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99.xml" ContentType="application/inkml+xml"/>
  <Override PartName="/ppt/ink/ink104.xml" ContentType="application/inkml+xml"/>
  <Override PartName="/ppt/ink/ink103.xml" ContentType="application/inkml+xml"/>
  <Override PartName="/ppt/ink/ink101.xml" ContentType="application/inkml+xml"/>
  <Override PartName="/ppt/ink/ink100.xml" ContentType="application/inkml+xml"/>
  <Override PartName="/ppt/ink/ink102.xml" ContentType="application/inkml+xml"/>
  <Override PartName="/ppt/ink/ink106.xml" ContentType="application/inkml+xml"/>
  <Override PartName="/ppt/ink/ink108.xml" ContentType="application/inkml+xml"/>
  <Override PartName="/ppt/ink/ink107.xml" ContentType="application/inkml+xml"/>
  <Override PartName="/ppt/ink/ink105.xml" ContentType="application/inkml+xml"/>
  <Override PartName="/ppt/ink/ink91.xml" ContentType="application/inkml+xml"/>
  <Override PartName="/ppt/ink/ink97.xml" ContentType="application/inkml+xml"/>
  <Override PartName="/ppt/ink/ink88.xml" ContentType="application/inkml+xml"/>
  <Override PartName="/ppt/ink/ink87.xml" ContentType="application/inkml+xml"/>
  <Override PartName="/ppt/ink/ink86.xml" ContentType="application/inkml+xml"/>
  <Override PartName="/ppt/ink/ink85.xml" ContentType="application/inkml+xml"/>
  <Override PartName="/ppt/ink/ink84.xml" ContentType="application/inkml+xml"/>
  <Override PartName="/ppt/ink/ink89.xml" ContentType="application/inkml+xml"/>
  <Override PartName="/ppt/ink/ink90.xml" ContentType="application/inkml+xml"/>
  <Override PartName="/ppt/ink/ink109.xml" ContentType="application/inkml+xml"/>
  <Override PartName="/ppt/ink/ink96.xml" ContentType="application/inkml+xml"/>
  <Override PartName="/ppt/ink/ink95.xml" ContentType="application/inkml+xml"/>
  <Override PartName="/ppt/ink/ink94.xml" ContentType="application/inkml+xml"/>
  <Override PartName="/ppt/ink/ink93.xml" ContentType="application/inkml+xml"/>
  <Override PartName="/ppt/ink/ink92.xml" ContentType="application/inkml+xml"/>
  <Override PartName="/ppt/ink/ink98.xml" ContentType="application/inkml+xml"/>
  <Override PartName="/ppt/ink/ink110.xml" ContentType="application/inkml+xml"/>
  <Override PartName="/ppt/ink/ink121.xml" ContentType="application/inkml+xml"/>
  <Override PartName="/ppt/ink/ink120.xml" ContentType="application/inkml+xml"/>
  <Override PartName="/ppt/ink/ink119.xml" ContentType="application/inkml+xml"/>
  <Override PartName="/ppt/ink/ink122.xml" ContentType="application/inkml+xml"/>
  <Override PartName="/ppt/notesMasters/notesMaster1.xml" ContentType="application/vnd.openxmlformats-officedocument.presentationml.notesMaster+xml"/>
  <Override PartName="/ppt/ink/ink123.xml" ContentType="application/inkml+xml"/>
  <Override PartName="/ppt/ink/ink83.xml" ContentType="application/inkml+xml"/>
  <Override PartName="/ppt/ink/ink118.xml" ContentType="application/inkml+xml"/>
  <Override PartName="/ppt/ink/ink112.xml" ContentType="application/inkml+xml"/>
  <Override PartName="/ppt/ink/ink111.xml" ContentType="application/inkml+xml"/>
  <Override PartName="/ppt/ink/ink113.xml" ContentType="application/inkml+xml"/>
  <Override PartName="/ppt/ink/ink114.xml" ContentType="application/inkml+xml"/>
  <Override PartName="/ppt/ink/ink116.xml" ContentType="application/inkml+xml"/>
  <Override PartName="/ppt/ink/ink115.xml" ContentType="application/inkml+xml"/>
  <Override PartName="/ppt/ink/ink117.xml" ContentType="application/inkml+xml"/>
  <Override PartName="/ppt/ink/ink81.xml" ContentType="application/inkml+xml"/>
  <Override PartName="/ppt/ink/ink27.xml" ContentType="application/inkml+xml"/>
  <Override PartName="/ppt/ink/ink26.xml" ContentType="application/inkml+xml"/>
  <Override PartName="/ppt/ink/ink25.xml" ContentType="application/inkml+xml"/>
  <Override PartName="/ppt/ink/ink24.xml" ContentType="application/inkml+xml"/>
  <Override PartName="/ppt/ink/ink23.xml" ContentType="application/inkml+xml"/>
  <Override PartName="/ppt/ink/ink22.xml" ContentType="application/inkml+xml"/>
  <Override PartName="/ppt/ink/ink21.xml" ContentType="application/inkml+xml"/>
  <Override PartName="/ppt/ink/ink20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8.xml" ContentType="application/inkml+xml"/>
  <Override PartName="/ppt/ink/ink37.xml" ContentType="application/inkml+xml"/>
  <Override PartName="/ppt/ink/ink36.xml" ContentType="application/inkml+xml"/>
  <Override PartName="/ppt/ink/ink35.xml" ContentType="application/inkml+xml"/>
  <Override PartName="/ppt/ink/ink34.xml" ContentType="application/inkml+xml"/>
  <Override PartName="/ppt/ink/ink33.xml" ContentType="application/inkml+xml"/>
  <Override PartName="/ppt/ink/ink32.xml" ContentType="application/inkml+xml"/>
  <Override PartName="/ppt/ink/ink31.xml" ContentType="application/inkml+xml"/>
  <Override PartName="/ppt/ink/ink19.xml" ContentType="application/inkml+xml"/>
  <Override PartName="/ppt/ink/ink18.xml" ContentType="application/inkml+xml"/>
  <Override PartName="/ppt/ink/ink17.xml" ContentType="application/inkml+xml"/>
  <Override PartName="/ppt/ink/ink6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ink/ink2.xml" ContentType="application/inkml+xml"/>
  <Override PartName="/ppt/ink/ink1.xml" ContentType="application/inkml+xml"/>
  <Override PartName="/ppt/theme/theme2.xml" ContentType="application/vnd.openxmlformats-officedocument.theme+xml"/>
  <Override PartName="/ppt/theme/theme1.xml" ContentType="application/vnd.openxmlformats-officedocument.theme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6.xml" ContentType="application/inkml+xml"/>
  <Override PartName="/ppt/ink/ink15.xml" ContentType="application/inkml+xml"/>
  <Override PartName="/ppt/ink/ink14.xml" ContentType="application/inkml+xml"/>
  <Override PartName="/ppt/ink/ink13.xml" ContentType="application/inkml+xml"/>
  <Override PartName="/ppt/ink/ink12.xml" ContentType="application/inkml+xml"/>
  <Override PartName="/ppt/ink/ink11.xml" ContentType="application/inkml+xml"/>
  <Override PartName="/ppt/ink/ink10.xml" ContentType="application/inkml+xml"/>
  <Override PartName="/ppt/ink/ink39.xml" ContentType="application/inkml+xml"/>
  <Override PartName="/ppt/ink/ink82.xml" ContentType="application/inkml+xml"/>
  <Override PartName="/ppt/ink/ink41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4.xml" ContentType="application/inkml+xml"/>
  <Override PartName="/ppt/ink/ink63.xml" ContentType="application/inkml+xml"/>
  <Override PartName="/ppt/ink/ink62.xml" ContentType="application/inkml+xml"/>
  <Override PartName="/ppt/ink/ink61.xml" ContentType="application/inkml+xml"/>
  <Override PartName="/ppt/ink/ink60.xml" ContentType="application/inkml+xml"/>
  <Override PartName="/ppt/ink/ink59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80.xml" ContentType="application/inkml+xml"/>
  <Override PartName="/ppt/ink/ink79.xml" ContentType="application/inkml+xml"/>
  <Override PartName="/ppt/ink/ink78.xml" ContentType="application/inkml+xml"/>
  <Override PartName="/ppt/ink/ink77.xml" ContentType="application/inkml+xml"/>
  <Override PartName="/ppt/ink/ink76.xml" ContentType="application/inkml+xml"/>
  <Override PartName="/ppt/ink/ink75.xml" ContentType="application/inkml+xml"/>
  <Override PartName="/ppt/ink/ink74.xml" ContentType="application/inkml+xml"/>
  <Override PartName="/ppt/ink/ink73.xml" ContentType="application/inkml+xml"/>
  <Override PartName="/ppt/ink/ink72.xml" ContentType="application/inkml+xml"/>
  <Override PartName="/ppt/ink/ink58.xml" ContentType="application/inkml+xml"/>
  <Override PartName="/ppt/ink/ink40.xml" ContentType="application/inkml+xml"/>
  <Override PartName="/ppt/ink/ink5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47.xml" ContentType="application/inkml+xml"/>
  <Override PartName="/ppt/ink/ink46.xml" ContentType="application/inkml+xml"/>
  <Override PartName="/ppt/ink/ink45.xml" ContentType="application/inkml+xml"/>
  <Override PartName="/ppt/ink/ink56.xml" ContentType="application/inkml+xml"/>
  <Override PartName="/ppt/ink/ink42.xml" ContentType="application/inkml+xml"/>
  <Override PartName="/ppt/ink/ink55.xml" ContentType="application/inkml+xml"/>
  <Override PartName="/ppt/ink/ink43.xml" ContentType="application/inkml+xml"/>
  <Override PartName="/ppt/ink/ink44.xml" ContentType="application/inkml+xml"/>
  <Override PartName="/ppt/ink/ink54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353" r:id="rId2"/>
    <p:sldId id="369" r:id="rId3"/>
    <p:sldId id="371" r:id="rId4"/>
    <p:sldId id="376" r:id="rId5"/>
    <p:sldId id="372" r:id="rId6"/>
    <p:sldId id="373" r:id="rId7"/>
    <p:sldId id="374" r:id="rId8"/>
    <p:sldId id="375" r:id="rId9"/>
    <p:sldId id="377" r:id="rId10"/>
    <p:sldId id="37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8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7:37:03.518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8668 3142 627,'0'0'658,"-3"-12"-61,3 12-3,-3-14-17,3 14-59,-3-12-16,3 12-11,-2-13-35,2 13-23,-3-11-11,3 11-35,0 0-47,-1-14-20,1 14-30,0 0-24,-3-10-31,3 10-28,0 0 19,0 0-181,0 0-45,0 0 0,0 14 0,0-14 0,0 21 0,0-7 0,2 2 0,-2 2 0,0 2 0,0-1 0,0 5 0,1 2 0,-1-3 0,1 1 0,1 1 0,-1 0 0,0-1 0,0 0 0,2 1 0,-2-2 0,2 1 0,-1-2 0,-1-4 0,2 2 0,-2-3 0,2-1 0,-1 0 0,0-3 0,0 0 0,0-1 0,0-3 0,-2-9 0,3 17 0,-3-17 0,2 15 0,-2-15 0,3 11 0,-3-11 0,0 0-70,0 0-639,11 2-84,-11-2-67,5-7-168,-5 7-473,8-13-1128</inkml:trace>
  <inkml:trace contextRef="#ctx0" brushRef="#br0" timeOffset="516.8923">9056 3142 726,'7'-10'694,"-2"3"-36,-5 7-38,9-16-109,-4 7-24,1 3-33,0-4-11,-6 10-38,9-12-30,-9 12-31,7-11-24,-7 11-21,6-9-51,-6 9-22,0 0-41,3-9-28,-3 9-21,0 0 9,-10 5-38,2-1-11,-2 3-10,-2 0-12,-4 4-6,-3 0-19,-1 1-10,-2 4-10,-3-2-8,1 2 6,0 1-14,0 0 7,2 0-12,-1-2 3,1 1-8,4-3 11,0 0-12,2-1 3,2-1-10,1-1 10,2-1-2,0 0 0,2-4-4,2 2 1,-1-1 0,8-6 0,-12 10-6,12-10 9,-6 10-4,6-10 10,3 12-4,-3-12-3,6 9 3,0-1-4,2-2-4,4 0 18,-1 4-17,2-3 9,5 4-9,0-2 10,-2 0-5,3 0 13,1 3-11,0-1 11,3 3-16,1-1 0,-1 3 0,2-4 0,-1 2 0,-1 1 0,-4-3 0,0-2 0,0 2 0,-2-3 0,1 1 0,-5-3 0,2 1 0,-3-1 0,-2-2 0,0 0 0,-2-1 0,-1 2 0,-7-6 0,16 7 0,-16-7 0,9 7 0,-9-7 0,0 0 0,11 2 0,-11-2 0,0 0 0,0 0 0,9-5-163,-9 5-412,0 0-30,0 0-125,0-14-128,0 14-806,-1-14-1331</inkml:trace>
  <inkml:trace contextRef="#ctx0" brushRef="#br0" timeOffset="900.6566">9490 3258 625,'0'-16'737,"0"16"-44,-1-15-51,1 15-50,0-16-51,0 16-30,0-17-45,0 17-4,0-14-14,0 14-35,-2-12-39,2 12-32,0 0-30,0-16-18,0 16-26,0 0-39,0 0-34,-2-13-148,2 13-47,0 0 0,0 0 0,5 10 0,-5-10 0,1 16 0,-1-16 0,3 23 0,-2-11 0,0 2 0,-1 1 0,0 2 0,0 0 0,2 0 0,-4 2 0,2 0 0,-1 1 0,1-1 0,-3 1 0,2-1 0,0 1 0,1-1 0,-1 0 0,-3-2 0,4 1 0,-3-2 0,2-1 0,0-1 0,0-2 0,1 1 0,-2-2 0,2-11 0,-1 18 0,1-18 0,-1 16 0,1-16 0,-2 12 0,2-12 0,0 0-114,0 0-527,0 12-69,0-12-70,0 0-81,0 0-749,0 0-1264</inkml:trace>
  <inkml:trace contextRef="#ctx0" brushRef="#br0" timeOffset="1195.4692">9516 3248 578,'-2'-19'665,"2"19"-85,0-16-16,0 16-49,4-14-18,-4 14-54,4-16-15,-4 16-41,9-12-14,-9 12 0,13-11 1,-13 11-15,20-4-27,-6 4-35,-1 3-16,1 3-13,5 2-30,0 2-23,-1 2-43,1 2-6,-3-1-80,2 2-86,-4-1 0,1 1 0,-2 1 0,1-2 0,-4 2 0,1-2 0,-2-1 0,-1 3 0,0-4 0,1 2 0,-3-1 0,-1-1 0,0 0 0,-1 0 0,0-3 0,1 2-204,-1-2-253,-4-9-81,5 14-91,-5-14-113,4 12-144,-4-12-617,0 0-1128</inkml:trace>
  <inkml:trace contextRef="#ctx0" brushRef="#br0" timeOffset="1592.2322">9892 3401 666,'2'-12'670,"-2"12"-74,2-10-59,-2 10-39,5-13-54,-1 4-26,1 1-46,3 0-23,1-3-46,1 0-10,4-2-28,0 1 9,2 0-35,0 0-17,1-2-25,-2 2-15,3-1-19,-1-1-16,-2 2-29,2-1-7,-2 1-13,0 0-2,-3 0-7,-1 3 10,1 0-2,-2 1-2,-2 0 5,1 2-17,-2-2-2,-7 8-1,12-10-11,-12 10-18,11-9-4,-11 9-5,8-5-42,-8 5 0,0 0 0,0 0 0,12 7 0,-12-7 0,3 13 0,-3-13 0,2 23 0,-4-11 0,1 5 0,0 0 0,0 1 0,-2 1 0,0 3 0,0 1 0,-1 2 0,0-1 0,0-1 0,-1 0 0,1 3 0,0-4 0,0 1 0,1-1 0,-1-1 0,0-3 0,1 0 0,-2-1 0,3-2 0,-1 1 0,1-4 0,-1-1 0,0 0 0,1-1 0,2-10 0,-4 17 0,4-17 0,-3 14 0,3-14-116,0 0-491,-3 9-124,3-9-133,0 0-988,0 0-1568</inkml:trace>
  <inkml:trace contextRef="#ctx0" brushRef="#br0" timeOffset="1951.7248">10531 3258 506,'0'0'738,"-1"-17"-73,1 17-27,-1-18-27,1 18-50,-2-18-35,2 18-70,0-16-45,0 16-8,2-14-22,-2 14-16,0-13-59,0 13-41,0 0-29,0-16-33,0 16-35,0 0 5,0 0 3,0 0-15,0 0-8,10 4-64,-6 5-89,-1 0 0,-1 1 0,2 5 0,-2 2 0,0 1 0,0 2 0,-2 0 0,1 4 0,-1 2 0,-1-1 0,0-1 0,0 3 0,-1-4 0,0 2 0,-2 0 0,2-1 0,-1-2 0,0-3 0,1 0 0,1 0 0,-1-2 0,1 0 0,0-3 0,-1-1 0,1-1 0,0 0 0,1-12 0,0 18 0,0-18-411,-2 11-138,2-11-105,0 0-126,0 0-92,0 0-689,0 0-1202</inkml:trace>
  <inkml:trace contextRef="#ctx0" brushRef="#br0" timeOffset="2333.0795">10550 3175 98,'-4'-11'729,"0"2"-102,1-2-66,3 11-35,-2-19-44,2 19-58,1-21-8,3 11-64,0-2-27,3 0-28,1 1-1,2-1-24,4-2-14,3 2-13,2 1-10,1 1 4,1-1-37,2 4-4,1-2-26,1 3-18,0 2-8,-1 1-21,-1 2-11,-1 1-1,-2 1-23,2 2 3,-3 1-17,2 4-6,-2 0 2,-3 1-2,-3 1-9,-3 1-8,0 1-53,-4 1 0,-4-2 0,0 1 0,-4 0 0,-2 2 0,-2-1 0,-5 3 0,-1-2 0,-3 0 0,1 1 0,-3-1 0,0-2 0,0 1 0,-1-1 0,-2-2 0,1 1 0,3 0 0,-2-3 0,1 2 0,2-3 0,2 1-70,0-3-115,3 0-57,0-1-49,-2 1-47,12-5-33,-16 8-55,16-8-87,-14 4-52,14-4-104,-11 7-767,11-7-1048</inkml:trace>
  <inkml:trace contextRef="#ctx0" brushRef="#br0" timeOffset="2692.9726">11252 3364 331,'0'0'877,"-13"3"-115,13-3-45,-10 3-80,10-3-39,0 0-52,-15 3-72,15-3-35,0 0-44,0 0-30,-10 4-22,10-4-16,0 0-13,0 0-36,11 4-19,-11-4-44,21 1-16,-7 1-84,2-2-115,6 0 0,-4 3 0,4-3 0,-1 1 0,1-1 0,-2 1 0,2 1 0,0-1 0,-3-1 0,1 2 0,-2-2 0,-2 1 0,0-1 0,-3 1 0,-13-1 0,23 0 0,-23 0 0,18 0 0,-18 0 0,15 0 0,-15 0 0,13 2 0,-13-2 0,0 0 0,17 0 0,-17 0 0,0 0 0,11-2 0,-11 2 0,0 0 0,0 0 0,0 0-217,0 0-608,0 0-199,8-5-907,-8 5-1662</inkml:trace>
  <inkml:trace contextRef="#ctx0" brushRef="#br0" timeOffset="3584.2092">12617 3091 620,'0'0'723,"-3"-17"-63,3 17 12,-3-19-89,3 19 0,-2-20-27,2 20-84,-4-16-5,4 16-23,-1-17-34,1 17-48,-2-13-59,2 13-46,0 0-38,-2-12-12,2 12 11,0 0 28,0 0-57,2 12-189,-1-1 0,0 2 0,2 4 0,-1 2 0,3 2 0,-3 4 0,0 0 0,3-1 0,-3 3 0,0 1 0,1 0 0,-1-2 0,2 1 0,-2-1 0,0 0 0,0-1 0,1-1 0,-2 0 0,1-4 0,0 0 0,-2-2 0,0 0 0,-2-3 0,2 0 0,-2 0 0,1-4 0,-2 1 0,3-12-82,-2 19-504,2-19-63,-4 15-113,4-15-130,0 0-759,-2 12-1317</inkml:trace>
  <inkml:trace contextRef="#ctx0" brushRef="#br0" timeOffset="3963.6032">12973 3248 539,'10'-9'735,"-4"1"-93,-1 1-42,-5 7-58,10-13-58,-10 13-63,6-13-39,-6 13-55,4-13-30,-4 13-31,0 0-32,-2-14-36,2 14-21,-10-9-3,10 9-20,-15-6-42,15 6-9,-23 0-4,8 3 4,-3 0 2,-3 2-1,1 1-22,-4 4 8,-1 2-13,0 3 15,-2 1-12,5 0 9,1 2-18,-1 2 7,4-1-9,-2 1 12,6 0-21,1-2 21,6 2-15,0-1 21,2-2-10,3 0-5,2 0 25,2 0-53,3-1-44,4 0 0,0 1 0,5-1 0,1-2 0,3-2 0,2-1 0,3-2 0,2-1 0,0-2 0,2 0 0,2-1 0,-3-1 0,1-2 0,0-2 0,-2 3-74,-2-6-187,0 3-53,-2 0-60,0-2-53,-3-1-83,0-1-113,0 0-37,-7 3-246,5-4-372,-3 0-885</inkml:trace>
  <inkml:trace contextRef="#ctx0" brushRef="#br0" timeOffset="4540.155">13278 3517 419,'0'0'720,"-10"-7"-75,10 7-33,-9-10-104,9 10-4,-5-9-39,5 9-15,-7-11-37,7 11-9,-4-9-35,4 9-35,0 0-25,-5-12-54,5 12-39,0 0-20,0 0-17,0 0-28,0 0 1,0 0-25,5 12-9,-1-5 0,3 4-25,-2 0-4,-1 3-23,3 1-16,-1-1-6,0 1-9,0-1-3,1 2-10,-3-2-4,3 1-8,0-1 4,-3 0 0,1-2-5,-1-2-3,0 1-1,-4-11 6,5 17-2,-5-17-9,4 11 0,-4-11 0,5 10 0,-5-10 0,0 0 0,0 0 0,0 0 0,0 0 0,0 0 0,0 0 0,-9-11 0,7 2 0,-1 0 0,-1-2 0,2-4 0,0-1 0,-1-1 0,1 1-8,2-3 3,0 3-7,2-3 12,1 0-10,1 3 7,0-1-6,5 0 16,1 1-13,1-1 4,0 3 0,3 2-2,1 3 10,3 0 22,-2 1-8,0 4-20,4 2 0,-2 0 0,0 4 0,2 1 0,-4 2 0,4 5 0,-2-1 0,0 1 0,-5 4 0,1 0 0,-5-2 0,0 2 0,-2 2 0,-3-4 0,1 5 0,-3-3 0,-2 1 0,0-1 0,-4 1 0,1-1 0,-1 1-347,0-1-197,-2 0-59,2-1-114,2-1-162,-1-2-736,1 1-1270</inkml:trace>
  <inkml:trace contextRef="#ctx0" brushRef="#br0" timeOffset="5328.8668">13996 3566 824,'-2'-12'777,"1"1"-23,-3 2-89,2-1-60,2 10-65,-5-18-49,5 18-30,-7-15-36,7 15-43,-4-13-69,4 13-72,-2-10-39,2 10-44,0 0-14,0 0 12,0 0-28,-11 5-15,11-5-21,-7 18-17,4-7-10,1 4-11,-1-1-7,2 1-9,-2 2 2,3-2-17,0-1-5,3 3-7,-1-2 2,0-1 4,3-2-10,0 1 6,1 0-9,3-5-3,1 3-3,0-5 0,1 1 1,3-2-14,-1-2-11,1-3-39,1 0 10,0-3-34,2-1-7,1-2 3,-3-1-7,2-2 18,-2-2-9,-1-2 16,-1-1 4,1 0 10,-3-3 13,-3 5 18,0-2 5,-2 0 0,-3 2 6,1 0 2,1 3 12,-3-2 1,-2 11 8,2-14 2,-2 14-3,0 0 0,0-13 1,0 13 10,0 0-2,0 0 15,-7 9 1,7-9 17,-2 14-8,-2-5 4,4 2-20,0 2 6,0-13-14,0 22-3,0-22 0,0 24 2,4-15-10,-1 3 0,1-3-8,0 2-34,4-1-15,-2-3-10,3 4-42,5-5-64,-3 2-37,4-4-60,3 0-16,-1-3-44,0 1-33,5-4-22,-1 0 14,1-1 6,1-2 5,1-2 43,-4-3 21,3-1 71,0-2 13,-3-2 86,-2 1 15,-2-1 82,-1-2 6,-3-1 66,-1-3 31,-2 1 38,-2-1 2,1-3 51,-5-2 3,1 0 26,-1 1 7,-2-2 11,-1 1 13,0-1 23,0 3 26,-1 0-58,0 3 66,-1 0-32,0 3-29,2 3 2,-2-2-7,1 4-23,1 13-35,-1-20-22,1 20 19,0 0 26,0 0-4,0 0-21,0 0-26,-4 8 0,1 2-1,1 6-12,-1 2-10,0 3 12,-1 2-14,2 3 8,0-1-1,0 0-79,-1 3-35,-1-2 0,4 2 0,-2-2 0,2 1 0,-2-1 0,2-2 0,2 1 0,-2-2 0,2-3 0,1 0 0,1-2 0,0-3 0,-2 1 0,5-2 0,0-1 0,-1-2 0,1-3 0,0-3 0,4 0-211,-2-1-70,0-1-37,-9-3-63,21-4-41,-10 0-98,1-1-64,1-6-37,-1 2-261,-2-6-372,3 0-862</inkml:trace>
  <inkml:trace contextRef="#ctx0" brushRef="#br0" timeOffset="5963.5571">14452 3396 466,'-27'0'739,"4"0"-124,2 2-38,0 0-76,3-2-72,4 1-57,1 1-46,1 0-25,12-2-52,-13 4-44,13-4-38,0 0-38,0 0-26,9 7-20,-9-7-12,27 0-12,-6 0-19,1 0-44,7-3-19,4 0-43,4-1-35,1 1-45,0-4-51,5-1 14,-2 0-4,0-2-8,-9 1 15,1-2-13,-5 2 52,-1-4 14,0 2 44,-7-1-6,-3-1 32,-2-1 4,0-1 37,-3 1 26,-3-1 8,-1 0 19,-3 1 19,0 1 7,-3-2 31,-1 3-10,-1 1 57,0-1-1,0 12 14,0-21 24,0 21-50,0-16 13,0 16-41,0-12 7,0 12 2,0 0 46,0 0-17,0 0 6,0 0-18,2 11 7,-1 1 6,0 4-4,1 1-8,-1 3-15,0 3 8,3 1 3,-1 2 18,-1 0-23,0 2-6,0-1-23,0 6 5,2-5 29,-2 0-44,-2-1-23,1 0 6,0-2-20,-1-2-7,0-3-1,0 0-14,0-2-4,0-2 3,0-2-6,0-2 3,-1 0-8,1-12 15,0 18-1,0-18-4,-3 12-2,3-12-5,0 0 3,-6 8-9,6-8 0,0 0 0,0 0-3,-9-8 0,9 8-2,-4-18 10,2 7-15,2-2 17,-2-1-10,4-3-8,-1 0 1,0-1 7,4 1-6,1-2 7,5 1-11,-1 1 6,2 2-8,4-1 9,0 4-4,4 1 10,0 4 3,2-1 29,1 3 34,-2 3 4,2 2 13,-1 2 1,0 1 18,3 4-6,-4 0-77,-1 1-24,0 2 0,-2 1 0,-3 0 0,-2 2 0,0 2 0,-5-3 0,-2 4 0,0-2 0,-4 2 0,-2 0 0,-1-1-147,-3 1-301,-5 3-125,1 0-180,-7 5-308,0-7-587,-2 2-1312</inkml:trace>
  <inkml:trace contextRef="#ctx0" brushRef="#br0" timeOffset="6704.459">15733 3695 531,'0'0'667,"0"0"-69,14-7-30,-14 7-74,16-1-39,-16 1-81,15-3-24,-15 3-65,15 0-23,-15 0-39,15 4-14,-15-4-36,11 8-9,-11-8-30,9 7-13,-9-7-23,5 9-5,-5-9-20,0 0-11,-4 15-7,4-15-9,-6 8-14,6-8-3,-9 8-4,9-8-6,-11 7-3,11-7-5,-10 4 0,10-4-2,0 0-1,-14 0 10,14 0-1,0 0 7,-8-7 16,8 7-4,0 0 0,0-14 3,0 14 13,6-12-6,-6 12 6,10-12-3,-4 6 8,3-1 16,0 3 22,0 0 0,1 3 16,3-2-1,-1 1 0,1 2 21,0 2-15,1 1-14,-1 1 8,0 1-7,0 3-15,-3 1-11,0 1-11,-2 1-9,-2 1-6,-2 1-16,-1 2-35,-3-1 0,-5 7 0,-3 1-119,-6 5-161,-7 7-267,-9 9-353,0-11-1097,-4 5-1750</inkml:trace>
  <inkml:trace contextRef="#ctx0" brushRef="#br0" timeOffset="7460.3397">16605 3400 224,'-3'-11'822,"0"1"-131,3 10-18,-3-16-27,3 16-23,-3-13-46,3 13-59,-3-11-61,3 11-57,0 0-34,-2-11-12,2 11-22,0 0-30,0 0-9,9 14-12,-5-6-31,1 6 10,-1 1-138,1 2-122,2 3 0,-1 1 0,-1 1 0,-1-1 0,-1 1 0,1 0 0,-1 0 0,-1 0 0,2-1 0,-1 3 0,-1-5 0,1-1 0,-1 2 0,0-3 0,0 0 0,1 0 0,-1-3 0,1-2-31,-2 0-492,2-3-65,-3-9-128,3 15-171,-3-15-834,0 0-1403</inkml:trace>
  <inkml:trace contextRef="#ctx0" brushRef="#br0" timeOffset="7712.2582">16680 3382 548,'-4'-8'758,"4"8"-101,-5-15-34,5 15-75,-4-12-62,4 12-50,0 0-53,3-16-65,-3 16-35,8-6-34,-8 6-36,16-2-37,-16 2-24,23 2-11,-8 1-33,1 2-24,-1 3-18,3-1-8,-1 1-20,0 2 0,-1 1-10,0-1-39,-1 1-51,0 1-10,-5-1-64,3 0-48,-3-1-47,-2 3-45,1-4-47,-4 0-53,-1 1-44,-1 0-56,-3-10-729,6 14-813</inkml:trace>
  <inkml:trace contextRef="#ctx0" brushRef="#br0" timeOffset="8052.2062">16965 3425 681,'6'-12'681,"2"-1"-45,2 1-30,3-3-53,1-1-33,3-2-48,2 0-45,-5 3-30,6-4-40,1 0-20,-1 1-24,2 0-3,-2 2-35,1-1-18,-1 1-9,-2 4-22,-2 0-27,-1 2-12,-2 0-11,-2 3-21,2 2 1,-3 0-134,1 3-22,-11 2 0,20 2 0,-11 1 0,1 6 0,-2 1 0,1 5 0,-2 1 0,1 3 0,-3 3 0,0-1 0,-1 5 0,0-1 0,1 5 0,-1 1 0,0-1 0,-2 1 0,1-3 0,-2 0 0,2-1 0,-2 0 0,-1-1 0,1 0 0,-1-1 0,0-1 0,0-2 0,0-2 0,0 1 0,1-4 0,-1 2-259,2-4-345,-1-1-118,-1-1-109,1-1-119,-1-12-580,5 17-1164</inkml:trace>
  <inkml:trace contextRef="#ctx0" brushRef="#br0" timeOffset="8459.5262">17700 3575 666,'2'-9'668,"-2"9"-79,2-16-26,-2 16-51,0 0-46,-2-16-64,2 16-35,0 0-42,0 0-7,0 0-31,0 0-5,-11 3-18,11-3-29,-7 13-23,2-3-22,2 1-11,0 0-35,-1 3-12,3 2-15,-2-2-15,3 1-11,0-1-13,0 1-6,3-1-11,-1 1-16,2-1-3,1 0-3,2-3-9,0 0-1,2-1-12,3-2 5,-2-2 0,2-3-3,1 1 3,2-3-11,0-2-2,0-1 6,3-1-12,0-1 3,1-4-7,0-1 8,-1-2-1,0 0-5,-2-3 4,-1 1 8,-4-1-14,2-1 6,-5 1 5,-3 0 6,-1 1-3,-2 1 5,0-1-7,-4 3 3,0-1-5,-2 2 4,-1 0-8,-3 1 2,-2 0-2,0 1-5,-1 2 0,-1 1 1,-1 2 6,-1-1-5,1 0-7,-1 3-7,1 0-57,0 1-88,-1 1-73,3 1-66,-1-1-65,2 1-38,1 1-123,9-4-67,-14 5-75,14-5-770,-9 8-1046</inkml:trace>
  <inkml:trace contextRef="#ctx0" brushRef="#br0" timeOffset="8824.9306">18108 3575 811,'0'0'676,"0"0"1,6-12 1,-6 12-49,0 0-91,4-13-51,-4 13-58,0 0-50,3-11-61,-3 11-61,0 0-30,9-2-53,-9 2-20,14 4-27,-6 1-1,2 4-34,2 2-11,-1 0-17,1 1-11,1 5-7,-1 0-7,0-1-1,-1 1 8,0 0-19,-1-1-20,-4 0 10,1-3-6,-1 2 4,-1-3-10,-1-1 9,-4-11-13,4 17 13,-4-17-12,0 12 9,0-12 0,-5 8-18,5-8 11,0 0-3,0 0 4,-16-2 10,16 2 9,-7-11 14,7 11 5,-6-18 4,5 7-10,0-2-4,2-2-3,0 0 8,3-1-15,0 0-9,4-4 1,2 2-3,0 1-11,2 0-16,2 1-50,1-1-66,2 2-83,0 1-87,4 0-55,-2 3-73,-1 0-65,1 3-41,-1 1-24,-2 1-135,-2 1-523,0 1-826</inkml:trace>
  <inkml:trace contextRef="#ctx0" brushRef="#br0" timeOffset="9308.1597">18575 3476 255,'0'0'732,"0"0"-89,0 0-29,0 0-65,0 0-40,0 0-58,0 0-24,0 0-63,0 0-36,0 0-36,3-9-21,-3 9-4,10 1-45,-10-1-5,19 9-25,-7-1-2,1-1-25,2 3-20,1 2-11,-2 2-9,3 0-4,-3 0-26,0 2-8,-1 0-22,-1 0-16,-1-2-6,-4 0-14,1-1-1,0-1-8,-3 1-2,-1-3-2,-4-10-1,2 19 0,-2-19-14,-1 14 5,1-14-2,-6 10 0,6-10 5,-8 7-5,8-7-4,0 0-3,-13 2 2,13-2-7,0 0-15,-8-10-4,8 10-1,2-13-7,0 3 3,5-2-2,-1-1-15,6-2-24,0-2 16,6-2-11,-1 0 8,3-2 9,2 1 11,-1 3 3,0-1 13,0 1-1,-2 1 19,-1 3 1,-2 2-7,-2 0 1,-2 3 14,-1 1 12,0 1 28,-11 6 21,16-2 19,-16 2-13,13 2 1,-13-2 12,10 11 14,-10-11-9,8 17 1,-6-7-7,1 1-10,-2 1-7,2 0 1,-2 2-16,2-2-6,-2 1-5,2-1-21,-1 0 8,1 0-15,2 0-11,-2-2 0,3-1 0,-1 0 0,1-1 0,2 1 0,-2-3 0,3 0-25,-1-1-91,3-2-36,0 0-68,0-3-45,-11 0-35,23-1-85,-10-3-46,1 1-85,-1-6-47,-1 3-39,0-3-121,1-1-505,-4-2-836</inkml:trace>
  <inkml:trace contextRef="#ctx0" brushRef="#br0" timeOffset="9616.9563">18989 3356 757,'-17'3'643,"5"-2"-56,12-1-51,-21 1-54,21-1-28,-11 3-5,11-3-41,0 0-23,-12 3-33,12-3-21,0 0-42,0 0-27,15 0 8,-15 0-52,19-4-15,-7 1-22,1-1-1,1-2-47,-1 0-5,1 0-18,0-4-14,-1 3-16,-2-2-9,-1 1-11,-1-4-8,0 3-10,-2-2-11,-2 2-10,-1-3 10,-2 2-12,1 0-13,-3 10 2,0-17 1,0 17-13,-4-15 3,4 15-11,-9-11-18,9 11-27,-14-7-67,14 7-54,-17-1-29,17 1-50,-23 5-43,12 1-27,-3 0-52,2 2-65,0 1-37,1 3-81,2-1-147,0 1-491,2 2-811</inkml:trace>
  <inkml:trace contextRef="#ctx0" brushRef="#br0" timeOffset="10156.4406">19677 3467 766,'12'-8'679,"0"0"-35,-3 0-49,1-1-73,-1 0-62,-1 0-35,-1-2-49,0 2-45,-4 0-6,1 1-22,0-1-28,-4 9-43,4-15-20,-4 15-27,0-13-18,0 13-27,-5-12-20,5 12-17,-9-9-10,9 9-16,-17-2-1,17 2-30,-20-1 5,8 4-20,-1-1 18,0 2-30,-2 2 13,-1 2-20,2 0 12,-1 0-21,2 1 10,-1 1-8,2-2 13,1 4-18,-1-3 9,3 2-16,1-2-2,1 0 7,2-1-5,5-8 10,-5 17-8,5-17 19,0 12-11,0-12-3,6 11-2,-6-11-6,15 10 1,-6-6-3,2 0-5,3 1 0,1 0 12,1-1-14,0-1 14,3 3-13,0-1 17,0 1-12,3 1 12,-2 0-11,1-1 7,-1 3-8,-1-1 1,-2 1 2,1 0 3,-5-1 13,1 1-14,-4 2 9,-2-2 2,-3 0 6,1 0 8,-6-9 6,0 18 12,0-18 4,-7 17 14,0-9 17,-3 1-11,-3-1 3,0 0-9,-2-3-12,-1 1-4,-6 1-10,1-2-9,-2-1-3,0-1-1,0 0-8,3-2 2,-2 0-2,1 1-2,0-2-6,2 0-43,0 0-45,1-2-87,1 0-55,3-1-71,1 0-66,2 1-110,0-2-121,1-1-84,10 5-884,-12-8-1208</inkml:trace>
  <inkml:trace contextRef="#ctx0" brushRef="#br0" timeOffset="10544.6898">20138 3678 219,'11'3'817,"-11"-3"-132,16 7-51,-16-7-64,12 5-57,-12-5-52,7 6-28,-7-6-51,0 0-42,5 9-42,-5-9-42,0 0-33,0 0-31,4 10-28,-4-10-20,0 0-26,0 0 1,0 0-39,-5 10-13,5-10 13,0 0-41,-11 4-8,11-4-4,-12 2-3,12-2-7,-13 0-5,13 0 16,-13-2-22,13 2-2,-13-4 1,13 4-6,-13-5 21,13 5-5,-11-7-2,11 7 4,-8-10-12,8 10 9,0 0 7,-4-13-4,4 13 7,6-9-8,-6 9-3,9-5 18,-9 5 4,17-2 25,-17 2 15,23 2 22,-11 3-8,0-1 11,2 4-6,-2 1-12,1 2-12,-1 3-10,-1 2-5,-2 1-12,-4 2-5,-2-2-7,-3 1-16,-3 6-50,-3-2-121,-7 3-165,-6 4-176,-7 0-250,-4-2-409,-2-1-497,-3 0-1318</inkml:trace>
  <inkml:trace contextRef="#ctx0" brushRef="#br0" timeOffset="11343.1804">20644 3287 798,'1'-12'697,"2"0"-49,-2 2-38,2-1-39,-3 11-36,3-19-33,-3 19-56,7-17-33,-7 17-36,3-13-59,-3 13-40,0 0-39,6-10 10,-6 10 1,6 6-21,-6-6-34,7 18-11,-1-3-30,-2 0 1,1 6-23,0-1-13,0 2-27,-1 1-92,3 3 0,0 2 0,-1 0 0,2 1 0,1 0 0,-3 0 0,2-1 0,-2-5 0,1 0 0,-1 0 0,-1-2 0,2-1 0,-3-4-214,1 0-105,-1-1-65,-1-3-38,0-2-59,-1 0-99,-2-10-107,4 12-200,-4-12-451,0 0-940</inkml:trace>
  <inkml:trace contextRef="#ctx0" brushRef="#br0" timeOffset="11668.2385">20760 3191 331,'-2'-20'733,"-1"5"-82,2-2-13,2 1-54,3 1-72,1 1-53,4 0-18,5 1-33,4 2-35,4 3-1,3-1-34,3 5-42,0 0-14,3 4-43,0 2-23,2 3-29,-1 2-22,-3 3-14,-1-1-32,-2 4-15,-8-3-15,0 3-13,-4 0-13,0 2-3,-7-1-4,0 0-7,-4 1-7,-3-3-5,-2 2-10,-4-1 0,-1 1-5,-5 1-6,-2 0-15,-7 2 13,1-1-9,-5-2 3,-1-1-8,-1 0 0,0-1 0,-1-1 0,2 1-3,1-1-63,3-2-38,0-2-75,1 2-57,3-2-64,1 1-72,4-3-75,1 2-75,1-2-21,3 2-36,8-7-20,-9 13-747,9-13-948</inkml:trace>
  <inkml:trace contextRef="#ctx0" brushRef="#br0" timeOffset="12517.1231">21178 3570 779,'0'0'735,"0"0"-21,9-7-68,-9 7-68,6-7-48,-6 7-71,12-6-54,-12 6-41,13-4-39,-13 4-32,19 0-34,-19 0-22,22 5-47,-10-1-21,2 4-33,0-3-23,-1 4-27,-1 1-12,0 0-12,-1 2-5,0-3-10,-2 4-12,-1 0 4,-3-1-12,-1-1-8,1 0-4,-4-1 2,-1-10-11,1 20-4,-1-20-2,-4 15 13,4-15-9,-6 12 2,6-12-7,-7 8 7,7-8 9,-10 6-10,10-6 3,0 0-1,-13-6 3,13 6-1,-7-9 8,7 9-2,-4-18 7,3 7-5,2 1-1,1-4 0,0-1-6,2-1 1,1 1-4,3 1-5,2-3 9,0 0-19,3 2-33,1 1-47,1-1-85,1 2-57,1 0-56,2 5-61,0-3-9,0 2-32,0 2-8,-1 1 9,-1 1 53,0 1 32,1 0 44,-1 1 39,-1 2 62,0-2 18,-1 2 37,-1 0 45,1-1 57,0 1 36,-1 0 35,-3 0 37,2-1 28,-13 2 44,22 0 21,-22 0 14,17-4 7,-17 4-15,16-1 0,-16 1 5,14-3-9,-14 3-13,10-4-11,-10 4-31,0 0-7,0 0-4,0 0-7,0 0-13,0 0-7,0 0 18,0 0-4,-18 4 0,9 3-5,-1 1-15,-3 0-9,0 3-7,1 4-10,-2-1-13,2 1-11,-2 2-5,4-2-9,0 2-8,1-3-10,2-1-9,1 3 4,1-4 1,2 0-8,2-1 7,2 0-12,-1-11 6,5 17-9,2-10 6,1-2-7,2-1-2,0-1-12,1-2-10,-11-1-20,26 0 4,-12-3 8,0 1-8,1-4 2,-1 1-1,-1-4 3,1 2 9,-3-3-1,0-1 10,-1 0 11,-2-1-8,1 0 24,-3-3-10,1 4 1,-2-1-15,0 1 13,-1 1-9,1 2 14,-3-2-3,-2 10 29,5-15-8,-5 15 0,6-12-11,-6 12 12,3-9-17,-3 9 7,0 0-4,0 0 22,0 0-4,0 0 11,0 0 2,7 9 0,-7-9-4,0 14-8,0-14 3,2 17-5,-2-17-11,4 19-1,-4-19-2,4 21-6,-2-12-2,2 0-1,2 2-19,-3-2-30,4 0-48,-1-1-56,2-1-56,-1 1-49,3-4-45,1 1-16,-1 0-39,3-4-60,-2 0-15,1 1-20,1-4-3,-1 0 12,4-3-16,-2 1 16,0-3-85,0 0-262,-1-2-311</inkml:trace>
  <inkml:trace contextRef="#ctx0" brushRef="#br0" timeOffset="12811.9458">22228 3527 1177,'9'-16'257,"-1"0"-5,-2-2-7,1 0 52,-1-2-14,0-1 1,-2 2-5,0 1 15,-1-1-26,-1 1 21,0 1 25,0-1-36,-1 1-6,1 2 2,-1 1 10,-1 1 11,0 1-16,1 2 29,-1 10-34,2-17-35,-2 17-34,0-14-13,0 14-30,1-12-17,-1 12 5,0 0 53,0 0-9,0 0-24,4 13-142,-4-13-28,1 19 0,0-5 0,-1 3 0,1 1 0,-1 1 0,2 1 0,-2 0 0,0 0 0,1 2 0,-1-2 0,1 5 0,2-3 0,-2 0 0,2 3 0,-1-1 0,1-3 0,-1-2 0,1-1 0,2 1 0,-1-2 0,0-2 0,1-1 0,0 0 0,3-1 0,0-4 0,1 0-12,0-2-377,2-3-41,-1 0-18,1-3-55,-11-1-32,25-2-18,-13-1 11,2-2-7,-1-2-36,1-2-558,2-4-758</inkml:trace>
  <inkml:trace contextRef="#ctx0" brushRef="#br0" timeOffset="13132.8684">22650 3443 79,'5'-18'662,"-1"3"-150,0 1-18,-2-2-28,0 3-72,-1-2 1,-1 2-21,0 0-34,0 1 20,-1 0-19,-1 2-24,1-2-8,1 12 1,-1-17-17,1 17-22,-4-14-13,4 14-44,-1-12-23,1 12-34,0 0 18,0 0 19,0 0-23,0 0-20,0 0 10,0 0-3,-3 14-15,3-14-14,2 24 15,-2-11-116,0 1-28,0 3 0,0-1 0,1 4 0,-1-2 0,0 3 0,0-2 0,0 2 0,1 0 0,-1-1 0,0-1 0,1 0 0,-1-1 0,4 0 0,-3-1 0,2-3 0,-1 1 0,2-4 0,0 1 0,0-2 0,2 0 0,2-4 0,0-1 0,1 1 0,-9-6 0,19 4 0,-19-4 0,25-3-26,-12 2-253,4-6-44,-2 1-47,2-1-33,-1-3-53,1-1-57,-2-1-35,1 2-26,-5-2-146,3-1-537,-6 2-864</inkml:trace>
  <inkml:trace contextRef="#ctx0" brushRef="#br0" timeOffset="13556.8772">22168 3442 432,'-30'1'689,"-1"1"-102,3-1-40,7 0-70,1-1-59,3 2-53,3-2-22,14 0-71,-21 0-14,21 0-53,0 0-15,0 0-35,0 0-15,10-4-41,3 2-9,4 1-25,4-2-19,8 3-5,8-2-3,4-1-15,9-1-5,1 1-33,3-1-51,1 1-61,-3-1-46,2-2-44,0 1-20,-3 1-25,-3-1-47,1 0-10,-6 1-1,-5-2 31,-2 2-22,-4-1 82,-5 0 27,-4 2 115,-2 1 47,-2-1 92,-4 0 41,-1 2 62,-2 1 20,-12 0 21,19-5 7,-19 5 3,15-1 14,-15 1 5,0 0 16,17-2 11,-17 2-22,0 0 3,10-3-13,-10 3 11,0 0-13,0 0 1,14-2-8,-14 2-12,0 0-12,0 0-23,0 0-42,10-3-17,-10 3-28,0 0-11,0 0-18,0 0-33,0 0-72,0 0-105,11-1-86,-11 1-120,0 0-141,0 0-124,0 0-914,0 0-1186</inkml:trace>
  <inkml:trace contextRef="#ctx0" brushRef="#br0" timeOffset="15351.6897">8827 4292 594,'-18'0'592,"4"0"-74,14 0-11,-23 0-42,23 0-4,-19 0-45,19 0-43,-14 0-20,14 0-43,-14-1-22,14 1-21,0 0-22,-15-1-21,15 1-9,0 0-17,0 0 20,0 0-64,0 0-3,0 0-18,9-4 1,-9 4-19,26-2-20,-7 2-16,3 0-11,9 2 0,7-2 11,4 1 0,13-1 18,2 3-10,6-2-11,13 1-12,4 1-12,0 0-5,0-1-4,0 3-8,-2-2 0,0 1 1,-1-1-3,-4-2-5,-9 0 8,-1 1-2,0-2 3,-2 0 1,-3 0-24,-3 0-14,-3-2 0,-12 1 0,-3 1 0,-8-1 0,-2 1 0,-5 0 0,-3-3 0,-1 3 0,-4-2 0,0 0 0,-2-1 0,-2 0 0,-10 3 0,15-8 0,-15 8 0,9-9 0,-9 9 0,6-8 0,-6 8 0,4-11-25,-4 11-510,0 0-146,4-10-198,-4 10-1035,5-8-1642</inkml:trace>
  <inkml:trace contextRef="#ctx0" brushRef="#br0" timeOffset="16011.8983">12696 4287 271,'0'0'575,"-10"-3"-90,10 3-22,-11 0 8,11 0-26,-12-2-44,12 2 9,0 0-32,-13 0-19,13 0-43,0 0-34,-12-3-30,12 3-32,0 0-10,0 0-14,0 0-6,0 0-6,0 0-23,0 0-13,23-1-20,-5 0-29,4-1-19,10 1 6,9-1 15,15 0 10,4-4 16,17 2-5,6-1 8,5-2 13,10 1-9,3-1 18,3-1 0,22 2-4,-21-1-87,-1 0-61,-1 1 0,-1 0 0,-4 0 0,-3 0 0,-8-2 0,-4 3 0,-11-2 0,-15 3 0,-7-2 0,-10 2 0,-5 1 0,-8 0 0,0 1 0,-8-1 0,-2 2 0,0-4 0,-5 3 0,-1-1 0,-11 3 0,17-7 0,-17 7 0,11-6 0,-11 6 0,6-5 0,-6 5 0,0 0 0,8-9 0,-8 9 0,0 0 0,0 0-36,5-7-901,-5 7-316,0 0-628,0 0-1602</inkml:trace>
  <inkml:trace contextRef="#ctx0" brushRef="#br0" timeOffset="16679.0016">17440 4228 74,'-14'3'703,"1"0"-131,2-2-25,1 2-28,-1 0-31,11-3-50,-19 3-20,19-3-32,-15 2-34,15-2-34,-13 4-29,13-4-20,0 0-20,-13 5-1,13-5 0,0 0-14,0 0-37,9 3-30,3 0-23,4-2-24,6 0-8,8 0-5,8 2 0,11-3 13,6 4-9,5-3-1,15 0-9,4 0 6,4-1-5,4 1-9,1 1-13,2-1-19,0 0-61,0-1 0,-2 0 0,-3 0 0,-1-1 0,-6 1 0,-14-1 0,-4 1 0,-7-2 0,-11 1 0,-4 0 0,-8 0 0,-3 1 0,-5-1 0,-3 0 0,-1-2 0,-5 2 0,-2-2 0,-2 0 0,-9 3 0,10-5 0,-10 5 0,7-9 0,-7 9 0,0 0 0,0 0 0,0 0 0,-3-11-169,3 11-452,0 0-211,0 0-261,0 0-637,0 0-1415</inkml:trace>
  <inkml:trace contextRef="#ctx0" brushRef="#br0" timeOffset="17356.0249">21163 4306 182,'-13'0'690,"-1"2"-129,14-2-42,-21 1-13,21-1-71,-20 0-31,20 0-27,-15 2-36,15-2-37,-12 0-33,12 0-16,0 0 6,-12 2-7,12-2-14,0 0-8,0 0-21,13 3-4,-13-3-36,25 0-14,-5 0-23,7 0-12,6-3-5,5 3-5,12-2 19,5 0-1,3 1-8,4-2-7,16 2-7,2-2-3,1 2 7,4 0-4,-1 1-13,-2-3-12,-2 2-64,-2-1-19,-2 1 0,-14-1 0,-2 2 0,-1-2 0,-5 1 0,-7 0 0,-6-1 0,-11 2 0,-1-2 0,-7 2 0,-1 0 0,-2-2 0,-1 1 0,-4 0 0,-1 0 0,-3-2 0,-10 3 0,18-3 0,-18 3 0,12-5 0,-12 5 0,11-4 0,-11 4 0,8-5 0,-8 5 0,0 0 0,10-4 0,-10 4 0,0 0 0,10-4 0,-10 4 0,0 0 0,0 0 0,0 0 0,9-4 0,-9 4-562,0 0-217,0 0-138,0 0-954,0 0-1590</inkml:trace>
  <inkml:trace contextRef="#ctx0" brushRef="#br0" timeOffset="39932.0243">16794 19044 7631,'0'-36'23,"1"1"-50,-1-3 66,-1 0-66,1-3 61,-1 4-6,1-1-5,-2-1 6,2 2 0,-1 1-2,1-1-3,-1 2 2,1-2-4,-2 2 4,1 0-4,1 1-1,-1-1 3,-1 0-4,1-2-2,0 3-1,0-4-2,-1 3-3,1-1-1,0-1-3,-1-2 2,1 2-1,-1-2-2,2 1-2,-1 1 7,-1-1-1,2 1-5,-1-3-3,0 2 2,-1 0 0,1 2-3,0-2 0,0 1 8,-1 0-5,1-1-2,1 0 9,-1-2-6,-1-3-3,1 5-3,-1-6 0,2 7 0,-2-1 0,1 0 0,0-1 0,-1 1 0,1-1 0,0 1 0,-1 0 0,0 1 0,2 0 0,-1 0 0,0 1 0,-1 1 0,1-1 0,1 2 0,-1-2 0,-1 0 0,1-1 0,1 2 0,-1-2 0,0-2 0,1 3 0,-2-2 0,1 1 0,1-2 0,-1 3 0,-1-3 0,2 0 0,-1 1 0,0-1 0,1 1 0,-1 1 0,-1-2 0,1 1 0,0-3 0,-1-3 0,1 0 0,0-2 0,-3 3 0,3-3 0,0 0 0,-2 2 0,2-2 0,0 3 0,-2-3 0,0 0 0,2 2 0,-2-2 0,2 1 0,-1-1 0,0-1 0,0 1 0,-2-2 0,3-1 0,-2 1 0,-1-2 0,3-2 0,-1 1 0,0-2 0,1 2 0,-2-2 0,2 0 0,0-1 0,1-1 0,-1-1 0,-1-2 0,1 1 0,0-2 0,-1-9 0,0 1 0,2 8 0,-3-8 0,2 9 0,0 0 0,0-10 0,-1 10 0,1-10 0,1 10 0,-1-10 0,-1-2 0,1 12 0,1-12 0,-2 2 0,0 9 0,1-10 0,0-1 0,-1 3 0,1-2 0,0 1 0,0 0 0,-2-1 0,2-2 0,-2 1 0,0 3 0,1-1 0,0 10 0,0-10 0,0 0 0,0 10 0,1-10 0,0-2 0,-2 4 0,2-2 0,-2 1 0,2-2 0,-1 2 0,0 0 0,0-1 0,2 11 0,-2-11 0,0 0 0,1 10 0,-2-10 0,2 0 0,0 0 0,-1 11 0,1-13 0,0 12 0,0-10 0,-1 0 0,2 0 0,-1 9 0,0 1 0,-1-10 0,2 8 0,-1-9 0,-2 3 0,2 7 0,0-10 0,0 10 0,-1-9 0,1 8 0,1 3 0,-1-2 0,-2 1 0,3-10 0,-1 9 0,0-9 0,0 9 0,-1-1 0,2-6 0,-1 7 0,1 2 0,0-1 0,-1 2 0,-1 0 0,1-1 0,-1 2 0,2 0 0,-3 0 0,2 0 0,-1 2 0,1-1 0,0 0 0,0-1 0,1 2 0,-2 0 0,1-1 0,0 3 0,-1-2 0,2 3 0,-2 0 0,2 1 0,-1 0 0,0 3 0,1 0 0,-2-3 0,1 4 0,1-1 0,-1 0 0,-1 2 0,1 0 0,0 6 0,-1-3 0,2 2 0,-1 1 0,0-7 0,0 7 0,1 0 0,-2 1 0,1-1 0,0-1 0,-1 3 0,0-1 0,1 0 0,1 1 0,-2-1 0,1 0 0,0 2 0,-2-2 0,2 2 0,1 0 0,-1 0 0,0-2 0,-1 4 0,2-1 0,-1 0 0,0 2 0,1-1 0,-2 3 0,1 2 0,1-2 0,0 1 0,-1 3 0,1-3 0,0-1 0,-1 2 0,1 1 0,0-1 0,0-1 0,0 3 0,1-2 0,-2 1 0,2 0 0,-1 1 0,-1-3 0,1 3 0,0 1 0,0-1 0,0-1 0,0 0 0,0 3 0,0 0 0,1-2 0,0 1 0,-1-1 0,0-1 0,0 2 0,0 1 0,1-2 0,-1 2 0,0-1 0,0 4 0,0 1 0,0-2 0,2 1 0,-2 1 0,0-5 0,0 1 0,0 3 0,0 0 0,1-1 0,-1 2 0,0-1 0,-1 0 0,1 1 0,0-2 0,0 1 0,-2 0 0,2 0 0,0 1 0,0 1 0,0 1 0,0 0 0,0 1 0,0 0 0,0-2 0,0 1 0,0 0 0,-1 0 0,1 1 0,0 0 0,0-1 0,0 1 0,0-1 0,0 1 0,0 0 0,-1-2 0,1 1 0,0 1 0,0-1 0,0 1 0,-1 0 0,1 0 0,0 0 0,-2 2 0,2-2 0,0 1 0,0-1 0,-1 0 0,1 2 0,-1-2 0,1 3 0,0-3 0,-2 0 0,2 0 0,-1 0 0,1-1 0,-1 2 0,1-1 0,-2 0 0,2 2 0,-1-1 0,1 1 0,-1 0 0,1-2 0,-1 3 0,1 0 0,0-2 0,-2 0 0,2 4 0,-1-2 0,-1 0 0,2 1 0,0 1 0,-2 2 0,2-2 0,-1 0 0,1 12 0,0-17 0,0 17 0,-1-17 0,1 17 0,0-14 0,0 14 0,-1-10 0,1 10 0,0 0 0,0-15 0,0 15 0,0 0 0,-2-12 0,2 12 0,0 0 0,0 0 0,0-11 0,0 11 0,0 0 0,0 0 0,0 0 0,0 0 0,0-13 0,0 13 0,0 0 0,0 0 0,0 0 0,0 0 0,0 0 0,0 0 0,0 0 0,0 0 0,0 0 0,0 0 0,0 0 0,-1-11 0,1 11 0,0 0 0,0 0 0,0 0 0,0 0 0,0 0 0,0 0 0,0 0 0,0 0 0,0 0 0,0 0 0,0 0 0,0 0 0,0 0 0,0 0 0,0 0 0,0 0 0,0 0 0,0 0 0,0 0 0,-1-10 0,1 10 0,0 0 0,0 0 0,0 0 0,0-13 0,0 13 0,0 0 0,-2-12 0,2 12 0,0 0 0,0-14 0,0 14 0,-1-12 0,1 12 0,0 0 0,0-17 0,0 17 0,0 0 0,0-17 0,0 17 0,0 0 0,-1-15 0,1 15 0,0 0 0,0 0 0,-1-12 0,1 12 0,0 0 0,0 0 0,0 0 0,0-14 0,0 14 0,0 0-144,0 0-69,-3-13-78,3 13-77,0 0-97,0 0-159,-1-12-122,1 12-942,0 0-1363</inkml:trace>
  <inkml:trace contextRef="#ctx0" brushRef="#br0" timeOffset="178998.572">861 5646 698,'0'0'713,"5"-7"-70,-5 7-19,5-10-37,-5 10-33,4-9-30,-4 9-34,4-10-3,-4 10-26,5-8-30,-5 8-36,0 0-14,4-11-25,-4 11-6,0 0-47,0 0-109,0 0-194,4-10 0,-4 10 0,0 0 0,0 0 0,0 0 0,0 12 0,0-12 0,-4 19 0,0-7 0,1 3 0,-1 0 0,0 3 0,-1 3 0,-2 0 0,2 0 0,-3 0 0,4 1 0,-3-1 0,0 1 0,2-1 0,-1-2 0,-1 3 0,5-6 0,-2 2 0,-2-3 0,2 2 0,0-3 0,-1 1 0,1-1 0,1-2 0,1-2 0,-3 0 0,5-10-581,-2 15-190,2-15-83,-5 14-187,5-14-526,-6 9-1209</inkml:trace>
  <inkml:trace contextRef="#ctx0" brushRef="#br0" timeOffset="179681.5067">823 5722 630,'0'0'857,"-4"-8"-145,4 8-82,0 0-45,0-18-59,0 18-56,2-16-67,2 7-28,2 1-3,2-5-29,1 3-18,2-1-37,3-2-16,1 0-19,1 3-22,1 1-12,0-1-20,3 2-2,-3 1-36,-2 2-18,2 2-143,2 1 0,-5 0 0,1 4 0,0 1 0,-1 2 0,-1 0 0,1 4 0,-5-1 0,0 4 0,-3 0 0,1 1 0,-5 0 0,-2 0 0,-2 3 0,-3-1 0,1 1 0,-1 1 0,-3 1 0,-1-1 0,-2-1 0,-1 1 0,-2-1 0,3-1 0,-1 0 0,1-3 0,1-2 0,1 2 0,0-2 0,0-3 0,3 0 0,-1 0 0,1-1 0,6-6 0,-8 8 0,8-8 0,0 0 0,0 0 0,0 0 0,0 0 0,0 0 0,0 0 0,0-13 0,0 13 0,14-12 0,-7 9 0,1-4 0,3 0 0,1 4 0,0-2 0,0-1 0,0 3 0,0 1 0,0 1 0,0-1 0,-1 4 0,2-1 0,-4 3 0,5 1 0,-1 2 0,1 2 0,-5 2 0,2 0 0,1-1 0,-6 2 0,3 1 0,-3 1 0,-1-2 0,-2 3 0,-1-4 0,-2 2 0,-2-1 0,1 2 0,-6-1 0,2 1 0,-3-2 0,0 0 0,-5-1 0,0 0 0,-2 1 0,-3-1 0,0-2 0,0 0 0,-2-2 0,-3-2 0,6-1 0,-4 0 0,1-3 0,0 0 0,1-1 0,-3-2 0,4-1 0,-2 0 0,-1-4 0,2 0 0,0-2 0,1-2 0,1 1 0,0-1 0,4-3 0,-1 4 0,1-1 0,5 0 0,-4 0 0,5 1 0,1-1 0,-1 2-291,5 0-205,2 9-42,-2-17-77,2 17-93,2-12-113,-2 12-676,4-13-1127</inkml:trace>
  <inkml:trace contextRef="#ctx0" brushRef="#br0" timeOffset="180709.356">1652 6017 5,'0'0'822,"14"-10"-154,-14 10-49,9-10-85,-9 10-45,9-10-23,-9 10-65,7-12 7,-7 12-52,8-12-26,-8 12-18,5-14-8,-5 14 14,2-15-34,-2 15-18,2-14-44,-2 14-13,-2-14-14,2 14-28,-4-12-21,4 12-25,-9-10-14,9 10-21,-14-7 11,14 7-24,-18-3 9,18 3-22,-23 3-16,10 1-44,-2 1 0,0 3 0,-2 3 0,-1 0 0,4 2 0,-2 2 0,2 0 0,0 1 0,3-1 0,0 2 0,0 0 0,5-2 0,0 1 0,1-1 0,3-1 0,-2-2 0,4 0 0,2 0 0,0-2 0,2-1 0,-1-1 0,3-1 0,1-1 0,-7-6 0,18 8 0,-18-8 0,21 3 0,-8-5-11,0 0-52,1-4 2,2 2 10,-1-2 4,0-3 9,2 0 8,-1-2 9,1 0-1,-1-1 2,-2-1 4,0 0 10,-4 1 0,0 1 4,-1 0 1,1 0-1,-2 1 2,-3 1-5,3 1 5,-3 0 0,-5 8-1,8-11 5,-8 11-8,6-9 1,-6 9-3,0 0 3,0 0 2,0 0 3,0 0 0,0 0-10,0 0 0,1 14 5,-1-14 0,-2 13 1,2-13-4,-3 16 7,3-16-9,-1 19 6,1-19-2,0 18-18,0-18-29,1 19-45,-1-19-47,4 18-41,-4-18-21,3 15-3,3-7-23,-1 0 44,0-1-17,2-1-14,0 0-55,2-1 18,1-1-21,-1-1-4,-9-3 0,23 2 22,-11-2-3,2-2 45,-1 0 39,2-1 40,-1-2 26,3 0 23,-3-3 23,5-1 19,0-3 31,-1 0 27,4-5 22,-3 0 38,0-1 44,0 1 23,-2-1 34,-3 1 20,-1 3 26,-2-3-34,-2 1 33,-3 0-13,1 4 10,-3-2-2,1 2-14,-5 12-31,0-19 8,0 19-9,-5-16-5,5 16-4,-12-13-15,12 13 8,-14-4-24,3 2-3,11 2-20,-22 2 1,12 1-20,-2 2 4,0 2-33,0-1 0,2 3-23,-2-1-12,2 1-7,3 1 12,-1 1-7,3-1-6,2 1-4,-1 0 2,4-11-18,4 20-26,0-9-35,1-2-29,4 2-23,0-1-7,0-1-7,5 3 26,-1-2 19,2 0 18,-5 1 10,3-2 15,2 0 0,-3-1 16,-2 0 4,-1 0 11,-1-3-2,-2 1 3,2 0 18,-8-6 34,7 11 23,-7-11 20,0 0 15,2 13 11,-2-13 5,-4 10-7,4-10-12,-12 5 6,12-5-8,-14 4-7,14-4-12,-18 5-6,18-5-6,-20 2-13,7 0-11,13-2-6,-23 1-8,23-1-9,-24 0 6,24 0-21,-24 0-41,24 0-55,-23 0-75,23 0-72,-18 0-96,18 0-56,-14 0-137,14 0-72,0 0-77,-15 3-148,15-3-343,0 0-784</inkml:trace>
  <inkml:trace contextRef="#ctx0" brushRef="#br0" timeOffset="180996.6529">2326 5999 312,'8'-9'877,"0"2"-85,-8 7-90,10-13-45,-10 13-58,9-9-57,-9 9-66,8-10-47,-8 10-53,0 0-45,6-9-77,-6 9-54,0 0-25,0 0-24,0 0-6,0 0-14,-1 16-29,1-16-25,-3 14-8,2-3-17,1-11-5,-1 21-12,-1-9-4,2-12-12,0 22 1,0-22-12,0 23 4,0-23 0,2 21-19,-2-21-41,2 17-35,-2-17-46,4 14-14,-4-14-13,5 10-28,-5-10-37,9 7-30,-9-7-32,0 0-18,13 4-46,-13-4-39,10-2-37,-10 2-52,13-10-70,-13 10-115,10-14-278,-5 5-514</inkml:trace>
  <inkml:trace contextRef="#ctx0" brushRef="#br0" timeOffset="181342.8323">2403 5818 234,'-17'5'710,"9"0"-98,0 0-64,0 2-68,2 0-62,0 3-21,0-1-66,3-1-32,0 2-53,3-10-9,-1 16-37,3-6-3,-2-10-21,7 15-20,-2-8 10,-5-7-17,14 10-18,-14-10-1,15 7 12,-15-7 11,18 2-6,-18-2 3,18 0 8,-18 0 5,19-2-2,-9-2-21,-1-1-1,0-1-6,0 0-13,1-5-17,-2 2-7,0-1-4,-1-2-19,0-2-12,-3 1-9,-1-1-10,0 2-5,-2-1-9,1 0 0,-2 1 0,-2 1-9,0 1-2,-1 1-8,-1 0 3,4 9-8,-12-12 0,12 12-7,-16-5 2,16 5-18,-20 0-41,9 2-40,1 1-70,-4 3-58,1 1-32,-1 1-49,0 0-25,2 1-74,-1 0-80,2 1-63,0 0-43,2 2-157,0-2-463,2 0-823</inkml:trace>
  <inkml:trace contextRef="#ctx0" brushRef="#br0" timeOffset="181769.4177">2816 5924 309,'10'-4'865,"-10"4"-118,14-9-99,-14 9-47,9-8-74,-9 8-43,8-10-70,-8 10-49,4-9-38,-4 9-29,0 0-28,1-13-43,-1 13-34,0 0-21,-5-11-43,5 11-22,0 0-6,-13-4-33,13 4-3,-15 0-12,15 0-8,-20 4-4,8 0-18,-1 3-4,-1 0-2,0 1-5,-3 5-1,2 0-4,0 0-1,2 2 4,-1 0-9,2 2 1,2-1 4,0 0 3,3 1 10,2-2 1,1 1 0,3-1 1,1-3-3,3 3-5,2-2 4,1 0 31,4-3-45,1 1 9,0-2-3,3-2 4,0 0 0,1-2-7,0 0 5,1-3-12,1 0 19,-2-1 22,-2 1 41,2-2 11,-1 0 9,-14 0 8,25 0 10,-14-2 6,-11 2-40,21-1-85,-21 1 0,14-1 0,-14 1 0,14-3 0,-14 3 0,10-2 0,-10 2 0,0 0 0,10-4 0,-10 4 0,0 0-344,0 0-124,5-9-204,-5 9-233,0 0-926,0 0-1539</inkml:trace>
  <inkml:trace contextRef="#ctx0" brushRef="#br0" timeOffset="182365.3056">4108 5894 298,'0'0'948,"10"-8"-122,-10 8-68,8-9-26,-8 9-13,7-9-52,-7 9-49,7-9-30,-7 9-44,6-7-37,-6 7-57,0 0-52,0 0-260,6-6-138,-6 6 0,0 0 0,3 10 0,-3-10 0,0 15 0,-1-5 0,-2 0 0,1 2 0,-2 2 0,-1 1 0,1 2 0,0-3 0,-1 1 0,1 0 0,-1-1 0,1 1 0,-2-1 0,2 2 0,0-5 0,0 0 0,0 1 0,-1-2 0,3-1 0,-3-1 0,0 1-185,-1-2-569,0 2-102,0-2-183,6-7-654,-13 9-1370</inkml:trace>
  <inkml:trace contextRef="#ctx0" brushRef="#br0" timeOffset="182642.7831">3869 5872 418,'-5'-6'973,"5"6"-138,-9-12-103,9 12-85,-5-9-68,5 9-81,0 0-53,2-16-33,-2 16-40,9-11-36,-1 6-37,3 0-38,2 0-37,4 1-14,-1 1-25,5 1-8,2-1-31,0 2-22,-1 1-26,4 0-19,0 1-11,-1 0-16,0 2-31,-5-2-21,1 3 0,-2 0 0,-1 0-34,-1-1-78,-1 2-52,-1-1-64,-2 1-53,-2-1-38,0 0-33,-2 1-32,-2-1-95,-7-4-68,12 12-55,-12-12-174,5 14-458,-5-14-844</inkml:trace>
  <inkml:trace contextRef="#ctx0" brushRef="#br0" timeOffset="182872.7962">3957 6215 648,'-12'9'796,"2"-1"-115,0 0-59,2-2-62,1 1-47,0-1-38,7-6-47,-10 12-16,10-12-17,-5 11-14,5-11-15,0 0-76,4 13-30,-4-13-14,11 4-29,-11-4-33,20 2-27,-20-2-31,25-1-22,-7-2-21,-1 1-16,2-1-15,0 0-41,4-1-68,1-1-53,2 0-79,-1 0-55,2 1-110,-1-1-59,8-1-87,-2 0-85,1 3-75,2-3-103,1 0-569,-2 1-934</inkml:trace>
  <inkml:trace contextRef="#ctx0" brushRef="#br0" timeOffset="183458.2439">4869 6103 301,'8'-9'784,"-8"9"-115,2-10-32,-2 10-65,-2-10-73,2 10-4,-6-8-68,6 8-35,-9-9-31,9 9-13,-14-5-36,3 1-7,11 4-41,-20-3-18,20 3-27,-24 1-27,8 2-31,2 1-20,-4 1-27,3 3-10,-3 0-22,1 0-15,0 4-12,1-2-12,1 2-6,3-3 1,0 4-16,3-2-5,0 0-4,1 0-3,2 2-1,2-4 0,1 1-11,3-10-14,0 17-23,0-17-28,7 14-27,-7-14-30,15 12-33,-6-9-36,-9-3-14,22 2-24,-9-2-2,2 0-13,2-2 3,0-1 4,0-3 15,3 0-3,1-1 30,-3-3 2,1 1 3,1-3 6,-2 1 2,0-3 13,1-1 12,0-3 11,-1-2 21,-2-2 18,0 1 21,-3-1 20,1-4 15,-4 3 16,1-3 15,-1-1 25,-1 3 30,-3 0 15,1 2 40,-2 1 30,0 3 45,-3 1-14,1 3 11,-3-1-4,-1 5-17,-1-1-4,0 2-4,2 9 3,-9-13 2,9 13-6,-12-5 10,12 5 7,-14 2-6,14-2-1,-15 10 4,6 0 7,0 2 6,1 1 9,-1 3-20,2 3 18,-1 1 9,0-1-20,3 1-7,-1 2 4,1-1-12,0 1-23,1-1-10,1 0-9,2-1-7,0-1 8,1 2 12,0 0-1,1-2-82,2 1-26,1 1 0,-1-4 0,4 0 0,-2-2 0,1 1 0,1-3 0,1-1 0,0-2 0,1-1 0,-1-1 0,1-1 0,0-2 0,1-1 0,1-2 0,1-1-245,-1-2-29,6 0-70,-3-2-54,4-2-89,0 0-116,2-4-91,2 1-935,2-4-1287</inkml:trace>
  <inkml:trace contextRef="#ctx0" brushRef="#br0" timeOffset="183922.248">5347 6176 222,'-10'3'785,"10"-3"-143,-17 6-24,17-6-68,-11 4-38,11-4-67,0 0-16,-14 4-86,14-4-25,0 0-46,0 0-4,0 0-51,0 0-12,-8-7-40,8 7 5,0 0-25,7-14-4,-7 14-12,10-13-12,-5 5-12,0 2-4,1-5-18,3 2 7,-2-3 0,0 2-21,0-2-11,2 0-5,-3 3 6,-1-1-4,-1 0-1,1 1 0,-5 9 7,7-17 3,-7 17-13,6-13-11,-6 13-6,2-11-16,-2 11 5,0 0-13,-2-11-1,2 11 1,-10-4-3,10 4-5,-13 0-1,13 0-1,-18 4 7,8-1-4,-1 1-7,-1 1 6,0 1-8,0 1 4,0 1-4,0 3 34,0-3-34,2 4 5,0 1 3,0 0 12,3 0 15,0-1-4,1 2 2,1 0 17,4-1-2,-1-1-1,2 0 7,3-2-38,2 2-10,1 0 0,2-2 0,1 0 0,4-1 0,-2-4 0,4 2 0,0-2 0,1-1 0,0-2 0,1 0-57,0-1-183,2-2-26,0-1-96,-2 0-14,1-1-62,-1-1-85,0 2-47,0-1-52,-2-2-77,1 1-578,-1 0-883</inkml:trace>
  <inkml:trace contextRef="#ctx0" brushRef="#br0" timeOffset="184513.9509">5849 6082 473,'0'0'673,"0"0"-82,0 0-42,2-10-62,-2 10-29,0 0-34,-3-10-68,3 10-24,0 0-65,-7-10 16,7 10-41,0 0-4,-8-11-41,8 11 3,-12-5-35,12 5 13,-18-3-14,18 3 1,-21 0-9,9 1-9,-2 1-5,-2 3-7,0 3 20,-2-1-49,-1 3-12,4 1-8,-2-1-23,3 2-2,3-2-12,0 1-11,1-1-5,1 0-12,2 0 1,1-3-8,3 3 3,-1-3 4,4-7-11,-2 12 0,2-12 0,0 0-5,6 14 6,-6-14-12,9 5-9,-9-5-18,14 1-17,-14-1 27,16-3-63,-4 0-6,-2-1-5,2-1 0,1-1 7,2-2 14,-1 0-7,1-4 10,0 2 11,1-2 9,-1 0 13,-2 0 8,1 0-19,-3 2 28,-2-1-11,1 3 24,-2 0-18,-1 1 23,-1 1-21,-6 6 17,11-8-22,-11 8 24,0 0-17,11-5 20,-11 5 1,0 0 2,7 10 1,-7-10-2,6 14 2,-6-14 0,6 15 1,-4-6 3,2 2-4,0-1-14,0 1 19,1-2-15,0 0 22,4 2-14,-1-2 26,1 0 4,2-1 26,-1-1 20,2 0 9,1-1-1,-2-2 34,3-1 14,-1 1 13,1-3 20,-2 1 22,0-1 13,2 0-145,-14-1-58,25 0 0,-25 0 0,20-1 0,-20 1 0,19-3 0,-19 3 0,14-1 0,-14 1 0,14-4 0,-14 4 0,9-4 0,-9 4 0,0 0 0,8-8 0,-8 8 0,0 0 0,0 0 0,0 0 0,-8-9-601,8 9-174,-11-3-148,11 3-935,-18-3-1575</inkml:trace>
  <inkml:trace contextRef="#ctx0" brushRef="#br0" timeOffset="185005.5169">1873 6481 401,'0'0'346,"-19"-2"-28,19 2-53,-22-1-29,22 1-33,-22-2-25,22 2-29,-20 0-23,20 0-34,-19 0-13,19 0-29,-20 3-7,20-3-11,-20 0 4,9 4-28,11-4 5,-20 3-15,20-3-6,-21 2-28,21-2-17,-18 3-13,18-3 12,-23 4-74,23-4 34,-22 5-82,13-3-52,-3-1-313,0 1-47</inkml:trace>
  <inkml:trace contextRef="#ctx0" brushRef="#br0" timeOffset="185489.6981">776 6624 526,'0'0'578,"-9"3"-86,9-3-43,0 0-36,-7 6-58,7-6-21,0 0-57,0 0 23,-7 5-42,7-5-18,0 0 18,0 0-2,0 0-32,7 8 17,-7-8-33,13 3-19,-3 1-19,3-4-19,3 2-10,3-1-14,7 1 36,5 1 13,8-2-18,12 0 3,8-1-43,5-1 0,16-1-22,5 0-12,3 0-5,4-1-22,0 0-8,3 0-13,-1-1-4,-1 0-7,-1 1-4,-1 2-5,-3-1 2,-3-2-2,-5 3-3,-3 0-2,-16 0-1,-3 1 0,-7 0-1,-9 0 2,-4 0 4,-8 0 18,-4 0 24,-3 0 27,-3 0 23,-4 0 17,-2 0-27,-14 0-97,23 0 0,-23 0 0,16 1 0,-16-1 0,0 0 0,16 1 0,-16-1 0,0 0 0,13-1 0,-13 1 0,0 0 0,0 0 0,13 1 0,-13-1 0,0 0-354,0 0-162,11-1-75,-11 1-119,0 0-157,10 5-764,-10-5-1290</inkml:trace>
  <inkml:trace contextRef="#ctx0" brushRef="#br0" timeOffset="186200.9563">3986 6794 238,'0'0'687,"-15"2"-105,15-2-36,-15 2-34,15-2-49,-13 0-47,13 0-30,0 0-58,-14 2-21,14-2-62,0 0-8,-12 2-68,12-2 2,0 0-25,0 0 38,0 0-12,0 0 36,-4 8-31,4-8-4,11 5-29,-11-5-23,21 7-11,-8-5-22,5 2-1,6 0 4,4-1-1,8 2-7,4-2-11,11 0 21,3 0-53,4 1 34,4-1-48,12 0 40,1-1-43,2 0 34,2-2-38,3 0 30,2-2-40,2 2 34,-2-2-44,-1 1 45,-1-1-41,-4 0 31,-14 1-31,-1-2 31,-6 2-34,-3-2 33,-4 2-33,-12 0 38,-5 0-22,-6 0 59,-4 1-4,-3-2 38,-2 1-109,-1 1 0,-4-2 0,-13 2 0,24 0 0,-24 0 0,18-1 0,-18 1 0,11-1 0,-11 1 0,0 0 0,0 0 0,0 0 0,16 0 0,-16 0 0,0 0 0,0 0-174,0 0-288,0 0-104,0 0-155,13 1-184,-13-1-790,0 0-1372</inkml:trace>
  <inkml:trace contextRef="#ctx0" brushRef="#br0" timeOffset="187084.9499">7012 6033 115,'0'0'755,"0"0"-155,0 0-74,0 0-38,0 0-50,-13 1-34,13-1-53,0 0-29,0 0-65,0 0-3,0 0-48,0 0 8,0 0-20,0 0 8,0 0-34,8-6 6,-8 6-31,0 0 21,12-6-39,-12 6 7,0 0-33,15-4 4,-15 4-29,8-5 2,-8 5-25,7-6 13,-7 6-16,0 0 14,10-5-8,-10 5-2,0 0-12,7-7-7,-7 7-16,0 0 16,0 0-27,0 0-2,4-10-9,-4 10 12,0 0-15,0 0 11,0 0-13,-13 3 13,13-3-1,-8 4-5,8-4 2,-7 10 2,7-10-1,-11 14 0,11-14-2,-8 15 1,8-15 1,-7 15-1,7-15 0,-4 16 7,4-16-12,-2 13 5,2-13 4,1 11 1,-1-11 4,5 10 4,-5-10 7,9 7 7,-9-7 13,11 2 14,-11-2-1,15-1 38,-15 1-31,17-5 36,-17 5-34,16-8 28,-7 3-37,-2-2-1,0 2-8,-1-2-3,0 0-5,-6 7-4,8-16-7,-8 16-2,4-15-9,-4 15-12,0-12 7,0 12-7,-1-13 1,1 13 14,-5-11-57,5 11-40,-10-6-44,10 6-65,-11-3-29,11 3-70,-14 1-53,14-1-94,-14 7-107,5 0-70,-1 1-100,2 2-682,-2 0-997</inkml:trace>
  <inkml:trace contextRef="#ctx0" brushRef="#br0" timeOffset="187446.0611">6980 6411 383,'0'0'772,"0"0"-146,-6 7-46,6-7-92,0 0-62,0 0-73,-5 11-60,5-11-36,0 0-24,0 0-14,-3 12-1,3-12-4,0 0 9,5 11-39,-5-11 15,0 0-39,8 12 12,-8-12-35,0 0 6,13 4-24,-13-4 10,12 2-3,-12-2 0,13-1 8,-13 1-15,14-2-10,-14 2-15,16-10 9,-16 10 21,15-7-11,-15 7-4,12-11-2,-12 11-12,7-14-15,-7 14-15,5-12-5,-5 12 1,0-14-23,0 14-38,-3-12 0,3 12 0,-7-10 0,7 10 0,-10-7 0,10 7 0,-13-4 0,13 4 0,-13-1-84,13 1-142,-14 2-112,14-2-75,-12 5-135,12-5-135,-11 10-134,11-10-792,-9 10-1263</inkml:trace>
  <inkml:trace contextRef="#ctx0" brushRef="#br1" timeOffset="197726.3889">794 8038 425,'0'0'537,"0"0"-64,-14-1-79,14 1 5,0 0-54,-14 1-6,14-1-31,0 0-20,-13 1-28,13-1-18,0 0 20,-13 1-45,13-1 5,0 0-28,-11 2-4,11-2-4,0 0-13,-11 2-13,11-2 0,0 0-12,0 0-1,-10 5 13,10-5 33,0 0 2,0 0 7,0 0 1,7 12 7,-7-12-11,13 5-27,-4-2-11,1 2-15,3-4 7,3 5-25,0-5-128,2 2 0,-1-1 0,4-1 0,-1 0 0,0-1 0,1 0 0,-1 0 0,-1 0 0,0-1 0,-2 0 0,-1 0 0,-3 1 0,1-1 0,-1-1 0,-1 1 0,-12 1 0,20-1 0,-20 1 0,16 0-44,-16 0-363,16-6-65,-16 6-120,14 0-117,-14 0-110,0 0-811,11-6-1287</inkml:trace>
  <inkml:trace contextRef="#ctx0" brushRef="#br1" timeOffset="589031.7018">16996 5349 370,'0'0'912,"-13"1"-223,13-1-89,0 0-23,-14 3-52,14-3-9,0 0-60,-12 5-57,12-5-28,0 0-28,0 0-22,-7 8 19,7-8-56,0 0 29,0 0-61,11 7 0,-11-7-63,13 5-19,-13-5-9,20 4-10,-7-3-151,1 0 0,2 0 0,1-1 0,3 0 0,-1 0 0,2 0 0,-1 0 0,1 0 0,0 0 0,-2-1 0,0 1 0,0-1 0,-5 1 0,2 0 0,-3-1 0,0 1 0,-13 0 0,20 0 0,-20 0 0,18 0 0,-18 0 0,12 0 0,-12 0 0,0 0 0,18-2 0,-18 2 0,0 0 0,0 0-8,12-1-370,-12 1-84,0 0-35,0 0-123,0 0-145,0 0-168,0 0-506,0 0-1049</inkml:trace>
  <inkml:trace contextRef="#ctx0" brushRef="#br1" timeOffset="605329.8061">32400 5845 148,'0'0'210,"0"0"-162,0 0-182,0 0 41</inkml:trace>
  <inkml:trace contextRef="#ctx0" brushRef="#br1" timeOffset="872471.4253">2061 7860 513,'0'0'1040,"-6"-10"-162,6 10-96,-5-11-20,5 11-40,-3-12-67,3 12-45,0 0-56,-2-13-41,2 13-44,0 0-70,-2-10-105,2 10-294,0 0 0,0 0 0,0 0 0,2 15 0,-2-15 0,2 17 0,-1-5 0,-1 1 0,0 2 0,0 2 0,-1 1 0,-1 0 0,0 1 0,2 0 0,-3 0 0,1 1 0,0-2 0,0 2 0,-2-3 0,3 3 0,-1-3 0,-2 1 0,2-2 0,-3-1 0,5-1 0,-3 0 0,1 0 0,1-4 0,-1 2 0,-1-3-89,3-9-673,-2 15-111,2-15-194,-4 13-640,4-13-1385</inkml:trace>
  <inkml:trace contextRef="#ctx0" brushRef="#br1" timeOffset="872759.4677">1847 7914 194,'-11'-8'1107,"1"-1"-185,1 4-99,0-2-41,2-1-49,0 1-94,1 0-66,1 0-68,1-3-66,4 10-40,-2-14-37,2 14-37,8-16-41,1 6-180,2 2-104,7-2 0,1 0 0,3 2 0,7-1 0,1 0 0,0 2 0,2-1 0,-1 3 0,3 0 0,-7 2 0,1-1 0,-1-1 0,0 3 0,-1 1 0,-2 0 0,-4 1 0,1 0 0,-1 1 0,-2 0 0,0 1-56,-3 1-418,-1 4-49,-2-3-113,-2 6-127,-5 0-180,-1-1-579,-3 4-1151</inkml:trace>
  <inkml:trace contextRef="#ctx0" brushRef="#br1" timeOffset="872992.3838">1828 8320 241,'-11'9'939,"-1"-1"-170,3 0-96,3-2-36,6-6-17,-9 13-20,9-13-55,-3 9-49,3-9-56,7 5-47,-7-5-57,14 3-37,-14-3-58,22 1-46,-7-2-41,1-2-26,3 1-27,-2 0-26,5-1-70,1-2-72,0 0-74,2 1-82,1-2-56,0 0-57,3-2-47,0 0-83,0 1-25,0-1-15,-4 1-10,3-2-28,-7 0 38,6-3 1,-6 4 29,1-4-301</inkml:trace>
  <inkml:trace contextRef="#ctx0" brushRef="#br1" timeOffset="873360.5478">2354 8216 1458,'13'-10'150,"-1"1"64,-2-1 35,-2 2 45,-2 1 19,1 0 9,-7 7 4,11-9-54,-11 9 7,0 0-20,8-8 26,-8 8-16,0 0 6,0 0-30,0 0-10,1 15-21,-1-15-31,-3 15-13,3-15-5,-3 19-13,0-8 13,0 2 25,2-1-30,0 3-16,-3-1-21,4-1-6,-1 1-17,0 0-16,-1-3-15,1 0-11,0-1 4,-1 2-19,2-12-16,-2 17 5,2-17 9,-3 12-14,3-12-8,-4 11 8,4-11 11,0 0 8,-6 8-12,6-8 2,0 0-12,-9-5-2,9 5 6,-5-12-3,5 12-6,-3-21-3,2 8 0,0-4-4,2-2 8,-1 1-3,3-1 3,-1-3-19,2 1-1,2 0 0,2 3 0,0-1 0,1 5 0,2-2 0,1 7 0,2-2 0,0 5 0,4 0 0,-2 5 0,4-2 0,0 6 0,1 1 0,1 2 0,1 2 0,-2 3 0,-1-1 0,1 2 0,-5 0 0,1 0 0,-2 5 0,-1-2 0,-2 2 0,1-1 0,-4 0 0,-3 2 0,-1-2 0,-1 1 0,0-1 0,-4 1-94,-3 1-755,2 0-235,-3 1-858,0-4-1679</inkml:trace>
  <inkml:trace contextRef="#ctx0" brushRef="#br1" timeOffset="873864.1121">3525 8049 54,'0'-12'1002,"0"-2"-168,0 2-67,0 12-31,0-21 0,0 21-77,1-21-48,-1 21-25,0-18-39,0 18-56,0-13-52,0 13-74,0 0-13,0 0-340,0 0-12,0 0 0,0 0 0,0 0 0,2 20 0,-1-7 0,0 4 0,1-2 0,-2 4 0,1 1 0,-1-2 0,0 0 0,1 2 0,-2 0 0,1 0 0,0-2 0,-1-1 0,1 0 0,-2 1 0,1-2 0,0-2 0,-1 0 0,1-3 0,0 0 0,-1 1 0,2-12-513,-2 17-505,2-17-1079,-1 12-1865</inkml:trace>
  <inkml:trace contextRef="#ctx0" brushRef="#br1" timeOffset="874227.0864">3820 8074 601,'7'-8'1089,"-1"3"-131,-6 5-66,10-12-24,-10 12-121,8-6-65,-8 6-62,5-8-95,-5 8-74,0 0-75,0 0-41,0 0-288,-12-4-47,12 4 0,-17 4 0,4-2 0,-2 3 0,-4-1 0,-1 2 0,0 2 0,-3-2 0,1 2 0,0 0 0,1 0 0,0-1 0,1 0 0,2 0 0,4-1 0,-2 1 0,5-3 0,-1 0 0,2 0 0,10-4 0,-17 5 0,17-5 0,-12 6 0,12-6 0,0 0 0,-5 10 0,5-10 0,5 8 0,-5-8 0,14 11 0,-4-5 0,4 2 0,0-1 0,5 0 0,-1 2 0,4-2 0,-2 1 0,3-1 0,-1 0 0,1 0 0,-1-2 0,-3 2 0,-1-1 0,0-1 0,0-2 0,-2 0-424,0 2-90,-2-2-105,-2-3-72,3 5-8,-1-4-31,0 1-704,0 0-1045</inkml:trace>
  <inkml:trace contextRef="#ctx0" brushRef="#br1" timeOffset="874474.941">4122 8153 464,'4'-15'870,"-2"2"-115,-1 3-36,2-1-25,-3 11-21,3-19-47,-3 19-29,1-17-30,-1 17-48,1-12-63,-1 12-50,0 0-46,1-13-37,-1 13-161,0 0-162,0 0 0,0 0 0,-1 10 0,1-10 0,-1 14 0,1-14 0,-1 22 0,1-9 0,0 0 0,-2-2 0,2 2 0,0 1 0,-1-2 0,1 1 0,0-1 0,-1 0 0,-1 0 0,2 0 0,0-12 0,0 22 0,0-22 0,0 16 0,0-16 0,0 14 0,0-14 0,0 13-393,0-13-335,0 0-115,-2 12-159,2-12-651,0 0-1318</inkml:trace>
  <inkml:trace contextRef="#ctx0" brushRef="#br1" timeOffset="874715.1452">4101 8103 363,'2'-13'889,"0"4"-102,2-3-65,1 4-33,-1 0-40,1 0-41,3 1-15,-1 1-38,5 2-23,-2 0-30,3 2-7,1 2-17,0 0-149,4 2-329,0 2 0,-2 3 0,2-2 0,0 2 0,0 3 0,-2-1 0,0 0 0,-2 3 0,1-1 0,-3 1 0,1-2 0,-3 2 0,0-1 0,3 0 0,-3 0 0,0 0 0,1 0 0,-1-1 0,-1-1 0,-2-2-76,-2 1-507,-5-8-66,10 12-55,-10-12-8,2 12-23,-2-12 11,0 0-13,-2 9-284,2-9-628</inkml:trace>
  <inkml:trace contextRef="#ctx0" brushRef="#br1" timeOffset="874982.9183">4444 8206 1719,'0'0'400,"2"-18"-1,3 8-16,2 0 40,-1 0-25,2-1-18,1 0-17,-2 1-14,3 1-21,-1-1-13,1 0-6,1 1 11,4-4-5,0 3-13,1-1 10,1 1 9,1-2 1,-3 3-5,3 0-101,-3 1-216,1 0 0,-2 1 0,0 2 0,-2-2 0,1 2 0,-1 2 0,-2-1 0,-10 4 0,20-5 0,-20 5 0,17 0 0,-17 0 0,15 7 0,-7-4 0,-8-3 0,13 16 0,-8-9 0,-1 4 0,0-2 0,-2 4 0,1-1 0,-2 1 0,0 0 0,-1 2 0,3-3 0,-3 2 0,0-1 0,0 0 0,-3 2 0,3-2 0,0 1 0,-1-1 0,1 1 0,0-1 0,0 0 0,1 1 0,-1-2-535,4 3-244,-3-2-49,2-2-101,1 0-692,-2-1-1277</inkml:trace>
  <inkml:trace contextRef="#ctx0" brushRef="#br1" timeOffset="875271.3066">5082 8097 348,'10'-12'952,"-1"0"-147,-3 0-88,1 0-36,0 5-34,-3-3-45,1 3-61,-5 7-61,8-12-65,-8 12-61,6-7-25,-6 7 4,0 0-1,0 0-1,15 3-7,-15-3-324,7 13 0,-3-3 0,0 0 0,0 1 0,-1 1 0,0 4 0,-1-2 0,1-1 0,-2 1 0,0 0 0,1-1 0,-2 1 0,1 0 0,-1-1 0,0 0 0,0 0 0,0-1 0,1 0 0,-1-12 0,0 21 0,0-21 0,0 16 0,0-16 0,1 15 0,-1-15-246,2 12-222,-2-12-38,0 0-58,1 11-34,-1-11-42,0 0-58,0 0-723,0 0-1028</inkml:trace>
  <inkml:trace contextRef="#ctx0" brushRef="#br1" timeOffset="875536.5475">5282 8057 838,'5'-20'713,"0"1"-93,2 1-12,-4 1-47,3 1-2,-1 0-51,-1 2-31,1-1-48,1 1-18,0 3-28,-2 1-44,4 0-38,-2 3-24,4 0-24,-2 0-24,3 4-8,-11 3 7,21-3-8,-9 6-204,0-3-16,1 3 0,1 1 0,0 1 0,0 4 0,-1-4 0,-1 3 0,-1 2 0,1-1 0,-3-1 0,1 2 0,-4-2 0,-1 2 0,-1-2 0,-1 2 0,-3-10 0,0 17 0,0-17 0,-4 17 0,-1-8 0,-2 3 0,-2-3 0,-3 2 0,-2-1 0,-4 1 0,1-1 0,-3-1 0,-3 2-469,1-2-104,0 0-142,0 1-121,1-2-932,1-1-1461</inkml:trace>
  <inkml:trace contextRef="#ctx0" brushRef="#br1" timeOffset="875988.1661">5793 8314 990,'0'0'845,"0"0"-122,0 0-115,12 1-14,-12-1-22,0 0-59,0 0-49,6 8-16,-6-8-95,0 0 13,0 0-77,0 14 1,0-14-65,-4 10 10,4-10-49,0 0 13,-6 11-49,6-11-9,-7 8-141,7-8 0,-7 8 0,7-8 0,-10 7 0,10-7 0,-13 1 0,13-1 0,-14 1 0,14-1 0,-16-1 0,16 1 0,-16-4 0,16 4 0,-16-7 0,16 7 0,-13-10 0,13 10 0,-11-12 0,11 12 0,-6-13 0,6 13 0,-3-11 0,3 11 0,4-11 0,-4 11 0,9-8 0,-9 8 0,15-5 0,-15 5 0,20 2 0,-6 1 0,1 1 0,0 4 0,2 1 0,1 1 0,-2 4 0,1-1 0,-2 1 0,-3 1 0,-1 0 0,-2 1 0,-4-2 0,-1 1 0,-4-3 0,-2 5 0,-5 2 0,-4-1 0,-6 6 0,-6 0 0,-2 3 0,-6-1 0,-1-1-77,-5-4-1348,-4 3-681,-10 3-1876</inkml:trace>
  <inkml:trace contextRef="#ctx0" brushRef="#br1" timeOffset="877275.2059">6576 8245 693,'0'0'759,"0"0"-69,2-14-62,-2 14-31,0 0-39,1-15-18,-1 15-83,0 0-19,-1-13-27,1 13-39,0 0-48,0 0-56,-2-11-29,2 11-10,0 0-12,-7 7 2,7-7-4,-8 12-40,4-4-26,0 4-136,-1-3-13,1 3 0,1 0 0,0 2 0,1 0 0,2 0 0,0-2 0,1 0 0,2 1 0,1-4 0,3 3 0,1 0 0,1-5 0,1 0 0,1-2 0,1-3 0,2 0 0,0-2 0,4-2 0,0-2 0,-2-2 0,3 0-74,1-4-2,-3 0-27,1 0 12,-1-2 12,-2 0 17,-2 0 10,-3 1 10,0 0 7,-3 1 6,-1 2 4,0 2 4,-6 6 1,5-12 4,-5 12-2,0 0 3,0 0 21,0 0-23,0 0 6,-7 6-2,7-6 8,-2 12-5,2-12 42,-2 16-42,2-16 40,3 17-48,2-5 41,1-4-35,2 1 31,2 1-37,2-5 37,1 4-56,-1-4 43,5 0-63,-2-2-2,3-1 1,1-2 18,-2 0 43,2 0-41,-1-5 9,0 2 6,-2-1 7,0-2 4,-2-1 12,-3 0-7,1-2 4,-3 0 1,-3-3-6,-2 2 12,-1-2-4,-3 1 19,-2-1-11,-2-3 10,-1 3 3,-3 1-8,-1-2-2,-3 2 5,-1 1-8,0 3 15,-2-1-15,1 3-2,-1 0-2,2 1-8,1 1-76,0 3-71,12 0-120,-23 0-72,23 0-109,-17 5-88,17-5-41,-9 9-163,9-9-541,0 0-890</inkml:trace>
  <inkml:trace contextRef="#ctx0" brushRef="#br1" timeOffset="877746.775">7297 8116 659,'6'-12'764,"-2"3"-85,0-3-31,-1 3-79,-1-1-42,1-2-26,-3 12-65,4-17-9,-4 17-48,2-14-45,-2 14-60,3-11-57,-3 11-49,0 0-11,0 0 7,0 0-20,0 0 4,7 14-18,-5-1-9,-1-1-14,0 6-9,-1 1-9,2-1-10,-1 4-11,-1-1 21,1 0-50,-1 1 26,0-1-42,-1 1 30,1-1-41,0-1 11,0-1-23,0 1 0,-1-3 0,1 0 0,0-3 0,0-1 0,0-1 0,0-12 0,-2 21 0,2-21 0,-1 14 0,1-14 0,-3 10 0,3-10 0,0 0 0,0 0 0,0 0 0,0 0 0,0 0-12,-7-11-1,7 11-28,4-18 36,-2 8-35,2-1 35,2-2-30,1 0 12,2 1 1,2-1 4,2 1 1,2 0 2,0 2 2,2 0 3,-1 5 3,2-1 2,1 3 7,-3 2 6,1 0 24,1 2 13,0 2 5,-3-1-2,0 4 0,0-2 0,-2 3-48,-2 0 0,-1 0 0,-2 1 0,-2 0 0,-1 1 0,-1 1 0,0-3 0,-4-7 0,2 21-113,-2-21-117,0 20-89,0-20-80,0 20-107,-1-9-125,0 0-84,1-11-150,-1 18-538,1-18-1006</inkml:trace>
  <inkml:trace contextRef="#ctx0" brushRef="#br1" timeOffset="878087.8846">7775 8410 420,'14'-8'815,"-5"4"-93,0-2-50,5 0-96,-1 1-33,2-3-76,-1 0-44,5 0-57,-2 0-30,1-2-44,0 1-36,-2 0-43,-1 2-31,0-3-21,0 0-25,-2 2-17,-1-2-13,-2 1-18,-3-1-17,0 1-16,-2 1-11,-3-1-5,-2 9-14,2-15-1,-2 15-4,-3-13-12,3 13 2,-8-8-3,8 8 2,-11-5 24,11 5 20,-15 1 28,6 3 33,1 2 9,-3 1 6,2 3 1,-1 0-8,2 2 37,0 1-117,2-1-42,0 1 0,0 2 0,2-1 0,3-1 0,0-1 0,1 1 0,1-1 0,2-1 0,2-1 0,0 0 0,1-1-150,2-1-160,0-2-41,2 0-28,3 1 7,-1-5-96,1 3-95,0-4-18,1-1-10,0 0-45,0-3-557,1-2-803</inkml:trace>
  <inkml:trace contextRef="#ctx0" brushRef="#br1" timeOffset="878459.9386">8225 8274 771,'2'-12'708,"1"2"-60,-3 10-50,5-18-43,-5 18-64,3-13-39,-3 13-108,5-10-21,-5 10-32,0 0-5,0 0-29,0 0-8,10 4-27,-10-4-24,5 13-22,-5-13 23,7 17-65,-5-8 25,1 0-61,0 2 17,0 1-55,-2-2 23,2 0-55,-2-1 34,0 3-28,-1-12 9,2 18-37,-2-18 28,0 13-41,0-13 37,0 13-30,0-13 32,0 0-36,0 12 31,0-12-33,0 0 29,0 0-11,0 0 1,0 0-33,-13-2 35,13 2-38,-3-11 36,3 11-39,-2-18 41,2 8-28,0 10 20,2-22-30,1 6 6,2 2-1,1 0 0,1 1 4,1 2 2,2-1 0,1 3-3,2 1 6,1 0-4,0 4 5,1 3 36,0-1 3,0 4 10,2-1 26,-1 4 20,-1 0 16,2 2 9,-3 0 29,1 3-113,-3-1-28,1 0 0,-3 2 0,-1 1 0,0-1 0,-3-1 0,-2 3 0,0-1 0,0-1 0,-4-11 0,2 18-51,-2-18-290,-1 20-38,1-20-95,-1 18-93,-2-9-93,3-9-75,-1 16-844,1-16-1225</inkml:trace>
  <inkml:trace contextRef="#ctx0" brushRef="#br1" timeOffset="879093.0709">8684 8296 920,'0'0'791,"0"0"-62,0 0-107,10-5-19,-10 5-73,15-2-36,-3-1-50,2 3-44,1-4-56,3 0-36,0 1-55,1-1-29,0 0-3,-2-1-69,2 0-25,-4 1-22,2-2-21,-2-1-7,1 1-20,-5 3 4,1-4-19,-3 2-9,-2-1-10,0-1-8,-7 7-3,8-11-1,-8 11-5,0 0-2,-2-16-12,2 16-3,-10-7 5,10 7 2,-13-4 0,13 4 4,-17 0-8,7 2 4,1 3-2,0-1 1,0 4 11,2 0 9,-1 1 32,-1 2-20,4 2 28,0-1-39,1-2 30,3 2-40,-1 1 28,4-2-35,-1 3 20,2-3-92,0 0-4,3-1-89,0 1-7,0-3-61,2-1-33,0 0-4,2-1-7,0 1-52,0-4-71,3-1-12,-3 1 30,-10-3 3,22-1 37,-11-1-40,-1 0 85,0-3 31,-1-3 93,-3 1 61,0-3 89,2 1 54,-2-5 71,0 1 55,-3-1 35,1-1 53,1 1 43,0-1 1,-1 5-29,0-2-1,1 3-40,-5 9-3,8-15-38,-8 15 17,11-5-25,-11 5 14,13 4-18,-13-4-16,15 10-8,-6 1-23,-1-2 33,0 4-37,-1-1 43,2 6-48,0-3 28,-1 0-18,1-1-56,-1-1 29,-1-1-45,1 2 48,0-2-37,-3-3 33,1 1-26,-1-4 56,-5-6-14,12 12 39,-12-12-38,10 6-98,-10-6-10,0 0 0,15-2 0,-15 2 0,10-12 0,-4 5 0,-3-1 0,4-3 0,-1-4 0,1 0 0,-1-1 0,3 1 0,0-2 0,-3 0 0,3 1 0,-1 3-171,1-1-143,-3 2-58,1 0-36,-1 1-84,2 4-91,-3 0-20,-5 7-45,6-9-136,-6 9-418,0 0-811</inkml:trace>
  <inkml:trace contextRef="#ctx0" brushRef="#br1" timeOffset="879443.5075">9399 8286 366,'0'0'712,"9"11"-75,-9-11-57,13 6-46,-13-6-38,18 4-53,-18-4-43,19 0-40,-19 0-40,23-3-30,-23 3-25,23-4-28,-13 0-24,3 0-27,-4 1-24,1-3-22,2 0-24,-2 0-12,-2-2-26,0 2-6,-1-3-14,-1 1-6,-6 8-5,8-12-1,-8 12-7,5-12 0,-5 12-5,0 0 9,-4-9 11,4 9 43,0 0-30,-13 1 36,13-1-24,-10 10 36,10-10-25,-11 13 22,4-4-23,2 1 29,1 1-36,-1 0 10,0 0-68,3 0-24,-1 2 0,1 0 0,0-4 0,1 2 0,1-11 0,0 21 0,0-21 0,3 15 0,-3-15 0,3 14 0,-3-14-13,9 12-148,-9-12-78,8 6-10,-8-6-7,13 6-46,-13-6-57,15 2-53,-15-2-34,19-2-14,-7-2-25,-1 1-80,2-4-55,-1 0-516,-2 0-751</inkml:trace>
  <inkml:trace contextRef="#ctx0" brushRef="#br1" timeOffset="879731.2889">9710 8314 1104,'1'-13'519,"-1"13"-37,0-12-3,0 12-10,3-12-31,-3 12-22,6-10-61,-6 10-15,11-10-36,-11 10 10,15-9-58,-6 6-8,-9 3-5,19-5-30,-19 5-17,19 0-5,-19 0-12,19 5 5,-8 0-54,0-1 37,-1 4-51,0 1 22,-1 1-39,0-1 21,-2 2-20,0-1-18,-2 1-13,-1-1-43,0 2 23,-2-4-37,1 4 30,0-3-38,-3-9 31,1 15-35,-1-15 36,0 14-35,0-14 34,-3 9-35,3-9 0,0 0 0,-4 9 0,4-9 0,0 0 0,0 0 0,0 0 0,-6-9 0,6 9 0,0-13 0,1 2 0,1 0 0,1-7 0,1 4 0,0-3 0,4-3-54,-2-1-227,2 0-56,1 3-121,2-3-146,0 3-176,0 0-246,4-4-450,6 2-1098</inkml:trace>
  <inkml:trace contextRef="#ctx0" brushRef="#br1" timeOffset="880195.3179">10685 8138 397,'2'-13'947,"2"3"-152,0-2-83,-1-1-26,1 4-14,-1-3-98,1 4-43,-1-4-18,-3 12-26,5-17-28,-5 17-44,4-11-49,-4 11-64,2-10-50,-2 10-169,0 0-83,0 0 0,3 10 0,-3-10 0,0 19 0,0-5 0,-2 1 0,1 5 0,0-1 0,0 2 0,-1 3 0,1-2 0,0 0 0,-1 0 0,2-1 0,0-1 0,0-2 0,2 2 0,-1-3 0,2 0 0,-2-2-412,1-1-212,1-2-74,-3-12-112,5 19-104,-5-19-588,0 0-1128</inkml:trace>
  <inkml:trace contextRef="#ctx0" brushRef="#br1" timeOffset="880754.9621">10510 8231 868,'-8'-8'775,"0"0"-97,8 8-99,-9-13-87,9 13-51,0-13-100,0 13-34,11-12-92,-4 5-21,5 2-60,4 0-6,3 1-52,3-3 14,4 2-39,2 1 7,0 2-36,5-3-11,-1 1-50,-1 1 8,2 1-20,0-4 3,1 2-22,0-2-15,-2 2-8,-6-2 12,-1 1 13,-1-2 18,-2 2 10,-4-5 7,-1 3 13,-6 0 19,2-1 17,-4-1 33,-4 1-3,0 0 26,-5 8 3,5-14 32,-5 14-7,-2-14 31,2 14-17,0 0 16,-4-13-25,4 13 27,0 0-28,0 0 18,-12 3-29,12-3 18,-6 14-19,3-4 13,2 3-4,-4 4-12,3 0-5,0 1-3,0 2-13,0 1 45,2-1-63,-1 2 38,1-1-65,0 3 42,0-3-10,0 0-17,1-1-46,1 1 52,-1-4-60,0 1 53,1-3-52,-1-2 47,0-1-47,0 0 43,-1-12-41,4 17 39,-4-17-52,0 12 31,0-12-49,0 0 33,0 0-49,0 0 53,0 0-43,0 0 54,0-14-46,3 4 40,-1 1-35,1-3 2,2 0 10,0-1 11,0 1 2,4-2 2,-1 1 0,1 3 4,2 1 22,-1 0 2,1 4 16,1 2 30,0 0 22,2 3 55,-1 3-29,2 2 38,0 0-40,-2 2 34,1 2-40,-1 0 15,0 2-54,-3-1-64,-1 0-1,1 2 0,-1 0 0,-2-2 0,-1 1 0,0-1 0,-1-2-41,0-1-197,0 2-50,-5-9-73,6 13-48,-6-13-81,6 9-67,-6-9-63,6 12 45,-6-12-104,7 7-562,-7-7-850</inkml:trace>
  <inkml:trace contextRef="#ctx0" brushRef="#br1" timeOffset="881338.9154">11497 8402 6,'0'0'855,"15"-4"-191,-15 4-27,17-6-38,-6 4-48,1-3-37,1 1-43,1-1-60,3-1-17,-1 0-64,0 0-6,0-1-83,0 1 19,1-2-77,-4 1 8,3-1-64,-3 0 20,-2 0-64,-1-2 26,-2 0-55,1 2-9,-7 1-10,3-2-11,-5 9-5,3-14 5,-3 14-12,-6-13-1,6 13-3,-11-7 2,11 7 4,-15-2 22,15 2 37,-18 5-18,8-3 56,-1 5-19,2 0 34,1 3-43,-2-2 28,4 3-45,0 2 18,3-1-83,1 0-1,0 0 0,4 0 0,-2 0 0,3 0 0,2 1 0,0-1 0,4-1-133,-2-1-88,2-1-8,2-1-1,1 0-46,3 0-66,1-4-73,-1 3-41,3-5-10,1 1 7,-2-3 12,2-3 11,-2 1-45,1-3 60,-2 0 69,2-3 92,-5-1 131,2-1 104,-3-2 96,-2 0 77,-1 0 60,-1 0 34,0-2 27,-2 4 32,-1-3-5,1 4 16,-1-4-26,-1 6 11,2-2-36,0 1-10,-1 1-45,-5 7 1,12-6-18,-12 6-21,15-1-8,-15 1-11,16 5-7,-6-2 37,1 6-60,-2-2 34,1 3-65,-1 1 32,-1 0-61,-2 0 25,2 2-50,-3-1 34,-1 0-51,-2-2 51,2 0-56,-4 0 32,0-10-49,2 18 46,-2-18-34,0 15 37,0-15-29,-1 10 41,1-10-19,0 0 32,-5 10-29,5-10 39,0 0-37,0 0 21,-11-3-39,11 3 21,-2-11-41,2 11 5,0-18-9,4 6 0,-1-2 0,3-3 0,3-6-72,4 1-66,1-1-44,2 0-52,2 0-76,4-2-71,3 1-117,-4 5-140,1-1-97,2 2-850,-1 0-1232</inkml:trace>
  <inkml:trace contextRef="#ctx0" brushRef="#br1" timeOffset="881635.5415">12944 8263 626,'-3'-14'583,"3"14"-112,0-15-79,0 15-72,0-15-70,0 15-53,3-13-37,-3 13-51,0 0-71,0-15-102,0 15-195,0 0-629,-5-8-446</inkml:trace>
  <inkml:trace contextRef="#ctx0" brushRef="#br1" timeOffset="882159.6685">12483 8329 573,'0'0'846,"0"0"-110,0 0-76,0 0-75,10 6-47,-10-6-62,15-3-70,-6 0-39,5 1-14,-1-2-71,3 1-1,1-2-84,0 0-46,3 1-23,-3-4-18,2 2-17,-4 0-15,2-2-11,-2 4-12,-1-3-11,-1 0-7,1 0-8,-6 1-4,-1-1-5,-7 7-14,8-12 3,-8 12-2,3-10-4,-3 10-3,-7-8 3,7 8-1,-15-7-5,15 7 2,-23-1 0,10 3 0,-5 1-6,2 1 3,0 3-6,-2 1 5,1 2 42,-1 2-47,4 0 44,0 2-45,3 1 79,5-1 4,-2 1-18,6-1 58,-2 1-29,6-1 36,2 1-45,4-1 18,1 3-49,4-3 27,3-3-45,4 1 28,0 0-46,0-3 10,3-1-103,-1 0-11,1-4-118,-1 0-99,-4-1-93,2-2-139,1-1-178,-2 0-131,6-3-677,2 0-1165</inkml:trace>
  <inkml:trace contextRef="#ctx0" brushRef="#br1" timeOffset="882511.6789">13822 8261 389,'-11'-9'874,"11"9"-111,-10-7-49,10 7-84,-12-9-18,12 9-70,-9-5-26,9 5-34,-7-7-50,7 7-65,0 0-46,-11-4-16,11 4-8,-7 6-15,7-6 15,-9 14-56,5-6-114,0 1-127,-2 3 0,2 1 0,0-1 0,1 1 0,-1 0 0,2-3 0,0 3 0,2-13 0,0 21 0,0-9 0,0-12 0,4 17 0,-4-17 0,9 14-284,-9-14-135,14 9-54,-14-9-106,15 5-67,-15-5-105,14 0-845,-14 0-1246</inkml:trace>
  <inkml:trace contextRef="#ctx0" brushRef="#br1" timeOffset="882803.5674">13592 8154 608,'0'0'765,"-17"4"-97,17-4-74,-11 2-58,11-2 3,0 0-56,-8 5-44,8-5-76,0 0-21,0 0-29,13 3-32,-13-3-25,20-3-16,-7 1-29,1-1-10,1-1-15,2 1-21,-2-4-20,1 1-19,-1-1-18,-1 2-1,-1-4-9,-4 2-22,1-1-9,-1-1-16,-3 0-12,-2-2-6,-4 11-10,3-14-7,-3 14-6,-2-15-1,2 15-8,-7-9-2,7 9-13,-13-5-24,13 5-72,-21 0-37,11 3-46,-4 2-93,2 1-44,-1 2-76,0 3-105,-1 2-89,2-1-74,0 5-845,4-4-1150</inkml:trace>
  <inkml:trace contextRef="#ctx0" brushRef="#br1" timeOffset="883195.0135">14090 8320 680,'12'-6'744,"-1"-1"-64,-2-2-62,-1 0-101,0-3-24,-4 2-78,0 0-41,0 0-54,-3-2-21,1 3-74,-4-3-11,0 2-53,-3 3-10,-1-2-38,-2 0 5,-1 3-42,-3 1 28,-3-1-63,2 4 13,-1 1-32,-1 1 19,1 0-30,1 1 20,0 1-30,-1 1 17,3 0-24,1 1 16,2 1-18,1 0 21,7-5-25,-4 15 16,4-15-8,4 14-15,3-5-4,-1 2-11,6-2 3,-1 3 0,3-2 4,1 2 1,-1 0 3,4-1 5,-2 2 2,1-2 7,1 0-13,-2 1 12,-2-4 10,-1 1-1,-3 0 20,-2-1 11,-1-1 18,-3 0 10,-4-7 15,5 10 41,-5-10-52,-5 10 40,5-10-61,-8 8 35,-1-4-65,9-4 47,-21 5-53,10-2 40,-5-3-54,3 0 5,-6 0-125,-3 0-64,2-1-91,-2-1-161,-4 0-148,0 1-229,0-1-605,0 0-1036</inkml:trace>
  <inkml:trace contextRef="#ctx0" brushRef="#br1" timeOffset="884583.1436">1329 9771 628,'13'-4'665,"-1"-1"-62,-2 1-36,1 0-59,2-2-29,-5 1-89,1-2 52,3 2-28,-5-2-16,-1-1-42,1 2 1,-1-2-69,-3 0-17,-3 8-40,5-17-4,-5 17-31,-3-18-30,-1 9-23,-2 0-16,-2 1-28,-1 1-18,-3 2-7,-3 1-18,1 3-9,-1 1-11,-4 3-5,-1 4-11,-4 3-3,1 3-2,-4 2-7,5 1-18,-1 1 19,-1 2-7,5 1 2,2-2 3,3-1-7,3-1 2,3 1-6,0-3 1,6-1 11,-1-1-15,4-1-13,-1-11-20,7 16-16,2-10-23,0-1-45,1-3-17,4 1-15,-1-3-7,4-3-4,0 1 1,2-3 22,1-2 3,0-1 19,0-1 14,-1 0 31,-2-2 4,1-1 27,0 0 2,-2-3 5,-3 1 19,1 0 24,-2-1 43,-1 2 13,-3 2 21,-1-1 29,0 2 4,0 0-1,-1 4-32,-6 6-5,9-11-22,-9 11 3,9-5 19,-9 5 18,0 0-23,11 3-3,-11-3-23,7 7 2,-7-7-21,7 15 2,-3-7-13,-2 1-14,4 0-61,-4 1-65,2 0-50,1 2-7,1 0-35,4 2-80,1-3-91,2 3-94,2 0-39,1-2-135,7 3-672,-3-3-930</inkml:trace>
  <inkml:trace contextRef="#ctx0" brushRef="#br1" timeOffset="885250.5987">2277 9791 793,'0'0'735,"-8"-9"-66,8 9-39,-5-10-83,5 10-43,-6-7-82,6 7-63,0 0-83,0 0-47,0 0-31,0 0 22,0 0-8,0 0-17,0 0-23,1 16-26,-1-16-19,5 18-22,-3-9-17,1 1-18,-1 2-4,1-2-26,0 1 4,-3-11-24,3 19 0,-3-19-2,2 17-10,-2-17 6,2 15 2,-2-15 1,2 10-2,-2-10-2,0 0 1,0 12 2,0-12-40,0 0 8,0 0-24,0 0 20,0 0-18,0 0-3,-4-10 2,4 10-3,1-16 4,2 5 9,-1 0 5,3-4-1,0 1 8,3-1 6,1 0-1,2-1 4,1 1 0,1 1 0,2 2 4,1 1-3,-1 2-2,0 4 7,3 1 6,0 1 5,-3 3 11,4 3 0,-2-1 5,1 3-2,-3 1-1,0 2 1,0 0-3,-1 1 40,-3-1-53,0 4-3,-1-2 0,-3 0 14,0-1-18,-1 1 18,-2 0-19,-4-10 13,5 18-18,-5-18 20,1 14-18,-1-14 17,-1 12-10,1-12 4,-3 11-16,3-11 20,0 0-22,-6 10 0,6-10-25,0 0 15,0 0-14,0 0 21,0 0-20,-6-10 6,6 10 2,5-12 6,-2 1 7,1 1 31,3-3-30,1-2 3,3 1 4,-1-3-2,2 2 0,3 0 1,-2 1-6,3 0 12,0 3 16,2 0 23,-4 4 0,2 0 16,0 2 42,0 2-19,-2 1 17,0 2-13,1 2-5,-3 1-7,0 1-6,0 4-3,-3-2-18,-1 2 0,-1 0-16,-1 1 1,-2 1-12,-1 1-10,0-1-55,-2 3-28,2-1-62,-1 1-84,1 0-97,1 0-69,0 2-122,1-1-87,2-2-138,0 0-687,2-1-1031</inkml:trace>
  <inkml:trace contextRef="#ctx0" brushRef="#br1" timeOffset="885507.5973">3258 9760 235,'1'-12'875,"1"1"-127,-2 11-92,3-17-72,-3 17-64,0-13-74,0 13-71,0 0-33,-3-10-6,3 10-24,0 0-22,-7 7-14,7-7-35,-4 11-25,4-11-9,-4 18-31,3-6-27,0 0-30,0 0-14,1 1-2,0-1-44,1 2-11,0-2-6,2 0-8,1 0-3,-1 0-8,1-2-5,3 0-27,-1 0-34,0-2-40,1 0-46,-1-3-16,3 2-63,-9-7-34,14 5-38,-14-5-31,17 2-94,-17-2-54,14-4-52,-14 4-114,15-7-679,-7 1-907</inkml:trace>
  <inkml:trace contextRef="#ctx0" brushRef="#br1" timeOffset="885804.283">3205 9576 716,'-16'5'708,"3"0"-78,0 2-43,4-3-118,2 2-22,-2-2-49,9-4-7,-5 12-39,5-12-39,0 0-29,5 12-32,-5-12-25,13 5-19,-13-5-16,20 1-21,-6-1-18,-1-1-4,5-1 0,-3-3-21,4 0 11,-1 0-18,-2-2-2,0 0-8,0-1-3,-3-1-18,-1-1-15,-2 1-15,2-3-12,-6 2-11,1-2-9,-4 2-3,0-1-10,-3 11-11,1-17 2,-1 17-9,-5-14-9,5 14-21,-10-9-31,10 9-50,-15-3-49,15 3-57,-20 1-57,6 3-46,2 3-80,-4 1-87,1 4-101,0 0-130,0 1-707,3 1-1039</inkml:trace>
  <inkml:trace contextRef="#ctx0" brushRef="#br1" timeOffset="886202.7509">3657 9792 748,'11'-3'773,"-2"0"-108,-9 3-56,9-11-72,-9 11-83,6-9-18,-6 9-55,-2-11-45,2 11-37,-9-12-42,9 12-30,-13-10-20,5 5-37,-2 3-19,1-3-37,-1 3-14,10 2-17,-19-1-18,19 1-15,-20 2-10,9 1-8,2 0-7,-1 2-4,2 0-7,2 2-5,1-1 15,5-6-22,-5 17 14,5-17-20,2 17 13,2-8-26,4 2 11,0-1-31,4 0-6,1-1-30,2 2 8,2 0-17,1-1 34,-1-3-12,-1 0 29,-2 1-16,0-1 33,-3-3-16,-1 1 25,-1 0-15,-9-5 25,12 7-17,-12-7 19,0 0-14,4 8 29,-4-8-16,-6 5 24,6-5-26,-13 6 20,13-6-26,-22 3 23,11-2-27,-3-1 23,0 2-27,-2-2-8,2 0-55,0 0-48,0 0-83,0 0-95,0 2-132,1-1-113,1-1-233,12 0-455,-21 1-839</inkml:trace>
  <inkml:trace contextRef="#ctx0" brushRef="#br1" timeOffset="886846.653">3869 9806 1023,'0'0'828,"7"-7"-146,-7 7-55,7-8-66,-7 8-86,0 0-101,5-7-86,-5 7-54,0 0-30,0 0-16,10 5-18,-10-5 11,8 12-52,-8-12 6,9 16-40,-4-7 8,-1 0-36,1 3 4,2-2-29,-3 1 7,1-1-28,-1 0 15,0 1-24,0-2 16,-4-9-22,6 17 15,-6-17-22,4 14 20,-4-14-21,4 11 21,-4-11-16,0 0 19,1 11-23,-1-11 15,0 0-18,0 0 17,0 0-22,0 0 15,0 0-13,0 0 10,-9-7 4,9 7-16,0-13 22,0 13-20,1-19 14,1 9-18,0-2 19,2-1-17,1 0 21,2 0-24,-1 1 21,3 0-22,0 1 14,0 2-12,4 0 22,0 2-18,-1 0 24,0 4-14,1 1 25,1 2-11,0 2 20,2 0-15,0 3 10,0 0-6,-2 1 10,2 2-5,-2 0 3,0-1-18,-1 1 8,-2 1-6,-1 1-2,-1-1-3,0-1-5,-3-1 13,0 0-14,-6-7-1,6 15-5,-6-15-1,1 11-18,-1-11-14,0 0-10,-3 15-2,3-15-16,-7 5 16,7-5-21,0 0 23,-14 3-15,14-3 22,0 0 4,-14-3 3,14 3 6,-8-9-14,8 9 26,-7-10-18,7 10 26,-1-17-18,2 7 24,1-2-19,3-2 24,0-3-19,3 2 10,1-2 5,2 2 11,2-1 11,3 3 2,-1-1 14,3 4 22,1 0 7,2 1 17,0 4-1,-1 1 23,0 1 5,2 3 1,-3 3 9,0 1-20,1-1 5,-3 3-22,0 2-9,-5 0-18,2 1-11,-2 0-10,-4 0-1,0 2-20,-1-3-43,-3 2-67,0 0-61,-4-10-122,1 17-101,-1-17-64,-4 16-149,0-6-133,0-1-204,0 1-482,2 0-1010</inkml:trace>
  <inkml:trace contextRef="#ctx0" brushRef="#br1" timeOffset="887266.3646">5086 9855 928,'6'-11'725,"-6"11"-55,2-19-95,-4 9-55,-2 1-55,-4-3-37,1 2-60,-4 1-14,-1 1-52,-1 1-7,-1 1-55,-2 2-19,1 2-41,1 2-9,-4 2-29,1 3 5,1 1-34,-1 2-19,1 2-22,1 0-8,2 1-14,2-1-8,1 2-5,1 1 8,3-4-20,2 3-3,1-2-4,2 2 0,1-12-8,4 16-3,-4-16-7,10 14-23,-1-8-28,0-1-13,1-3-20,4-1-15,-1-1-6,1 0-13,1-3 4,2 0-20,0-2 3,-2-1 27,0 0-11,1-3 41,-4 1-11,2-1 44,-2-3-11,0 3 32,-1-1 7,-2 0 64,-1 0 3,-2 2 42,-6 8-18,13-13 20,-13 13-40,7-8 17,-7 8-13,0 0 27,0 0-12,0 0 1,12 3-20,-12-3 1,2 10-14,-2-10-8,3 12-6,-3-12-10,4 17-15,-4-17-63,5 16-72,-5-16-67,5 15-78,0-7-81,-5-8-115,10 14-105,-10-14-141,11 11-624,-11-11-941</inkml:trace>
  <inkml:trace contextRef="#ctx0" brushRef="#br1" timeOffset="887535.903">5435 9637 331,'0'-18'840,"-1"1"-108,0 1-42,1 1-67,-1 4-46,-1-2-25,1 3-62,1 10-37,-3-19-61,3 19-64,-1-10-18,1 10 6,0 0-6,0 0-4,0 0-22,-5 13-16,5-13-18,-2 26-111,2-9-139,0 1 0,2 3 0,-1 1 0,2 3 0,-1-3 0,2 0 0,-1 2 0,2-2 0,-1 0 0,0-1 0,2 0 0,-2 0 0,1-2 0,-1 1 0,-2-6 0,2 2 0,-1-3-288,-2 1-154,0-2-34,-2-2-68,0 1-82,-3-1-41,0-2-105,-1 0-619,-3-3-993</inkml:trace>
  <inkml:trace contextRef="#ctx0" brushRef="#br1" timeOffset="888287.6978">5214 9919 17,'-7'-11'877,"0"3"-233,7 8-103,-5-14-41,5 14-74,4-16-38,0 7-65,3 2-44,4-3-57,-1 4-39,5-2-40,1 0-25,5 1-24,1 0-14,2 0-21,1 0-6,4 2-8,3-2-11,0-1 5,4 3-19,-3-3 12,0 1-25,-1 0 17,0 0-20,-3-1 14,-4 2-17,-3 0 17,-1 0-18,-3 2 17,-3-1-7,-1-1 32,-3 4-21,-11 2 22,14-8-15,-14 8 35,0 0 0,0 0 13,0 0-12,0 0 26,-5-7-5,5 7 27,-15 5-18,4 0 42,0 2-11,-2 3 25,-1 0-10,0 3-1,-2 2-14,3 0-18,0 0-13,2 2 31,1 0-70,0 0 30,3-1-57,1-1-4,3-1-3,1-2-3,2 0-4,1-2-2,3 2-19,1-5-24,2 3-36,0-4-43,3 1-33,-1-2-34,4-1-55,-1-2-2,-1-1-42,3-1-6,-1-1-53,2 0 10,1-4 9,0 1-34,-2-3-3,3 0-4,-2-3 43,3 1 39,-2-3 70,-1 0 27,0-5 72,-1 1 41,-1-1 62,2-5 25,-2 0 34,0-2 21,-2 1 46,0-1 17,-1 5 12,-1 0 40,-2 2 26,0 3 44,-1 1-2,-1 1-18,0 2-40,-1 2-22,-4 8-4,7-11 16,-7 11 4,0 0 9,0 0 11,0 0-24,6 12 12,-6-12-14,0 22-4,-2-8-16,2 1-7,-2 2 11,1 3 13,0-1-39,-1 1 29,1 5-31,0-2 38,0 0-51,-1 1 33,1-2-160,0-1-6,1-1 0,-2-1 0,2-3 0,0 1 0,-1-3 0,1-1 0,0-13 0,0 21 0,0-21 0,-1 16 0,1-16 0,-1 13 0,1-13 0,0 0 0,0 0 0,0 0 0,0 0 0,0 0 0,0 0 0,-7-10 0,7 10 0,1-20 0,1 8 0,2-4 0,-1 1 0,4-1 0,-1-2 0,4 1 0,-1 0 0,3 3 0,1 2 0,1 0 0,2 2 0,0 3 0,2 2 0,-1 2 0,1 2 0,1 2 0,-1 3 0,4 3 0,0 2 0,-3 0 0,1 3 0,2 2 0,-3 3 0,-2-2 0,-3 0 0,0 0 0,-2 2 0,-1-1 0,-5-3 0,0 1-441,-4-3-182,-2 2-197,-1-1-227,-3-2-617,0 1-1331</inkml:trace>
  <inkml:trace contextRef="#ctx0" brushRef="#br1" timeOffset="889092.1264">7310 9557 810,'0'0'833,"2"-18"-117,-2 18-73,2-14-69,-2 14-32,0 0-100,-3-15-54,3 15-68,0 0 0,-14-2-31,14 2-2,-14 9-28,5 1-25,-2 6-5,-1 2-24,-2 7-16,1 1-18,-3 8-10,3 0-19,1 1 8,0 3-39,1-2 16,4 2-78,-2-5-49,4-3 0,1 2 0,3-3 0,-1-3 0,4 2 0,3 2 0,1 0 0,4-3-146,3 1-88,4-5-87,5 2-41,1-6-74,2-1-134,2-2-102,3-4-141,4-3-659,0-1-1092</inkml:trace>
  <inkml:trace contextRef="#ctx0" brushRef="#br1" timeOffset="889534.0248">8037 9973 363,'6'-13'781,"-2"3"-120,0-1-37,-1-2-82,1 3-31,-2-2-62,-1 1-23,-1 11-64,-1-22-3,-3 12-64,2 1-8,-3 1-37,-3 2-6,0 0-21,-4 4 11,0 0-48,-3 2-18,-2 3 20,-5 3-62,1 1 19,0 4-55,-3 0 25,1 4-45,0 1 7,4-1-42,2-1 23,3 1-38,0 0 19,5-3-30,3 2 0,2-3-3,2 0 1,2-11-4,4 19-1,3-11-17,0-2-32,2 0-46,5-2-11,2-1-22,0-1-19,2-2-11,0-2-4,3-1-7,1-1 1,0-3 11,1-1 13,-1 0 16,-1-1 19,-1-3 22,-1 1 14,-4-4 17,2 2 21,-4 2 22,-2-2 18,-2 2 57,-1 2 36,-2 0 10,1 1-11,-2 2 10,-5 6-5,6-11-3,-6 11 10,0 0 11,0 0 42,0 0-56,0 0 27,0 0-34,0 0 14,5 11-47,-5-11 17,3 14-42,-3-14 21,4 17-42,-2-7 25,2-1-40,0 1-16,1-2-98,0 2-11,0-1-94,0-2-44,3 0-46,-2 0-72,2-1-109,-8-6-76,15 9-78,-15-9-192,16 5-435,-16-5-872</inkml:trace>
  <inkml:trace contextRef="#ctx0" brushRef="#br1" timeOffset="889940.2661">8383 9687 419,'0'0'932,"0"0"-138,-9 7-111,9-7-9,0 0-72,3 15-55,-3-15-65,9 7-26,-9-7-30,19 8-18,-6-6-62,2 0-30,3-2-50,3 0-28,-1-2-35,4-1-31,1-1-28,-1-1-61,0 1-83,0-4 0,-3 3 0,1-4 0,-2 1 0,-3-2 0,-3 1 0,-2 1 0,0-4 0,-4 2 0,-2-2 0,-3 1 0,-2 1 0,-2-1 0,-2 0 0,-1 1 0,-2 3 0,-3-1 0,0 1 0,-1 3 0,-3 2 0,0 1 0,0 2 0,-2 4 0,2 1 0,-3 6 0,0 1 0,2 3 0,1 1 0,-1 2 0,4 3 0,1-2 0,0 0 0,3 2 0,-1 0 0,4 3 0,0 0 0,0-1 0,2 1 0,1 0 0,1-3 0,1-1 0,-1-1 0,2 0 0,-2-3 0,3 0 0,-2-1-161,1 0-366,-1-5-69,1 1-106,0 0-103,-3-12-903,2 16-1383</inkml:trace>
  <inkml:trace contextRef="#ctx0" brushRef="#br1" timeOffset="890329.9785">8290 9929 231,'0'0'833,"-6"-12"-211,6 12-62,4-9-77,-4 9-59,12-10-63,2 2-62,1 3-29,6-2-61,3 0-38,2 1-52,5-2-11,1 0-40,-1 1-12,4-3-71,3 1-77,2-1-51,-6 1-45,0-1-16,-2 2 1,-3-2 8,-2 1 29,-5-1 25,-1 2 30,0-1 27,-5 0 49,0-3 28,-5 2 49,1 0 64,-5-1 21,0 0 52,-2 2 15,-1-3 31,-2 4 23,-2 8-9,7-19 29,-7 19-22,2-14 27,-2 14-27,3-12 0,-3 12-41,0 0 25,0 0-8,0 0 11,0 0 10,0 0 5,2 12-3,-3-2 1,0 4-5,-1 3-32,1 2-209,0 0 0,-2 3 0,2 2 0,0 0 0,-2-1 0,2 3 0,1-1 0,0-2 0,0-1 0,0-1 0,1-1 0,2-1 0,-2-2 0,2-1 0,-2-2 0,0-2 0,0 0 0,1-2 0,-2-10-357,2 19-159,-2-19-105,0 0-145,0 12-151,0-12-671,0 0-1237</inkml:trace>
  <inkml:trace contextRef="#ctx0" brushRef="#br1" timeOffset="890507.4616">8686 9868 375,'-11'-4'896,"11"4"-183,0 0-60,0 0-104,0 0-44,6-10-80,-6 10-29,19-5-56,-6 3-39,5-1-39,2 1-59,5-1-35,0-1-30,1 1-31,-1-2-35,0 1-72,-1 1-74,1 0-95,1-3-103,-1 4-108,1-1-88,-2 1-126,-1 2-720,-1-3-917</inkml:trace>
  <inkml:trace contextRef="#ctx0" brushRef="#br1" timeOffset="891107.5095">9219 9847 852,'0'0'765,"0"0"-75,-7 7-64,7-7-38,0 0-51,0 0-65,7 6-37,-7-6-57,13 1 0,-13-1-68,20-1 14,-8-2-89,2 1 7,-1-1-70,3 0 7,-3-2-55,0 3 25,0-2-50,-3-2 22,0 4-50,-2-3 16,-8 5-46,13-8 19,-13 8-45,5-8 28,-5 8-43,0 0-4,-3-9 24,3 9-33,0 0 45,-15-2-45,15 2 38,-18 3-30,8 2 50,-1-1-21,0 3 27,1 1-31,-3-1-4,5 5-16,-1-2 0,3 0 0,0 2 0,0-2 0,4-1 0,1 3 0,1-12-35,1 17-87,-1-17-95,9 15-6,-3-6-59,0-4-26,3 1-5,2-1 41,-2-1-19,1-1-87,2-1-9,0 1-1,-12-3 24,24 0 3,-12-1 18,2-3 58,-4 1 35,0-1 99,2-1 68,-3-1 73,-1 1 46,-1-4 53,1 2 39,-2-3 49,1 3 26,-1-3 24,2 2 15,-3-2-30,1 1 13,-1 2-29,2 0 16,-7 7-23,12-10 16,-12 10 3,13-5-16,-13 5-8,14 0-6,-14 0-6,17 7 21,-11 1-43,4 1 59,-3 1-44,1 2 23,-2 0-60,2 2 35,-3 1-54,0-1 25,-1-1-37,0 1 16,-2-2-51,1-2 15,-2 2-77,1-2 0,-2-10 0,2 16 0,-2-16 0,2 13 0,-2-13 0,0 0 0,0 0 0,0 12 0,0-12 0,0 0 0,0 0 0,-1-10 0,1 10 0,1-16 0,2 6 0,-1-5 0,2-2 0,3-1 0,-1-2 0,4 0 0,-1-2 0,3-2 0,2 0 0,0 2-450,2 1-144,-1 4-185,4 0-192,-5 0-736,4 3-1382</inkml:trace>
  <inkml:trace contextRef="#ctx0" brushRef="#br1" timeOffset="891687.1177">10630 9876 338,'6'-11'747,"-6"11"-112,6-9-37,-6 9-81,2-12-50,-2 12-78,0 0-31,-5-12-61,5 12-12,-9-5-36,9 5-4,-16-2-39,16 2 2,-20 3-36,10 0-10,-4 1-19,1 3-23,-1 0-18,2 0 9,1 1-52,-1 1 16,3-1-35,2-1 15,0 2-38,4-1-4,3-8 9,-4 16-15,4-16 0,6 15-4,0-8 3,2 1-4,4 0 1,0 0-1,4-2 3,2 3-1,-2-1 0,5 1-4,-1-1 2,-2 0-4,1 1 1,-3-2 1,-2 0 2,-3-1-1,-1 0 3,-2 0 2,-8-6 2,6 13 6,-6-13 13,-2 10 12,2-10-1,-12 10-5,2-6-6,-1 1-4,-5-2-3,1 2-6,-4-2-2,2-1-4,-2 1-2,0-2 0,2 1-1,1-2-11,1 0-34,2 0-53,1-2-53,0 1-55,1-2-75,11 3-104,-12-7-71,12 7-73,0 0-128,0-13-679,6 6-933</inkml:trace>
  <inkml:trace contextRef="#ctx0" brushRef="#br1" timeOffset="892033.9394">10870 9888 120,'9'-6'901,"-9"6"-194,11-4-73,-11 4-88,0 0-27,0 0-29,0 0-45,0 0-52,-5 10 3,-1-3-70,0 2 17,0-1-89,0 4 19,0 0-94,-2 0 26,3-1-71,0 2 3,1-3-58,1 2 25,2 0-58,1-12 41,1 20-63,2-10 34,2-2-53,0 1 45,3-2-47,3-2 36,1 1-46,3-3 43,-3-1-49,3 0 41,0-2-33,3-2 29,-1 0-32,1-1 32,-3-3-43,2-1 36,-2 1-18,-1-3 19,-4-1-41,-1 0 44,0-2 0,-1 0-16,-6-2 9,0 2-40,-4-1 42,1 2-44,-4-2 43,-1-1-49,-3 4 53,0 0-48,0 1 47,-4 1-43,0 1 44,2 3-44,-2 0 42,0 2-82,0-1-3,13 3-106,-21 1-73,9 2-61,3 1-67,1 1-116,8-5-51,-12 10-56,12-10-92,-4 11-576,4-11-875</inkml:trace>
  <inkml:trace contextRef="#ctx0" brushRef="#br1" timeOffset="892627.069">11134 9939 316,'12'-3'837,"-3"-1"-136,1-1-36,-2 0-57,1 2-63,-9 3-70,16-4-80,-16 4-65,15-1-56,-15 1-45,16 5-22,-8 0-44,-2 3-26,2-1-23,-1 4-19,0-1-17,-1 1-15,-1 0-11,0 0-11,-1 0-7,-1-1-5,-1 0-6,1-1-8,-3-9-3,3 17 1,-3-17-3,0 14-4,0-14 2,0 0-9,-2 15-2,2-15 0,0 0 2,0 0 5,-4 7-3,4-7 4,0 0-6,0 0-4,-5-11 2,5 11 2,0-11 1,0 11-2,3-17 24,-1 5-21,1 0 30,1-1-23,1 0 32,0-2-15,4 3 0,-1 0-5,-1 2-4,5-1 7,0 3 0,-1 1 7,3 1 1,-3 4 62,3 0-46,-1 2 46,1 3-56,2 1 41,0-1-62,-3 4 52,2 1-52,-2 1 30,-1-1-45,0 2 33,-1 1-44,0-1 43,-2 2-44,0-2 48,0-1-58,-2 1 52,0-3-55,-1 0 45,-2 1-51,-4-8 49,10 12-55,-10-12 55,4 9-52,-4-9 55,0 0-54,0 0 52,0 0-53,0 0 46,0 0-56,0 0 56,0 0-51,-14-4 59,14 4-58,-4-11 55,4 11-48,-2-16 51,2 16-54,2-19 55,2 7-48,-1-1 52,4 0-51,-2 0 50,3 1-43,1 2 55,1 0-44,1 0 62,-1 3-19,4 0 36,-5 2-36,2 2 61,2 2-10,0 1 47,0 1-5,-2 2 25,2 4 0,0 0-117,-2 1-37,-1 2 0,-1 1 0,-1 0 0,-1 1 0,0 2 0,-2 0 0,0-1 0,0 1 0,0-2 0,-2 1 0,2-2-256,-1-1-131,-2 2-83,0-2-129,0 0-148,-2-10-184,7 17-592,-7-17-1154</inkml:trace>
  <inkml:trace contextRef="#ctx0" brushRef="#br1" timeOffset="892963.0412">11989 10014 731,'11'-8'709,"1"1"-45,3 0-44,1 0-60,1-2-47,2 1-32,1 0-64,-2-1-41,0 1-35,-3 1-50,2 0 5,-4 0-83,1 0 19,-1-1-81,-3 1 21,0 0-77,-1-1 24,-9 8-65,9-14 51,-9 14-85,7-12-7,-7 12-3,-2-12-7,2 12 1,-5-8-5,5 8 2,-11-2 7,11 2-10,-13 1 41,13-1-53,-20 6 48,10-1-46,-1 5 65,2 0 17,-2 2-22,1 0 67,4 2-28,0 1 28,1 0-37,3-1 25,-3 3-48,5-3 18,5 1-38,-3-1 24,3 1-40,1-1 19,3 0-38,1-2 0,4 0 0,1-1 0,2-1-83,1-3-59,2 0-122,-2-2-85,1-2-115,1-2-139,2-2-189,-1 0-944,0-1-1421</inkml:trace>
  <inkml:trace contextRef="#ctx0" brushRef="#br1" timeOffset="893818.6739">12978 10014 517,'0'0'703,"0"-13"-89,0 13-27,0-12-42,0 12-50,0 0-34,0-14-46,0 14-75,0 0-48,0 0-36,2-11 14,-2 11 33,0 0-41,3 9 19,-3-9-77,2 16 36,0-6-68,0 2 6,0 3-54,-2-3 18,3 4-55,-1-1-11,0 2-14,0-3-12,0-1-9,0 0-9,-2-1-5,2-1-4,-2-11-2,2 17-4,-2-17 1,2 15-2,-2-15-1,0 0-15,-4 13-20,4-13-8,0 0-13,0 0 19,0 0-49,-10-1 3,10 1 10,-5-11 7,5 11 8,-4-16 5,4 16 9,-2-19 41,4 7-47,-2-2 54,4-1-59,1 0 55,-1-1-50,4 2 59,2 0-49,-1-1 49,5 2-51,-5 1 58,4 2-40,-1 2 59,1 1-47,3 3 47,-3 2-38,1 2 45,1 1-42,-1 2 44,1 2-50,-2 0 32,2 4-42,-2-1 35,1 0-39,-4 3 34,-1-1-37,3 1 31,-3-2-38,-3 2 42,2-3-47,-2 3 45,-3-4-40,1 1 46,-4-8-52,6 16 34,-6-16-36,0 10 16,0-10-63,0 0 49,-4 12 4,4-12-47,0 0 6,-9 5-5,9-5 0,0 0-8,-14-2 18,14 2 6,-9-7 5,9 7 10,-8-12 8,8 12-5,-4-17 13,4 17 57,2-20-61,0 6 47,2 0-43,3 0 45,1 1-48,4-4 54,-1 2-37,3 1 59,-1 1-45,3 1 61,0 2-28,2 1 50,-1 2-25,2 0 51,-2 5-20,-1 1 26,1 1-31,-2 1 16,1 3-15,-1 3-51,-4-1-46,1 3 0,-3-1 0,-3 3 0,2 0 0,-4 0 0,0-1 0,-1 2 0,1 0-67,-2-2-210,0 1-61,-2-11-68,0 22-85,0-22-126,3 20-77,-3-20-132,2 14-596,-2-14-1030</inkml:trace>
  <inkml:trace contextRef="#ctx0" brushRef="#br1" timeOffset="894246.8541">14038 10028 907,'10'-12'735,"-6"2"-62,1 1-84,-5 9-73,0-20-45,-5 11-53,1 1-44,-6 1-35,-1 2-34,-4-1-16,1 3-26,-2 3 31,-4 2-33,1 3-31,-2 0-69,-2 4 28,0 1-61,1 2 20,2 0-52,0 1 21,4 0-56,0 2 21,3-2-52,-1 1 32,6-2-46,1 1 32,2-1-41,2-2-2,3-10 0,3 17-5,2-8-35,-1-2-15,5-2 22,0 2-73,3-4-13,1 0-20,1-2-9,1-1-34,3-2 23,-2-1-18,0-2 33,1 1-17,1-3 41,-3-1-10,0-1 49,0-1 16,1-2 13,-7 0 9,2 2 21,-2-2 26,0 1 33,-2 2 29,0-1 13,-1 4 50,-6 6-44,9-15 33,-9 15-63,5-7 48,-5 7-24,0 0 59,0 0-57,0 0 36,0 0-58,11 7 32,-11-7-47,3 12 29,-3-12-61,0 16 37,0-16-50,2 17-6,-2-17-49,2 18-44,0-8-51,-2-10-68,4 15-17,-4-15-52,3 14-30,-3-14-79,6 10-42,-6-10-37,6 9-4,-6-9-100,8 5-120,-8-5-268,0 0-552</inkml:trace>
  <inkml:trace contextRef="#ctx0" brushRef="#br1" timeOffset="894499.5332">14236 9873 715,'5'-19'688,"-1"2"-72,-4 1-30,2 1-35,0 1-51,2 1-1,-2 3-71,-1-2-18,-1 12-57,1-17-30,-1 17-47,2-12-28,-2 12 23,0 0-24,0 0-4,0 0-4,0 0-21,2 17 30,-2-17-49,0 24 11,0-7-87,0 1-123,2 1 0,0 5 0,0 0 0,-1 0 0,1 0 0,-2 1 0,2-1 0,0-2 0,-2-1 0,3-1 0,-2-1 0,0 0 0,0-2 0,0 0 0,2-2-234,-1-1-126,0-2-80,0-1-48,0-1-76,-2-10-61,1 17-48,-1-17-852,1 12-1156</inkml:trace>
  <inkml:trace contextRef="#ctx0" brushRef="#br1" timeOffset="895307.2184">14117 10015 553,'-7'-9'761,"1"2"-144,6 7-90,-5-14-72,5 14-66,3-13-63,-3 13-53,11-9-45,-2 4-41,2 1-46,2 0-30,5 0-30,0 1-11,2 1-13,1 0-18,3 2-41,1-2-53,2 2-16,3-1-41,-1-1-53,2 1-58,0 0 23,-2-2 20,-1-1 50,-2 1 27,-2 0 21,-5 0 18,0-1 26,-4-1 42,1 1 25,-3-2 20,-2 2 29,-6-3 25,4 2 19,-9 5 41,7-12-5,-7 12 32,1-10-26,-1 10 9,-4-12-13,4 12 31,-9-8-18,9 8-1,-15-4-8,15 4 27,-20-3 4,8 6-6,-1 0-5,-1 2 28,0 3-66,0 2 34,-3 3-21,1 3-56,5-1 28,-2 1-62,2 2 26,2-1-56,2-2 31,3 1-49,2-1 34,1-1-47,1 1 32,3-2-46,3-1-16,-1 1-86,6-3-30,-2 0-24,0-3-41,2 0 4,3-1-17,-1-1 19,3-1-71,-3-4-27,1 0-39,1 0 43,-1-3-13,2-2-1,-1 1-10,1-3 20,-4-3-11,5-1 43,-2-2 40,-1-2 86,-2 0 8,1-2 86,-4-2 45,3 0 45,-3-2 21,-1-2 32,-1 1 40,1-2 27,-4 0 33,0 1 41,1 1 6,-2 4-6,-2 1-21,3 0 35,-4 5-25,2-1 7,0 2-55,-2 11-19,2-15-26,-2 15 30,0 0 2,0 0-3,0 0-38,0 0 1,-6 17-11,6-5-8,-2 2-9,2 2 40,-2 3-55,2 2 31,0-3-59,-1 3 40,-1-1-55,1 1 31,1-2-44,-1-1 25,-1-1-42,0 0 17,2 0-25,-2-3 28,0-2-37,2-12 30,0 20-33,0-20 1,-1 17 51,1-17-50,-2 13 41,2-13-49,0 0 42,-1 11-43,1-11 37,0 0-44,0 0 40,0 0-42,0 0 39,0 0-45,1-12 42,-1 12-47,2-15 44,-1 6-46,3-3 53,0-1-44,1-1 43,-1-1-37,4 1 39,-1 2-21,1-1 15,-1 3-32,2-1 32,0 3-23,2-1 30,-1 4-36,0 3 56,-10 2-23,19-1 40,-19 1 11,17 7 32,-7-1-22,1 3 28,-2 1-38,-1 0 19,2 2-86,-2 1 0,1 0 0,0 0 0,-4 1 0,4-2 0,-3 0 0,1 0-139,0 0-156,-2-3-81,1-1-75,-3 1-109,3-1-114,-6-8-132,10 13-744,-10-13-1189</inkml:trace>
  <inkml:trace contextRef="#ctx0" brushRef="#br1" timeOffset="895939.8974">15148 10057 743,'14'-8'672,"-5"3"-55,-1 1-52,1-3-24,2 2-57,-3 0-59,3-3-54,1 2-37,-2-2-33,0 0-18,2-3-56,-2 2-18,-1 0-21,1 1-12,-2-2-10,-2 1-23,1 1-25,-3 0-19,-4 8-16,6-14-11,-6 14-9,2-12-6,-2 12-3,0 0 45,-2-12-54,2 12 44,0 0-40,-14-2 46,14 2-34,-13 7 42,5-1-4,-3 2-2,-1 1-35,1 2 27,-1 0-43,1 2 28,-2 1-44,3 1 26,-1-2-42,3 0 22,0 0-38,3-1 36,-1 0-54,4-1 1,-1-2-53,3-9 13,0 17-63,0-17 43,7 17-66,-1-10 3,2 0 2,3-3 14,0 0 16,2 0 5,-1-2 1,4-1-1,0-2-16,3-1 30,2-1-17,-1-2 43,5-1-10,-1-2 34,1-2 6,1-4 11,-3 0 1,0-1-1,-1 0 23,-2-3 10,-1 1 21,-6 1 18,2 0 20,-3 3 6,-4-1-3,-1 1-10,-1 2-1,-2 0 7,-1 0 7,-3 11 5,1-19 0,-1 19-4,-1-14-11,1 14-11,-5-12-14,5 12-5,-9-8-7,9 8-9,0 0-3,-12 0 7,12 0-13,-6 7 41,6-7-54,-4 13 44,4-13-49,0 19 33,1-8-47,1 2 39,0-1-67,1 2 4,1 1 0,1 0 8,-1 1 8,2-1 48,0-1-45,0 1 6,-1-1 2,1-2-1,-2 1 5,0-1 28,1-3 21,-1 1 13,-2-1 14,-2-9 12,5 15 26,-5-15 2,3 12-3,-3-12-9,0 0-13,-1 15-12,1-15-14,0 0-6,-11 7-10,11-7-6,-11 2-6,11-2-44,-14 0-49,14 0-32,-19-4-118,8 2-77,1-1-109,-4-4-126,4 0-145,-3 0-187,4-4-652,0-1-1149</inkml:trace>
  <inkml:trace contextRef="#ctx0" brushRef="#br1" timeOffset="896230.2863">15651 9532 831,'0'-14'952,"0"14"-181,5-10-49,-5 10-60,13-11-39,-4 6-58,3 2-29,2 0-37,4 3-39,2 0-19,1 2-29,4 2-19,3 5-69,2 3-324,3 2 0,-1 6 0,-2-2 0,-1 4 0,-4 2 0,-1 2 0,-2 4 0,-1 0 0,-5 4 0,-2-1 0,-3-3 0,-4 3 0,-1 0 0,-3 0 0,-2 1 0,-3 0 0,-3-1 0,-5 4 0,-2-1 0,-5-3 0,-3-1 0,-4-4 0,-4-1 0,-2 0 0,-4 0-972,-5-8-1303,0 3-2068</inkml:trace>
  <inkml:trace contextRef="#ctx0" brushRef="#br1" timeOffset="901383.5534">16271 10289 245,'0'0'688,"0"0"-152,9-7-59,-9 7-47,10-2-48,-10 2-27,0 0-32,13-2-44,-13 2-31,0 0-55,15-1-17,-15 1-56,0 0-13,12 1-22,-12-1-3,0 0-19,0 0 13,11 4-28,-11-4 21,0 0-23,0 0 5,0 0-15,0 0 4,0 0-12,-6 6 4,6-6-23,0 0 17,-12 1-22,12-1 19,0 0-26,-16-2 21,16 2-23,-10-2 3,10 2 2,-13-4 16,13 4-18,-10-4 18,10 4-21,-9-4 25,9 4-17,-8-5 25,8 5-19,0 0 21,-8-5-29,8 5 21,0 0-26,0 0 22,0 0-17,2-14 15,-2 14-14,0 0 20,10-6-27,-10 6 28,0 0-24,11-2 22,-11 2-23,0 0 19,12-2-21,-12 2 15,0 0-23,0 0 24,11 3-19,-11-3 19,0 0-22,0 0 24,0 0-22,0 0 22,0 0-24,-6 8 14,6-8-26,0 0 3,-15 0-34,15 0 0,-12-1-26,12 1 7,-14-3-14,14 3 21,-10-4 2,10 4 5,-9-5 15,9 5 7,-10-5 2,10 5 7,0 0 11,-8-10 2,8 10 8,0 0 30,0 0 10,0 0 22,3-12-12,-3 12 23,0 0-13,0 0 28,15 1-33,-15-1 12,11 8-14,-11-8 37,12 13-24,-6-4 28,-2 1-21,0 4 11,-3 1-34,1-1 6,-4 3-25,0 0 2,-4-1-81,-2 1-130,-3 3-199,-1-2-230,-8 1-850,-1 0-1081</inkml:trace>
  <inkml:trace contextRef="#ctx0" brushRef="#br1" timeOffset="906238.7414">1488 11131 38,'0'0'564,"11"-5"-109,-11 5-60,0 0-11,8-5-28,-8 5-31,0 0-30,9-7-24,-9 7-3,0 0-21,8-9-3,-8 9-14,0 0-21,10-9-4,-10 9-1,0 0 25,6-10-11,-6 10-7,0 0 2,0 0-34,4-10-19,-4 10-18,0 0-21,0 0-27,-4-12-24,4 12-17,0 0-4,-16-4-10,16 4-4,-15 1-4,5 2-4,-1 0-6,-4 3-2,1-1 0,1 3-9,-5 0-1,-1 3 22,4 0-16,-2-1-12,3 1-3,-1 2 7,3-3-15,2 1 1,-1-2 3,4 3-1,1-4-7,0 1 13,3-1 0,3-8 1,-5 14 17,5-14-19,7 12 6,-2-5-4,3-2 0,1 1-1,5 0-2,-1-1 3,1 2 23,3 0-30,-1-1 1,2 3-2,2-1 3,-1 1 1,0 0 0,-2 1 0,0 0-1,0-1-1,-5 0 3,1-1 0,-3 2-1,-1 0 5,-1-3-1,-4 3 7,0-3 5,-4-7 9,2 16 14,-2-16 7,-6 14 13,1-7 10,-4-1 8,0 2-14,-2-3 8,-2 2-9,-3-2-22,0-1 14,1-1-19,-2-1 6,-2 1-26,1-2 15,-3-1-18,4 0 13,0-1-15,-1 1 8,-1-3-21,0 1 16,4-2-39,-2-1-25,2 0-39,-1 0-56,3 0-49,-1 0-62,5 0-40,1 1-77,1-2-88,-2 1-90,9 5-112,-7-6-712,7 6-978</inkml:trace>
  <inkml:trace contextRef="#ctx0" brushRef="#br1" timeOffset="906654.741">1718 11281 519,'0'0'791,"0"0"-143,7-9-89,-7 9-88,0 0-64,0 0-37,0 0-62,0 0-25,-8 10-67,8-10 5,-8 18-34,3-9-12,3 3-32,-2 2-11,-1-2-21,3 2-28,0 1-8,-1-1-27,3-1 1,0-1-17,0 1 4,4-2-8,-1 0 3,2-2-18,0 0 7,1-1-9,3-1 7,0-2-16,1 0 16,3-4-13,0 2 7,1-3-10,0 0 9,3-3-13,1 1 11,-2-2 1,0-2 1,1-1 2,-4 0 5,4-2 24,-2-2 13,-2 2 22,0-5 5,-4 3-2,1-3 5,-4 0-6,-1 0 15,-1-2-5,-3 2 9,-1 0-21,0 1-1,-3 2-26,0-1 23,-2 3-47,-3-2 45,-1 5-58,0 0-4,-1 1-12,-1 1 12,-1 3-19,1 0 10,-3 2-41,1 3-44,-1 2-54,2-2-61,-1 3-52,2 0-70,2 2-100,-1 1-96,2 1-61,4-1-152,4-10-525,-4 15-864</inkml:trace>
  <inkml:trace contextRef="#ctx0" brushRef="#br1" timeOffset="907290.2111">2176 11347 43,'7'-7'993,"-7"7"-207,11-12-48,-11 12-76,6-10-38,-6 10-87,8-8-102,-8 8-88,0 0-66,0 0-39,0 0-10,0 0 10,11 4-30,-11-4-14,4 13-47,-4-13-18,4 20-32,-2-8-11,1-1-22,-1 1-8,0 2-17,-1 0-2,-1-2 4,2 0-21,0 0-5,-2-12-3,0 22-2,1-10-3,-1-12-1,0 17-2,0-17 4,-1 14 4,1-14-7,0 0 5,-2 15-9,2-15 1,0 0 0,0 0-7,-5 6 6,5-6-7,0 0-2,-5-9-1,5 9 5,0-12-1,0 12 6,3-21-7,-2 9-4,2-3 6,0-1 3,1 1-6,2-1 14,-1 1-14,1 0 7,3 2-13,-1 0 11,2 0-9,3 3-1,-2 1 2,3 3 2,0 2 0,-1 1 4,2 3-5,0 2-1,1 2 4,0 0-4,0 1 3,-3 3 0,2-2-4,-3 2 7,0 1-3,-1 0 4,-1 1-18,0 0 17,-2 0-2,-1 1 5,-1-3-6,1 1 2,-3-1-3,1-1-7,-5-7-6,5 15-12,-5-15 12,3 10-13,-3-10 6,0 0 4,-3 12 4,3-12-3,0 0-6,0 0-13,-9 5 7,9-5-10,0 0 19,-8-8-11,8 8 24,-2-10-11,2 10 6,0-17 2,2 6 5,2 0 1,0-3 3,3 1-2,-1 0 0,3 1 3,0 0 11,1 0-15,1 3 2,1 1-1,1-1 8,1 4 22,-2 2 13,1 2 27,0 1-7,1 1 19,-2 2 0,1 3 9,-1 2-20,-1-1 6,0 2-9,-1 1 0,-2 2-14,0 0-5,1 0-11,-3 1-4,-2-1-12,1 0-28,-2 0-57,-1 0-60,1 1-50,-3-13-76,0 22-77,0-22-61,0 21-137,-2-12-128,1 3-124,1-12-635,-4 16-1022</inkml:trace>
  <inkml:trace contextRef="#ctx0" brushRef="#br1" timeOffset="907635.5543">2942 11482 561,'13'-7'795,"1"0"-106,0-1-31,2-1-76,-2 2-41,1-2-56,-2 1-75,2-1-51,-3 1-43,0-3-37,0 2-44,-2-1-44,0 0-34,-1 0-32,-1-2-24,-2 4-21,0 0-14,0-1-10,-1 1-14,-5 8-21,6-14 5,-6 14-8,2-9 4,-2 9-13,0 0-5,-8-10-2,8 10-3,0 0 1,-19 4-2,10 2-2,0 0 0,-3 2 1,2 4 8,1 0 29,-1 2 5,1 3 33,1 0 5,0 2 0,2-4-7,4 1-8,-2-2 3,3 0-4,1 1 3,1-4-20,0 1-1,3 0-13,1-1 1,3 0-9,1-3-7,0 0-9,2-2-6,2-1-34,-1 0-69,1-3-30,0 0-95,3-1-34,-4-2-86,6-1-99,-2 1-149,3-2-103,-1-4-818,-2 3-1148</inkml:trace>
  <inkml:trace contextRef="#ctx0" brushRef="#br1" timeOffset="908726.6739">4050 11460 112,'0'0'719,"9"-9"-144,-9 9-64,5-9-12,-5 9-35,5-10-44,-5 10-28,0 0-69,3-11-27,-3 11-57,0 0 7,0 0-28,0 0 3,-13-2-29,13 2 3,-16 11-39,7-2 16,-4 0-41,0 4-10,0 2-22,1-1 6,-1 1-30,1-1-13,3-1-9,2 1-10,1 0-6,3-5-2,-1 2-4,4-11-1,1 20-5,5-14-5,1 1 11,2-2-20,3-2 7,3-1-35,1-2 7,2-2-46,3-1 11,3-2-26,-1-2 5,1-1-32,3-3 13,-5 2-3,-1-2 31,-1-1-5,-3 0 32,-1-2-11,-3 0 25,-2 0-14,-3 1 23,-2 1-19,-2 0 25,-4 12-23,-1-22 5,-4 14 6,0-1-5,-2 2 4,-1 1 27,-3 1-23,2 2 15,-3 0-15,12 3 22,-22-2-10,22 2 7,-20 1-23,20-1 25,-15 5-23,15-5 24,-10 6-24,10-6 23,0 0-34,-5 8-67,5-8-21,11 6-65,-11-6-51,18 4-40,-5-3-20,0 1-17,3-1-1,-2-2-30,7-1 23,-1 0 21,5-4-59,-1 3-140,3-4-281,1-1-289</inkml:trace>
  <inkml:trace contextRef="#ctx0" brushRef="#br1" timeOffset="909279.1263">4577 11267 193,'2'-12'533,"-1"0"-91,1 1-54,-2-1-5,-2 1-8,0-1-41,1 0 2,-2 0-24,-1 0 18,1 2-45,-1-2 2,0 4-11,0-1-16,4 9-15,-6-17-18,6 17-20,-7-11-28,7 11-18,-6-7 3,6 7 8,0 0 0,0 0-17,-14 6-5,14-6-1,-8 14 3,4-2-1,-1 3 1,1 2-13,1 4 9,0 1-1,-1 3 0,1 2-8,1-1 12,1 7-13,-1 0-126,1-1-12,0 3 0,-1-1 0,2 4 0,0-1 0,0-1 0,0 1 0,0-1 0,0 2 0,0-2 0,0-1 0,0 0 0,-1-2 0,1-3 0,-2 0 0,1-3 0,-1 0 0,1-1 0,0-1 0,-1 0 0,0-5 0,1 0 0,-1-2 0,2 0 0,-1-4 0,1 0 0,-1-1 0,2-1 0,-1-12 0,1 22 0,-1-22 0,3 17 0,-3-17 0,5 12 0,-5-12 0,10 10 0,-10-10 0,13 5 0,-13-5 0,18 2 0,-18-2 0,24 0 0,-7-4-71,2 0-24,1 0-54,2-3 13,0 0 7,-2-1 0,2-1 19,-2-1 9,-3-1-6,1 2 20,-3-3-5,-1-1 18,-5 2-27,-1-1 11,-2-3-28,-3 3 29,-3-2-8,-4 0 1,-4-1-8,-2-3 11,-3 0 19,-5 0 12,-3-3 34,-6-2-16,-2 2 7,0-1 7,0 4 3,3 2 0,1 0 13,1 0 8,2 2-7,5 2 8,1 0 2,3 0-12,1 1 14,5 1-6,2 0 15,2 0-45,3 10-7,1-18-65,4 9-51,2-1-77,3 0-71,2 1-49,0 0-75,5-1-43,3 1-176,1-1-268,4 0-489</inkml:trace>
  <inkml:trace contextRef="#ctx0" brushRef="#br1" timeOffset="909607.4108">5270 11427 674,'0'0'775,"6"-8"-81,-6 8-90,0 0-49,5-12-63,-5 12-22,0 0-75,0 0-26,-2-13-49,2 13-4,-6-6-13,6 6-24,-13-3-25,13 3-23,-16 0-20,3 2-12,1 1-20,0 3-21,-2-1-16,1 4 35,-4 3-61,4 1-8,-1 2 1,3 2-48,0-2-61,1 1 0,3 3 0,2-4 0,-1 1 0,3 0 0,3-3 0,1 2 0,5-3 0,1 1 0,2-2 0,3-1-197,1-1-83,4-1-38,-2-2-55,4-3-31,2 0-50,-1-1-54,2-3-26,-1 0 1,3-2-72,-1-2-101,0-3-317,-3 0-632</inkml:trace>
  <inkml:trace contextRef="#ctx0" brushRef="#br1" timeOffset="910019.1281">5535 11439 15,'6'-20'806,"-2"-1"-154,-1 3-56,-1-1-13,1 0-52,-2 0-50,1 2-38,-1 3-33,0 0-39,0 2-43,-1 12-60,0-18-55,0 18-18,0 0 10,0 0-14,0 0-22,0 0-5,0 0-12,-7 14-27,4-1-11,2 1-7,1 2 27,-2 4-44,2-1 29,0 1-49,0 2-11,0-1-9,0 0-9,0-1-6,0 0-5,2 0-7,-2-2-11,0-1 4,0-2 0,1-2-6,-1 0 0,0-2-7,0-11-1,1 19 10,-1-19 4,2 15-4,-2-15-1,0 0-7,0 16-8,0-16-4,0 0-4,0 0-3,0 0-10,0 0-6,0 0 9,7-12-4,-7 12 7,9-17-7,-2 7 37,-2-1-43,2-2 41,0 1-44,2 2 47,0-1-39,1 1 40,1 1-40,0 1 41,-2 3-39,1-2 38,1 5-39,-2-1 39,-9 3-37,23 0 49,-12 3-11,1 1 55,-1 1-31,-2 2 30,1-1-38,-1 2-7,0 2-3,-2-2-2,-2 0-6,0 2 1,1 1-9,-1-1-28,1-1-63,0 0-89,0 2-68,-1-2-27,1-1-76,1 1-57,3-1-102,-1 1-80,1-2-72,3 0-138,-1-3-411,2 0-815</inkml:trace>
  <inkml:trace contextRef="#ctx0" brushRef="#br1" timeOffset="910427.1008">6219 11548 38,'10'-15'788,"-2"1"-142,-1 0-46,0-1-41,-4 1-50,1 1-58,-2 1-38,-2 12-62,-2-21-29,0 12-34,-3 2 9,-2 0-46,7 7 15,-18-6-11,18 6-11,-23 2-12,11 0-7,-4 4 15,2 1-54,-2 4 26,2 2-53,-2-1-20,2 1-13,3 0-21,-2 1-17,4 1-18,1-3-11,-1 0-12,4 1-22,3-4-25,-1 2 0,3-11 0,0 18 0,0-18 0,9 13 0,-9-13-114,17 8-48,-17-8-24,23 3-34,-23-3 1,24-2-27,-7 0 27,-2-2-26,1-2 56,1-1-1,-2 0 22,1-1 9,-1-2 48,0-2-3,-1-1 49,-2-1 5,-1 5 50,-2-4 11,-1 2 75,0 1 20,-2 2 45,-1 1-18,-5 7 21,8-11 2,-8 11-5,0 0 24,0 0 18,0 0 9,0 0-50,0 0 25,5 9-64,-5-9 24,-1 14-68,1-14-3,-1 17-12,1-17-10,-2 20-44,2-20-68,2 17-70,-2-17-71,1 16-27,-1-16-70,5 14-19,-5-14-103,5 11-56,-5-11-43,9 10-8,-9-10-72,14 7-535,-14-7-766</inkml:trace>
  <inkml:trace contextRef="#ctx0" brushRef="#br1" timeOffset="910723.0982">6501 11493 393,'5'-13'746,"1"4"-112,-2-2-37,2 2-58,-3 0-61,3 1-29,-6 8-83,5-13-52,-5 13-57,8-9 17,-8 9-47,0 0-5,13 2-13,-13-2-24,9 8-27,-2 2-19,-2-3-5,-1 4-33,-1-2-5,1 3-7,0-3-14,-1 3-11,-2-2-13,0 2-6,1 0 5,-2-12-20,1 20 11,-1-20-1,0 16-1,0-16-6,0 13 19,0-13 10,0 0 29,0 17 22,0-17-6,0 0-13,0 0-6,0 0-7,0 0-12,0 0-13,0 0-13,0 0-9,0 0 26,3-12-48,1 4 26,-1-2-50,1-2 4,1 0-75,0 0-6,4 0-79,-3-2-57,3 3-40,-1 0-53,2 1-26,0 1-88,1 4-92,0-2-23,1 3-51,-1 3-229,3-2-313,-1 1-754</inkml:trace>
  <inkml:trace contextRef="#ctx0" brushRef="#br1" timeOffset="911135.5029">7121 11492 707,'0'0'736,"0"0"-86,0 0-65,9-4-50,-9 4-67,0 0-17,0 0-39,-2-11-31,2 11-30,0 0-39,-6-9-39,6 9-22,-11-8-27,11 8-30,-14-5-18,14 5 19,-21-1-53,21 1 18,-25 0-51,12 2 10,-4 3-49,2 2 24,-4 0-45,1 1 25,1 2-43,-1 1-7,4-1-2,3-1-4,-1 3-4,2-1-5,2-2 0,-1 1-1,6-3 1,-1 3 6,4-10-10,1 14-15,-1-14-23,6 9-18,3-4-23,-9-5-14,20 7-25,-8-6-28,2-1 0,3-1-30,1-2 13,1-1-10,-2 0 30,2-1-6,0 0 31,-4-2-7,2 1 44,-3-2-4,1 1 25,-3-1 3,0-1 30,-3 2 31,-1 0 34,0 2 25,-1-1 7,-7 6 4,9-7-1,-9 7 7,0 0 21,9-4-5,-9 4 1,0 0-8,0 0-16,4 8-15,-4-8-12,0 0-13,0 17-6,0-17 2,2 13-51,-2-13-61,2 12-86,-2-12-41,4 13-70,-4-13-65,6 11-90,-6-11-76,8 9-54,-8-9-129,13 10-509,-2-7-809</inkml:trace>
  <inkml:trace contextRef="#ctx0" brushRef="#br1" timeOffset="911418.5316">7589 11498 249,'9'-11'744,"-2"0"-124,-2 2-45,-1-3-46,0 3-39,-2-2-81,-2 11-25,3-17-49,-3 17-16,0-13-45,0 13 3,-5-7-42,5 7 2,0 0-9,-13-1-9,13 1-6,-15 7 24,10 0-54,-4 1 30,-1 3-46,1 1 18,1 2-53,-2 2 23,2 1-52,0 1-21,2-2-14,0 1-13,2-2-10,3-1-9,-2 2-5,2-3-5,1-1-24,1 0-37,2-1-33,0 0-32,4-3-37,-2 2-14,2-3-62,1 0-19,4-2-39,-3-2-7,1 1-33,1-2-42,1 1-37,1-6 4,1 3-9,1-4-9,2-1-31,3-3-77,-2-1-41,1-3-337,4-5-452</inkml:trace>
  <inkml:trace contextRef="#ctx0" brushRef="#br1" timeOffset="911682.1094">7897 11443 428,'13'-25'525,"-1"1"-40,-3 3-51,0-1 32,-3 1-65,-1 1-1,1 4 0,-4 1-31,1 1-21,-1 3-37,-2 11-22,0-18 12,0 18-31,-2-10 4,2 10-13,0 0-14,0 0-21,-13 5-9,13-5-2,-9 17-22,1-5-6,3 3 5,0-1-19,-1 7 22,0-1-52,0 2 17,2 2-79,1-2-81,0 1 0,0-1 0,2-1 0,1-2 0,0 2 0,1-2 0,1-2 0,0 1 0,2-1 0,0-3 0,2 1 0,-1-2 0,2-3 0,-1 0 0,1-3 0,3 0 0,-3-1 0,4-1-169,0-2-61,-1 0-35,2-2-30,-12-1-69,24-1-27,-11-2-103,-3 2-76,3-6-67,-2 2-200,1-3-406,1-1-852</inkml:trace>
  <inkml:trace contextRef="#ctx0" brushRef="#br1" timeOffset="911882.442">7799 11500 758,'-19'0'880,"5"1"-142,0-1-135,14 0-55,-19 0-29,19 0-43,-15 1-56,15-1-53,0 0-45,0 0-55,0 0-28,0 0-47,0 0-40,11 4-29,-11-4-24,23 0-20,-8 0-13,3-1-17,3 0-20,-1-1-64,2 0-71,-2-1-75,5 0-75,-1-1-91,-1 1-80,-1-2-67,2 0-74,-2 1-141,1-1-488,-5 1-808</inkml:trace>
  <inkml:trace contextRef="#ctx0" brushRef="#br1" timeOffset="912222.9984">8158 11467 565,'0'0'631,"0"0"-97,4 11-27,-4-11-62,0 0-34,12 7-26,-12-7-59,12 3-23,-12-3-50,16 1-12,-16-1-14,18 0-13,-18 0-12,18-1-28,-18 1-20,19-3-15,-9 1-17,-10 2-6,18-6-5,-18 6-28,14-6-15,-5 2-3,-9 4-1,11-9-5,-11 9-11,8-11-1,-8 11-9,4-10 11,-4 10 6,0 0-9,0-12 21,0 12-24,0 0 14,-6-8-4,6 8 22,0 0 50,-16 1-29,16-1 59,-16 7-22,7 0 31,0 0-32,-3 2 23,2 2-45,1 1-15,-2 0-46,3 2-49,-1-1 0,0 0 0,3 1 0,1-1 0,-1 2 0,4-2 0,0 1 0,2-2-24,3-2-180,1 2-47,2 0-60,2-2-14,5 2-89,1-1-99,4-2-66,1 1-21,3-2-36,-1-3-92,0-3-402,-2 3-745</inkml:trace>
  <inkml:trace contextRef="#ctx0" brushRef="#br1" timeOffset="912499.2251">8533 11615 137,'6'-14'779,"2"5"-145,-4-5-100,1 4-3,3-3-31,-2 2-59,1 0-64,1 1-76,0 2-25,1 2-47,0-1-25,0 2-28,1 2-25,-10 3-27,19 0-22,-19 0-17,20 4-20,-9 2-28,-2 0 12,2 2-27,-2 2 1,0-1-14,-1 3 17,1-1-18,-4-2 29,0 1-22,-1 0 29,0-1-20,-4-9 26,7 16-20,-7-16 41,4 13-12,-4-13 40,3 10-22,-3-10 19,0 0-2,0 0 20,4 7-17,-4-7-5,0 0-2,0 0-4,5-9-16,-5 9-6,4-12-13,1 4-12,1-3 26,2-1-55,1-5 33,5 2-97,1-5-38,1-1-119,3 2-83,1-1-124,-1 0-190,2 2-203,0-2-727,2 2-1172</inkml:trace>
  <inkml:trace contextRef="#ctx0" brushRef="#br1" timeOffset="913794.9401">9749 11483 379,'12'-5'860,"-12"5"-139,0 0-71,10-6-67,-10 6-57,0 0-56,0 0-52,0 0-50,0 0-30,-8-4 13,8 4-55,-16 7 24,5-2-76,-1 3 22,0 1-63,-2 1-6,1 2-56,2 1 3,0-1-41,0 2-22,3-3-11,1 3-12,2-3-6,1 1-11,4-12-7,1 21-6,2-11-3,4-3-7,2 4-10,2-4-19,1-1-21,2-1-9,3-2-18,-2 0-12,2-2 32,-3-1-50,3-1-7,-1 0 17,1-4 12,-3 3-2,1-4 17,-3 1 11,0-3 8,-3 0 4,-1-1 4,-1 0 3,-3 0 49,-1-3-52,-2 0 50,-2 1-51,-1-2 52,-2-1-51,-2 3 49,0 0-50,-1 1 49,-2 1-51,1 0 59,0 2-60,1 2 47,-2 0-48,9 5 47,-13-6-46,13 6 53,0 0-45,0 0 46,0 0-49,0 0 51,0 0-54,0 0 31,13 5-82,-13-5-14,19 3-22,-19-3-17,24 2-13,-11-2-16,1 0-14,-1 0-12,1-2-13,-1 0-24,1-1-2,1-2-10,-2 2 25,2-3 17,-3 0 24,0 0 20,0-2 32,-3 1 13,1-2 28,-2-1 20,1 0 11,-3-1 26,2-3 18,-3 2 14,0-5 35,-1 3 14,-2-3 22,1 1 23,-2-1-11,1 2 13,-1-1 17,-1 1-25,0 2 25,0 1-20,-1 1 25,-1 1-25,2 10 11,-4-18-29,4 18 24,-5-10-19,5 10 26,-7-5-16,7 5 20,-8 5-19,8-5 30,-9 13-7,4-2 5,1 2 1,0 3 1,-1 2 38,1 2-54,-1 1 44,1 5-9,1-1-37,-1 0 21,0 6-42,-1 1 43,1 0 5,0 2 19,2 3-120,-2-1-42,1 1 0,1 1 0,-2 3 0,0 1 0,0-6 0,0 0 0,-2 5 0,2-7 0,-2 0 0,0-1 0,1-1 0,-1-3 0,0 0 0,3-4 0,-2-3 0,1 0 0,2-3 0,-1-2 0,2 0 0,-1-2 0,2-2 0,0-1 0,2-2 0,-2-10 0,2 20 0,-2-20 0,4 14 0,-4-14 0,8 12 0,-8-12 0,9 8 0,-9-8 0,14 5 0,-14-5 0,17 2 0,-17-2 0,22-2 0,-8-1 0,1 1 0,1-2 0,-2 0 0,1-1-36,0-2-9,-1 2 20,0-3-34,-3 0 43,2-2-27,-3 1 40,-1-1-33,0-3 41,-3 2-38,0-3 37,-2-1-49,-2-1 7,-2 0-35,-2-1-18,-4-3 0,0-1-4,-3 1 2,-6-3 5,-1 0 14,-2 2 11,-1-1 10,0 0 11,-3 2 17,3 1-6,1 2 32,3 2-54,1 1-18,1-2-14,4 3-21,3-2-35,3 1-9,1 1-66,3 0-18,3-2-67,4-2-119,3 1-64,2-2-113,5 1-716,2-4-918</inkml:trace>
  <inkml:trace contextRef="#ctx0" brushRef="#br1" timeOffset="914251.675">10953 11489 412,'0'0'589,"0"-12"-31,0 12-38,1-14-23,-1 14-29,2-17-4,-2 17-31,0-18-27,0 18-14,1-18-3,-1 18-19,-1-14-17,1 14 27,0-14-90,0 14 4,-2-10-72,2 10-8,0 0-57,0 0 29,0 0-20,0 0 41,0 0-34,-9 8-122,6 2-51,1 3 0,0 2 0,-1 4 0,-1 2 0,2 3 0,-2 0 0,0 1 0,1-1 0,0 4 0,0-5 0,-1 3 0,2-3 0,-1 0 0,2-4 0,1-1 0,0-1 0,1-1 0,1-4 0,5 1 0,-3-1 0,1-3 0,0-1 0,3-1 0,0-2 0,2 0 0,-10-5 0,19 4-233,-19-4-110,20 0-49,-8-4-6,1 0-59,-2-1-103,2-3-23,-2-2-12,1 0-176,1-4-445,-2 0-826</inkml:trace>
  <inkml:trace contextRef="#ctx0" brushRef="#br1" timeOffset="914439.8086">10862 11589 130,'-14'3'856,"3"-2"-189,11-1-83,-18 4-58,18-4-52,-10 4-52,10-4-14,0 0-81,0 0-47,0 0-72,5 8-20,-5-8-39,19 1-36,-5-1-21,4 0-29,4-1-79,-2 1-88,8-3-108,-1 3-87,2-2-86,0-1-101,0 0-193,-1-2-352,-1 1-643</inkml:trace>
  <inkml:trace contextRef="#ctx0" brushRef="#br1" timeOffset="914779.2763">11274 11577 684,'-5'9'659,"5"-9"-88,0 0-56,10 6-73,-10-6-59,14 1-18,-14-1-66,22 0-12,-9-1-60,2 1-6,1-3-49,5 0 19,-4 0-23,2-1-13,0 0-13,-3-2-20,1 2-12,-2-1-8,1-2-9,-5 0-5,3 1 6,-5-2-32,-2 2 4,-1-2-28,-6 8 14,3-12-26,-3 12 17,-3-12-25,3 12 0,-8-6 19,8 6-25,-14-3 27,14 3-18,-19 0 59,7 4-30,0 4 60,-2-1-15,0 3 38,0 2-43,-2 0 65,5 3-43,-3-1 7,4 1-53,2-1 21,-1-1-49,4 1 4,-2 0-22,5-3 4,1 2-38,1-13-44,1 21-63,3-10-49,1-1-60,1-2-73,2 0-20,0 2-22,5-2-72,-1-1-63,5-1-100,-2-1-150,3 0-524,-1-2-863</inkml:trace>
  <inkml:trace contextRef="#ctx0" brushRef="#br1" timeOffset="915243.4468">11697 11655 555,'2'-11'697,"3"0"-63,-5 11-44,4-18-38,-1 8-48,1 2-54,-4 8-52,7-15-52,-1 8-12,-6 7-37,16-11 20,-16 11-80,15-4 34,-15 4-74,21 0 38,-12 2-50,2 4 37,1 1-55,-1 3 31,2 2-52,-2 1 13,1 3-58,-6-3-19,3 2-17,-5-1-10,1 0-10,2 0-23,-5-2 7,1-1-15,-1 0-20,-2-11-27,4 18-19,-4-18 6,0 16-55,0-16-21,0 12-7,0-12 0,0 0-16,-2 12 4,2-12 6,0 0-1,0 0-24,0 0 12,0 0-6,0 0 31,0 0-22,6-10 6,-1 3-4,1-3 30,2 0-3,-3-4 26,6-1-12,0-2 26,2-1-7,-1-1 27,1-2 13,2-1 7,0 1 7,-2 3 9,-1 3 9,0-1 5,-6 5 12,3 2 5,-1 2 10,-8 7 29,6-9 6,-6 9 11,0 0 2,0 0 14,3 12 15,-3-12 4,-4 19-2,1-7-27,1 3 31,-2 0-15,1-1 11,1 1-36,0-1 14,-1 3-29,3-4 14,0 1-32,0 0 14,0-3-8,3 0-25,-1-1 16,3 0-29,-1-2-8,2 0-70,1 0-3,1-2-68,1 0-29,3-1-52,-2-3-70,3 2-48,-2-3-48,3 1-4,-1-4-81,1 1-76,1-3-487,1-2-662</inkml:trace>
  <inkml:trace contextRef="#ctx0" brushRef="#br1" timeOffset="915527.1249">12483 11473 738,'2'-15'661,"1"1"-50,-2 2-34,0-1-69,2 4-15,-3 9-52,2-20-14,-2 20-71,0-14-17,0 14-42,2-12-5,-2 12-3,0 0-6,0 0 12,0 0-38,0 0 23,-4 15-33,0-4 44,3 2-37,-2 2 1,1 2-255,0 2 0,0 4 0,-2 0 0,1 0 0,-1 1 0,4 0 0,-2-2 0,-1-1 0,3 0 0,0-2 0,3 0 0,-1-2 0,0 1 0,0-4 0,2 1 0,3-1 0,-2-2 0,4-2 0,0 0 0,0-1 0,0-4 0,0 2 0,2-4 0,-1 0-129,-10-3-299,19 2-26,-19-2-86,17-2-118,-7-2-82,-1 0-172,-1-1-464,0-3-977</inkml:trace>
  <inkml:trace contextRef="#ctx0" brushRef="#br1" timeOffset="915702.2663">12278 11579 775,'-23'3'905,"4"-2"-188,0 1-156,6 0-48,1 0-73,12-2-34,-12 4-97,12-4-30,0 0-53,6 7-44,4-6-37,5-1-30,4 3-25,5-3-68,4-3-104,5 0-168,3-1-170,0-1-187,-2 0-768,11-2-975</inkml:trace>
  <inkml:trace contextRef="#ctx0" brushRef="#br1" timeOffset="916339.3883">13358 11627 683,'0'0'666,"8"-9"-85,-8 9-38,8-8-48,-8 8-19,8-9-45,-8 9-40,0 0-44,9-9-44,-9 9-42,0 0-45,0 0-34,0-10-15,0 10-11,-9-4-13,9 4-13,-14 0-15,14 0-13,-15 4-10,15-4-22,-23 5-11,13 0-10,-2 0-10,1 2-9,0-2-4,-1 3-4,3-3-5,1 3-3,0-1-3,4 0-1,-1 3-1,5-10-4,-4 14 0,4-14 23,4 16-46,-1-7 14,6 1 7,2-1-10,-2 1-9,7-2-14,1 1-9,4 0 0,0-1 2,0 3-19,2-3 32,0 0-19,0-1 26,-2 3-14,-2-4 29,-1 0-21,-5 0 30,0-1-9,-3 0 32,-10-5-9,11 6 29,-11-6 15,0 0-3,0 0-2,-2 10-3,2-10-13,-17 4-5,17-4-4,-24 1-10,8-2-1,-1 1-8,-4 0 0,3-1-2,-2-2-9,0 2-9,-1-2 12,4 3-15,-2-3-30,2 0-61,3 1-33,1 0-85,1-2-35,3 1-82,9 3-68,-10-7-66,10 7-35,0 0-129,2-11-629,-2 11-868</inkml:trace>
  <inkml:trace contextRef="#ctx0" brushRef="#br1" timeOffset="916606.6425">13640 11610 276,'12'-10'767,"-3"-1"-125,0 2-26,0-2-63,-2 2-26,1 0-43,-3 1-37,-1 0-43,-4 8-22,8-13 9,-8 13-73,6-12 15,-6 12-95,5-10 3,-5 10-66,0 0 39,0 0-40,0 0 31,0 0-33,4 9 19,-4-9-46,-4 17 31,3-3-56,-3 1-120,4 1 0,-4 2 0,2-2 0,0 2 0,2 1 0,-1 0 0,-2-1 0,3-4 0,0 4 0,3-2 0,-2-1 0,-1 1 0,2-3 0,0-1 0,2-1-209,0-1-122,-3 0-72,-1-10-29,6 14-117,-6-14-123,5 9-103,-5-9-753,0 0-1163</inkml:trace>
  <inkml:trace contextRef="#ctx0" brushRef="#br1" timeOffset="916784.9928">13575 11743 606,'0'0'833,"-11"-8"-133,11 8-106,-6-7-66,6 7-94,0 0-48,6-12-87,-6 12-49,11-8-65,-1 4-20,3 0-64,2 1 12,6-1-45,2 1-2,2 0-81,1 0-54,1 2-95,2-1-74,0 2-94,2 0-99,1 0-154,-1 0-507,-1 0-709</inkml:trace>
  <inkml:trace contextRef="#ctx0" brushRef="#br1" timeOffset="917206.2158">14113 11693 779,'0'0'725,"-7"-9"-66,7 9-48,0 0-78,-7-5-23,7 5-84,0 0-44,0 0-64,0 0-17,3-12-35,-3 12-41,0 0-31,13-5-26,-13 5-8,15 2-26,-15-2-20,19 5-15,-9-1-13,2 4-5,-1-1 0,3 3-5,-1 0-2,-2 0 1,5 2-18,-7 0-10,3 0-9,-1-2-3,-1 1-3,-2-1-13,-1-1-6,-3 1-2,2-3-5,-6-7-7,5 15-22,-5-15-27,0 0-25,-2 14-6,2-14-14,-9 6-27,9-6 17,-9 3-32,9-3 17,-16-1-25,16 1 23,-15-4-20,15 4 33,-14-6 0,14 6 38,-13-9-9,13 9 34,-7-14-8,7 14 27,-5-14-13,5 14 34,5-16-3,0 7 48,1-3-14,3 2 24,3-2-11,0-1 38,2 2 14,4 3 16,1-3 5,0 5 12,2-1 14,-3 2 7,3 3 9,-2 1-2,4 1-3,-3 2-2,4 1-10,-3 2-2,2 3-21,-4-1-27,-1 1-18,-4 2-11,-1-2-13,-3 2-13,-2-1-51,2-1-52,-6 1-58,-4-9-57,5 15-93,-5-15-56,-3 13-118,3-13-127,-11 12-128,3-6-875,8-6-1233</inkml:trace>
  <inkml:trace contextRef="#ctx0" brushRef="#br1" timeOffset="917474.2892">14385 11604 664,'12'-8'808,"0"1"-86,0-2-94,2 1-69,-1-2-76,0 1-59,-1-1-48,1-1-42,0 1-42,-4-1-23,4-2-29,-3 3-27,-1-3-32,0 1-32,-4 0-28,1 0-8,-3 2-15,-1-1-16,-2 11-19,-1-19-12,-3 10-17,-1 0-7,1 1-4,-3 3-10,1-2-5,-3 5 5,-1-2-4,10 4-9,-20 0-50,7 1-40,1 3-40,-1 0-72,0 2-59,0 3-121,0 0-94,3 3-92,0 0-94,2 1-662,3-1-927</inkml:trace>
  <inkml:trace contextRef="#ctx0" brushRef="#br1" timeOffset="917898.0031">14679 11705 725,'0'0'877,"7"-5"-111,-7 5-120,0 0-35,0 0-97,6-7-69,-6 7-112,0 0-12,0 0-54,0 0-20,9 7-52,-9-7-3,8 11-32,-8-11-23,6 16-28,-6-16-18,4 17-28,-2-7-1,-2-10-23,3 19-6,-3-19-12,0 19 19,0-19-34,0 15 17,0-15-26,0 14 19,0-14-21,0 0 4,-2 15-27,2-15 10,0 0-37,-5 10 30,5-10-18,0 0 20,0 0-27,0 0 26,0 0-11,-12-3 20,12 3-19,0 0 26,-4-15-20,4 15 23,5-16-15,-2 5 30,1 0-28,3-1 19,1-2-22,1-2 32,3 1-24,0-1 23,0 2 3,1-1 16,1 3 13,-1 3 12,0-1 2,1 1 3,0 3 6,0-1 6,-1 2-5,-1 3-5,0 0-8,-12 2-10,23 1-9,-23-1-4,18 6-9,-9-1-6,-4 1-41,1 1-47,-1 2-74,-5-9-47,7 16-83,-3-6-41,-2 0-113,-2-10-84,3 19-50,1-9-139,0-1-546,-1-1-860</inkml:trace>
  <inkml:trace contextRef="#ctx0" brushRef="#br1" timeOffset="918454.5822">15277 11771 625,'11'-11'709,"-3"1"-77,0-3-55,-2 1-64,0-1-80,-2-1-17,-2 2-59,-2 2-30,0-2-26,-3 0-33,0 2-24,-3 1-12,0 1-14,-2 1-23,-1 0-11,-1 2 29,-2 3-71,0-1 37,12 3-68,-25 0 24,13 3-68,-1 1-15,-2 1-7,4 0-10,-2 3-11,1 1 13,0-1-12,3 1-6,2 1-1,0-1-8,2 0-6,1-1-9,4-8-14,-2 17-26,2-17-18,3 14-2,-3-14-31,8 14 17,-8-14-28,11 9 23,-11-9-17,16 6 24,-16-6-26,20 3 26,-8-4-19,-2-2 37,3 0-9,1 1 26,0-5-2,-2 1 26,1-1-10,0 1 26,-1 0-2,-1-3 33,-2 4 4,0-1 36,-1 0 10,0 2-3,-8 4-10,15-4-15,-15 4 33,0 0 5,18 5-6,-18-5 6,9 17-10,-4-5-8,-2 3-7,-2 3-3,2 6-1,-3 2 38,0 2 39,-3 5-42,2 0 28,-3 1-24,0 0 52,-3 1 4,-1 3-22,0 0-81,-1-7-52,-1 0 0,1-1 0,-3-1 0,2-2 0,-3 1 0,3-5 0,-2-4 0,1 1 0,-2-4 0,1-2 0,1-2 0,0-3 0,-2 0 0,0-2 0,-1-2 0,1-1 0,-1-4 0,14 0 0,-24 0 0,10-3 0,0-1 0,0-1 0,4-3 0,-1-1 0,3 0 0,1-3 0,1 0 0,4-1 0,2 2 0,2-2 0,2-2-109,-1 1-300,3-1-43,6-1-70,-3-1-123,3 0-103,-1 2-930,2-2-1349</inkml:trace>
  <inkml:trace contextRef="#ctx0" brushRef="#br1" timeOffset="919435.3557">1335 12572 506,'-8'-10'803,"8"10"-106,0 0-23,-1-12-58,1 12-43,0 0-49,-1-11-80,1 11-48,0 0-59,0 0-28,0 0 2,0 0-29,0 0-17,-12 9-22,7 2-28,-1 2-29,2 1-30,-1 0-26,-2 3-15,0 3-27,3-1-8,1 0-22,-1 0-5,2-2-18,2 1-2,0-1-15,0-2-8,2-1-47,2 0-41,1-2-44,1 0-81,-1-4-44,3 1-37,-2-2-57,3-1-47,-9-6-43,16 7-40,-16-7-41,13 4-47,-13-4-122,14-3-516,-14 3-808</inkml:trace>
  <inkml:trace contextRef="#ctx0" brushRef="#br1" timeOffset="919746.7592">1191 12455 678,'0'0'610,"-13"8"-74,13-8-29,-7 9-78,7-9-33,0 0-63,3 12-13,-3-12-38,9 5-23,-9-5-29,15 4-14,-3-2-17,-12-2-6,25 0-22,-12-2-17,1 0-28,3-2-20,-3 0-8,1-1-11,-1-1-13,-1 1-12,-2-2-9,1 0 3,-3 0-9,-1 1 17,-3-2-29,3 2-5,-8 6-5,6-15-13,-6 15-2,2-14-1,-2 14-3,-2-14-1,2 14-5,-7-12 8,7 12-9,-14-5 4,14 5-9,-15-5-25,15 5-39,-19 5-61,7-3-55,0 5-45,1 1-73,0 1-67,-3 1-66,5 2-85,-4 4-789,4-3-916</inkml:trace>
  <inkml:trace contextRef="#ctx0" brushRef="#br1" timeOffset="920139.579">1711 12591 156,'12'-7'889,"-4"1"-189,0 0-69,-3-2-101,-5 8-60,9-14-38,-9 14-68,1-13-45,-1 13-52,-7-14-35,7 14-21,-12-12-23,12 12-11,-17-6-27,5 5-18,12 1-14,-20 0-20,7 2-16,2 2-17,-2 0-11,2 3-9,-1-2-15,2 4-4,2-2-4,1 1-9,1 1-3,2 1-4,0 0-1,4 1-4,0-1 5,4 2-1,3 1 5,-2-4-16,6 4-9,1-2-20,1 2-16,6-4-14,-4 3 1,3-4 5,0 1 12,-2-2 12,-2 0 10,0-1 3,-4-1 7,-2 0 7,3-1 11,-11-4 5,12 7 0,-12-7 0,0 0 7,2 10 5,-2-10 3,-5 6 7,5-6-7,-13 4-4,13-4-4,-20 2-4,6-2 2,14 0-1,-26 0-6,12 0-10,0 0-59,-4-1-81,1-2-92,1 0-86,-1-1-98,3-2-135,-2 4-273,2-3-313,1 0-756</inkml:trace>
  <inkml:trace contextRef="#ctx0" brushRef="#br1" timeOffset="920830.6059">2896 12886 420,'9'-7'765,"-4"1"-132,1-2-34,-6 8-40,10-14-79,-10 14-32,6-16-75,-6 16-34,3-14-55,-3 14-26,-2-15-39,-3 8-12,5 7-29,-10-12-16,10 12-22,-17-8-7,6 6 1,-1 3-17,-1 0 4,-3 4-18,-2 0 5,0 5-24,-1 0 5,0 2-29,2 0-4,0 2-9,2 1-1,1-1-12,4 3-9,2-5-4,1 3-5,2-3 1,2-1-2,2 0-3,2 1 0,3-2-3,4-2-4,-1 0-12,5-2-38,0 0-33,3-3-32,0-1-27,-1-2-15,5 0-6,-1-4-24,6-1 0,-2-1-4,-3-1 26,2-2 20,-2-1-4,-1 1 47,0-1-5,-4-5 39,1 3-6,-2-1 32,-2-3-7,-3 2 35,-2 0-36,0 0 74,0 0 17,-2 0 26,-2 4-2,1-2 10,-3 12-17,1-17 4,-1 17-21,1-12 5,-1 12-21,0 0 16,0 0 7,0 0 7,0 0-15,0 0 3,0 0-3,-6 12-6,6-12 8,0 16-9,0-16-10,0 18-4,1-8-3,-1-10-5,4 20-4,0-9-1,0-3-4,0 3-20,1-2-35,2-2-39,0 2-44,-1-3-43,3 1-24,0-2-69,0-1-35,0-1-19,-9-3-21,20 4-51,-20-4-8,18-2-55,-18 2-111,19-5-247,-7 1-346</inkml:trace>
  <inkml:trace contextRef="#ctx0" brushRef="#br1" timeOffset="921094.4128">3305 12683 17,'4'-17'733,"-3"0"-117,2 0-59,-2 1-26,1 0-21,-1 3-58,0 2-22,0-1-46,1 2-26,-2 10-53,1-17-32,-1 17-48,0-12-10,0 12-9,0 0 16,0 0 5,0 0-20,-9 5-21,9-5-5,-8 17 6,4-3-18,0 3-6,0-1 2,0 5-21,0 1-8,0 0-14,1 2-1,1-1-14,-1 1-65,1-1-42,0-4 0,1 2 0,1 0 0,1-1 0,-1-2 0,2 2 0,0-3 0,1-1 0,1-1-61,0-1-147,1 1-38,2-4-43,1 1 6,1-1-62,4-2-38,-2-1-97,3-1-56,0 0-30,2-2-63,0-1-691,0-1-924</inkml:trace>
  <inkml:trace contextRef="#ctx0" brushRef="#br1" timeOffset="921447.229">3563 12838 260,'-9'-8'847,"9"8"-113,-6-9-45,6 9-93,-5-7-49,5 7-70,0 0-58,-4-9-68,4 9-38,0 0-39,0 0-35,6-6-28,-6 6-27,13 1-18,-13-1-29,19 6-21,-7 1-14,3 1-15,-2-1-7,4 3-9,-2 0-21,-1 3-5,0 0-5,-4-3-14,2 2 5,-3 0-10,-1 0 0,0-2-15,-4-1 13,0 2-8,-1-2 6,-3-9-2,2 14-5,-2-14-1,-4 15-8,4-15 0,-6 10-1,6-10 2,-11 9 30,11-9-35,-11 5 2,11-5 3,0 0 1,-13 2-3,13-2 5,-8-5-5,8 5-1,-4-11-2,4 11 6,0-14-4,2 5 2,1-2-15,3-2-38,0-4-49,1 4-39,2-4-41,1-3-64,0 3-53,2 1-86,1 0-101,-1 3-75,1 0-132,0-1-610,0 2-905</inkml:trace>
  <inkml:trace contextRef="#ctx0" brushRef="#br1" timeOffset="921966.2297">4020 12909 677,'0'0'764,"-15"3"-91,15-3-48,-10 4-74,10-4-51,-10 4-34,10-4-40,0 0-29,0 0 1,0 0-6,0 0-22,0 0-55,0 0-36,0 0-40,11 5-31,-11-5-39,19-3-29,-7 3-32,1-2-16,4-1-19,-1 1-15,2-2-13,-2 1 0,1-1-15,0 0-6,0 0-2,-3-1-4,1 0-1,-5 1-1,2 0-8,-3-2-3,0 0-9,-3 1-2,-6 5-6,9-11 11,-9 11-11,0 0 5,-1-15-3,1 15 4,-12-5-1,12 5-1,-15-3 4,15 3-5,-22 3 1,12 0 4,-3-2-3,2 4 2,-1 0 0,-1 2 0,2 1 1,-1 0 2,3 3-3,2 0 3,-1-1 4,2 2 5,1-1 3,2 0-4,2-1 0,-1 1 1,4 1 0,0-2-5,2 1 2,1-1-8,4 2-54,1-5-72,3 3-93,0-3-71,2 0-72,3-3-40,1 1-87,3 0-52,2-1-17,1-4-11,-3 2-62,5-1-554,1-4-800</inkml:trace>
  <inkml:trace contextRef="#ctx0" brushRef="#br1" timeOffset="922350.6112">4652 12950 234,'10'-13'632,"-2"3"-103,-3-2-45,0 2-29,-2 1-77,-3 9-13,1-17-51,-1 17-5,-2-13-49,2 13 1,-9-7-32,9 7-20,-16-3-13,16 3-10,-19 3-12,8 2-11,-2-2-4,0 6-10,-1-3-13,0 5-7,0-4-28,2 3-2,1 1-34,1-2 9,1 0-34,1 2-9,2-3-5,2 0-14,4-8-2,-4 14 6,4-14-1,1 10 0,-1-10-8,7 8-3,-7-8-24,12 4-20,-12-4-13,17 0-7,-17 0-6,22-4-36,-11 3 20,3-6-8,0 2 28,2-2-2,-4 0 15,5-4 9,-4 2 13,1 0 7,-3 0 22,1-2 26,-1 4 28,0-3 19,-4 5 13,2-1 11,-2 1-6,0-1-13,-7 6-13,12-5 15,-12 5 6,0 0 2,14 0 7,-14 0-22,9 3-4,-9-3-19,10 8-2,-10-8-16,8 7 2,-8-7-18,7 12-20,-7-12-77,9 10-38,-9-10-73,10 14-35,-10-14-74,12 10-68,-6-2 11,5-3 10,-1 3-50,1 0-56,5-3-148,-2 2-509,2-5-724</inkml:trace>
  <inkml:trace contextRef="#ctx0" brushRef="#br1" timeOffset="922855.2352">5336 12882 409,'5'-9'641,"-3"0"-92,-2 9-32,3-17-62,-3 17-34,-4-14-67,4 14 2,-10-12-25,10 12-36,-15-10-27,15 10-20,-21-3-8,21 3-8,-24 1-16,7 3-10,2 1-17,-3 0 3,-1 2-32,2 3-11,-1 0-36,2 2-5,-1 0-18,3 1-11,0 0-13,4 2-15,-1-2-18,3 1 4,1-2 16,2 2-39,1-2-12,3-2 6,2 1-30,0 0-23,5-2-61,-1-1-31,3-1-31,2 0-37,0-2-32,0 0-8,4-3-27,-1 0-29,2-1 12,-1-2-14,4-2 7,-2 0 10,0-2 1,0 2 24,0-6-3,-3 3 49,2-5 9,-1 1 50,0-3 17,-2-1 51,0-2 40,-1-1 24,-2-2 28,2-1 49,-3-2 19,1-5 13,0 1 26,-2-3 19,1 0 19,-1 0 20,-2-3 4,2 2 25,-3 0 3,-1 4 15,1 2 12,-2 1-15,1 6 0,-1 0-8,1 0-31,-2 5-16,-1 12-12,1-14 20,-1 14 12,0 0 6,0 0-3,0 0-17,-3 7-3,3-7 3,-4 22 7,2-5-10,0 0-7,-1 7-5,-1 1-16,2 1 2,-1 0-35,-2 6-16,1-2-21,1 0-11,-1-3-10,0-1-3,1 0-22,-1-1-55,2-2-69,-1 1-79,0-1-43,1-3-65,0-2-67,1-1-83,-1 0-109,1 1-89,1-3-133,1-4-574,1 1-952</inkml:trace>
  <inkml:trace contextRef="#ctx0" brushRef="#br1" timeOffset="923499.3775">5628 12947 607,'0'0'774,"8"-8"-114,-8 8-62,0 0-60,0 0-9,0 0-86,0 0-34,0 0-58,0 0-18,0 0-70,-1 15-21,1-15-42,-2 12-11,2-12-38,0 11-13,0-11-26,3 11-5,-3-11-25,4 12-13,-4-12-14,8 9 0,-8-9-20,11 8-4,-2-2-9,-9-6 5,15 6-14,-15-6 2,19 3-27,-19-3-5,18 1-27,-18-1 6,22-1-23,-9-2 23,-3 2-16,2-3 29,-1-1-9,-1 0 27,1 0-22,-1 0 27,-1-2-20,-2 0 21,2 0-14,-1 0 22,-2-1-1,1 0 31,-1 2-1,2-2 32,-3 1-1,-5 7 16,8-12 16,-8 12-12,7-10-8,-7 10-11,8-8-27,-8 8-2,0 0 6,0 0-13,0 0 7,0 0 2,0 0 3,8 7-7,-8-7-5,-2 13 23,0-3-36,0 1-2,0 0-8,-3 6-1,1 3 3,-2 3 8,0-1-1,-1 6 6,-5 0-1,3 0 8,-1 1-2,-1-1-3,2 0-6,-2 1 2,0-2-9,1 0 2,-1-1-5,3-4 11,0-2-18,0 1 5,2-1-8,-2-3 5,3-3 6,0 1-4,1-3-10,0 0 6,0-3-3,2 1 6,2-10-3,-6 15 8,6-15 2,-6 12 2,6-12-9,-6 8-1,6-8-9,-9 6 8,9-6-3,-13 3 0,13-3-5,-14 0 0,14 0-3,-19-5 5,19 5-1,-20-7 0,11 2 3,0-2 2,0-1 1,-1-1-4,2 1 2,1-4-2,2 0-3,3-1 1,-1-1-1,6-5-2,-1 2 10,5-6-9,2-2-4,5-2-32,-1-1-45,7-2-55,-1 1-53,4 1-26,3 0-85,1 2-68,2-1-123,0 3-208,5 1-236,1-2-513,4 0-1068</inkml:trace>
  <inkml:trace contextRef="#ctx0" brushRef="#br1" timeOffset="923943.283">6964 12749 282,'1'-13'923,"0"1"-157,3 0-69,-3 0-59,2 0-31,-1 1-45,1 0-60,0 1-29,-3 10-31,3-15-38,-3 15-71,4-12-55,-4 12-37,0 0 2,5-7-10,-5 7-3,0 0-11,8 12-101,-8-12-118,4 20 0,-2-6 0,0 1 0,0 0 0,0 3 0,0 0 0,-1 2 0,2-2 0,-2-1 0,1 2 0,0-1 0,-1-1 0,2-1 0,-1 1 0,0-3 0,0-3-262,-1 1-227,2-3-81,0 3-100,-1-3-74,2-1-131,-4-8-580,9 15-1070</inkml:trace>
  <inkml:trace contextRef="#ctx0" brushRef="#br1" timeOffset="924619.6421">7272 12859 813,'5'-14'682,"0"2"-88,-1 1-34,0 0-55,-2 1-75,-2 10-43,1-21-34,-1 21-61,-2-17-27,2 17-16,-9-14-14,9 14-15,-14-8-11,14 8-9,-17-2-1,17 2-5,-23 4-24,10 1-4,-1 2-12,3 1-19,-3 1-12,2 3-20,1 1-8,-1 0 0,5 0-13,-1 2-12,3-1-6,0 0-20,4 2-8,-1-2-3,5-1-8,0 0-9,3 2-32,1-2-41,2 0-42,3-3-54,-1 0-19,3-1-66,2-1-10,-1-2-34,2 0-1,-1-3-24,0 1-5,0-1 4,-2-2 25,0-1 25,-1-1 21,0 0 35,0-3 32,-3 1 36,1-2 26,-2 0 28,0-2 54,0 0 54,0 0 36,-1-3 32,0 1 23,-2-4 14,1 3 19,0-1 31,-1-1-20,-1 3 21,1 0-21,-1 2 10,0-2-42,-5 9-8,9-10-44,-9 10 18,0 0-6,9-7 32,-9 7-34,8 6 18,-8-6-20,7 8 10,-7-8-16,6 12-14,-6-12 13,7 18 15,-3-8-8,1 1-10,0-2-15,-1 1-10,1 0-9,0 0-12,-1-1-1,2-1-15,-1 1 3,-5-9-8,7 12 7,-7-12-3,6 10 5,-6-10-2,0 0-7,5 9-2,-5-9 2,0 0-5,0 0 2,0 0-2,0 0-7,0 0 0,-4-12 1,4 12 2,-1-10-2,1 10 10,0-16-10,0 16 2,1-19-1,2 7 4,-1 2-2,2-2 17,1 0-12,2-1 10,-1 2 6,1 1 8,1 0 10,1 1 4,0 1 1,3 0 17,-2 2 14,0 3 21,3 0-1,0 2 6,-13 1 9,24 1-3,-11 2-1,2 1-90,-2 2-18,0 1 0,0 0 0,-3 1 0,1-1 0,0 3 0,-4-1 0,2 2 0,-4-2 0,-1 3 0,-1-3 0,-1 0 0,-2-9-116,3 20-218,-3-20-43,-2 18-73,2-18-77,-1 16-122,1-16-88,-1 15-847,1-15-1232</inkml:trace>
  <inkml:trace contextRef="#ctx0" brushRef="#br1" timeOffset="925010.4895">8050 12959 21,'5'-10'943,"0"0"-208,-5 10-40,5-17-90,-5 17-65,4-13-55,-4 13-28,0-13-69,0 13-33,0 0-55,-1-14-9,1 14-40,0 0-10,0 0-32,-14 0-33,14 0-29,-9 9-19,9-9-22,-11 13-20,8-5 23,-2 1-59,2 0-8,1 0-8,2-9-3,-2 19-8,2-19-9,4 19 2,0-11 1,1 1-3,1-1-1,2-1-6,0-1-3,2 0 6,0-1-3,0-2 2,3-1-2,-1 0 0,0-1-3,-12-1-1,23-1 2,-9-1 1,-2 0 59,-2-1-66,2-2 54,-3-2-42,0 0 33,-1 0-35,0 0 3,-3-3 2,0 0 1,-2-2-4,1 2-1,-4-2 11,0 0-13,-3-2-6,-1 2 1,1 2-1,-3-2 1,0 0-6,-2 4 2,-2-1-9,1 3-25,-1 1-38,-1 1-54,-1 2-48,12 2-78,-26 1-37,14 2-94,-4 0-84,3 4-104,0-3-65,0 4-211,3-3-415,2 3-870</inkml:trace>
  <inkml:trace contextRef="#ctx0" brushRef="#br1" timeOffset="925590.262">8385 12918 674,'0'0'933,"11"-7"-116,-11 7-106,6-8-47,-6 8-89,0 0-71,7-9-87,-7 9-54,0 0-49,0 0-28,0 0-29,0 0-37,0 0-7,0 0-67,0 11 4,0-11-55,-1 13 12,1-13-43,0 14 9,0-14-44,1 15 32,3-7-42,-4-8-7,8 16 1,-2-10-5,0 1 5,1-1-9,0 1-3,3-3-17,1 0 1,-1 0-16,-10-4-7,23 3 4,-23-3 2,23 0-4,-12-1 3,-11 1 35,22-4-45,-13 1 1,0-1 5,1-1 7,-2-1 2,0 0 8,-2-1 2,0-1 4,-2-1 2,0 1 9,-4 8 1,5-17 0,-5 17-8,1-16 6,-1 16 0,2-13-4,-2 13-14,0-12 15,0 12 0,0 0 6,0 0-19,0 0 17,-4-9-5,4 9 10,0 0 9,0 0-15,-3 14 1,3-14-8,3 11-27,-3-11-29,4 11-17,-4-11 15,10 13 17,-2-7-18,-1 1 2,2-2-25,3 0 29,-2 0-10,5 0 30,-1-3-12,3 2 31,0-3-13,2-1 23,-1 0-14,1-1 30,0 0-19,-1-2 53,1-1 0,-4 0 47,2-1 12,-4 1 52,-1-2-15,0-2 0,-3 3 10,0-5-5,-3 4 2,-1-5-13,-5 11-12,6-16-12,-6 16-9,1-17-12,-1 17-15,-4-16-11,0 7-8,-1 2-8,-1 1-4,-3 0-10,9 6-3,-14-7-9,14 7-13,-17-3-62,17 3-82,-14 0-106,14 0-54,-15 3-99,15-3-94,-12 6-131,12-6-79,-6 8-915,6-8-1280</inkml:trace>
  <inkml:trace contextRef="#ctx0" brushRef="#br1" timeOffset="926026.3371">9094 12884 954,'0'0'826,"0"0"-101,16 0-134,-16 0-41,11 3-74,-11-3-21,11 6-89,-11-6-23,9 7-41,-9-7-25,10 10-34,-10-10-27,13 12 13,-13-12-72,10 12 4,-4-5-59,-6-7 18,10 13-61,-10-13 27,7 9-51,-7-9 27,7 9-52,-7-9 38,5 8-47,-5-8 49,0 0-53,6 9 43,-6-9-47,0 0 43,0 0-42,0 0 38,0 0-40,0 0 36,0 0-40,0 0 42,0 0-44,-3-11 38,3 11-37,-3-10 38,3 10-29,-3-14 37,3 14-37,-1-20 4,2 11 13,1-5 1,-1-1-2,5-2-2,-2 2 20,4-5-29,-1 1-3,3 0-1,0 2-4,0 3-3,1 0 1,-1 3 4,1 2 3,1 1 21,-1 3 16,0 3 5,-11 2 11,23 2 14,-12 1-1,1 6-2,1 0-2,-2 2-17,1 1-1,-2 5-6,-1-2-25,-1-1-11,-3 1 0,0-1 0,-2 3 0,-1-2 0,1-1 0,-3-2 0,0 0-99,0-12-138,-4 22-85,1-11-123,3-11-144,-6 18-187,2-10-264,4-8-445,-6 12-1112</inkml:trace>
  <inkml:trace contextRef="#ctx0" brushRef="#br1" timeOffset="926247.0346">9962 12869 598,'16'3'1151,"-16"-3"-165,10 2-66,-10-2-75,0 0-73,17 2-113,-17-2-79,0 0-61,14 2-113,-14-2-48,0 0-105,0 0-109,15 0-144,-15 0 0,0 0 0,0 0 0,12 1-239,-12-1-146,0 0-114,0 0-149,0 0-167,0 0-955,0 0-1464</inkml:trace>
  <inkml:trace contextRef="#ctx0" brushRef="#br1" timeOffset="927118.2324">668 14359 819,'0'0'825,"0"0"-61,0 0-74,0 0-61,0 0-20,-9-5-85,9 5 15,0 0-62,0 0-52,0 0-51,0 0-3,0 0 5,0 0 12,0 0-49,0 0-297,5 12-42,-5-12 0,13 9 0,-4-4 0,0-1 0,0 3 0,5-3 0,-1 1 0,3 0 0,1-1 0,0-1 0,2-2 0,0 2 0,1-3 0,0 0-364,0-1-373,3-1-195,-8-1-1008,4 2-1677</inkml:trace>
  <inkml:trace contextRef="#ctx0" brushRef="#br1" timeOffset="944102.6748">1858 13960 39,'0'0'647,"-6"-9"-136,6 9-64,-4-10-23,4 10-31,-3-11-35,3 11 24,-6-9-8,6 9 6,-5-12 5,5 12-27,0 0-17,-6-11-10,6 11-37,0 0-10,-5-8-34,5 8-16,0 0-1,0 0-3,-5 7 11,5-7-21,-3 17-20,2-5-32,0 3 4,-2 3-32,3 0-9,-2 1-107,2 1-24,-3 4 0,2-2 0,0 4 0,-1-3 0,1 0 0,1-2 0,-1 0 0,1-2 0,0 4 0,0-3 0,0-1 0,1-1 0,-1-1 0,1 0-297,1-4-140,0 0-57,1-1-117,-1 0-106,1-2-62,1-2-760,-4-8-1177</inkml:trace>
  <inkml:trace contextRef="#ctx0" brushRef="#br1" timeOffset="944487.6217">2099 14046 391,'7'-9'854,"1"2"-153,-8 7-63,11-12-96,-11 12-66,6-9-63,-6 9-61,0 0-62,0 0-39,0 0-39,0 0-37,0 0-12,0 0-26,-12 7-18,5-2-10,-3 0-57,-1 2 20,0 2-34,-3-3 17,0 3-37,0-1 15,1 2-25,-2-4 19,2 3-25,-1-2 17,2 0-22,1 0 20,-1-2-23,2 1 20,3-1-21,7-5 18,-15 7-9,15-7 28,-11 7-16,11-7 13,-9 7-9,9-7 37,0 0-3,-5 8 20,5-8-1,0 0-15,7 13-2,-7-13-8,11 11-9,-4-4-2,1 0-8,3 1-6,0 2 1,-1-1-7,3 1 2,-4 0-10,5 0 1,-3 1-3,2-1-11,0 1-7,-2-2-48,2 0-58,-2 2-68,0-3-82,1-1-55,0 0-123,-3-1-74,1-1-143,0 0-686,1-1-952</inkml:trace>
  <inkml:trace contextRef="#ctx0" brushRef="#br1" timeOffset="944745.2346">2426 14141 406,'0'-12'851,"1"2"-154,-1 10-10,0-20-35,0 20-38,0-15-50,0 15-66,-1-12-29,1 12-54,-1-11-45,1 11-69,0 0-56,-1-11-24,1 11-3,0 0-5,0 0-40,0 0-7,1 14-45,-1-14-8,-1 15-27,1-15-5,-2 22-51,1-8-30,1-2 0,-2 2 0,1-1 0,0 2 0,0-1 0,1 0 0,-2 0 0,0 1 0,1-1-56,0-1-150,-1-1-85,1-2-51,0 2-88,1-12-75,-2 18-136,2-18-57,-2 15-892,2-15-1241</inkml:trace>
  <inkml:trace contextRef="#ctx0" brushRef="#br1" timeOffset="944965.6027">2379 14090 384,'1'-14'839,"1"0"-119,2 3-43,2-1-64,0 1-48,3 1-54,1 2-69,2 2-40,-1 3-45,3 1-42,0 2-51,2 2-33,0 2-52,0 4-20,-2 0-23,2 4-6,0-1-47,-2 2-11,-2 2-22,0-1 7,-2 0-37,0 2-42,-1-2-64,-2 1-70,-2-2-71,0 0-77,-1 0-83,-2-2-109,0 3-67,-1-1-132,1-3-661,-2-10-957</inkml:trace>
  <inkml:trace contextRef="#ctx0" brushRef="#br1" timeOffset="945251.0355">2643 14225 688,'6'-18'599,"-1"1"-68,3-2-20,1-1-57,0 3-17,4-2-31,-3 0-19,2 2-1,2 0-35,-1 1-10,1 2-9,-3 0-16,1 1-13,-3 4-31,0 0-37,0 0-15,-2 2-36,1 2-13,-8 5-12,10-7-8,-10 7-33,13-2 6,-13 2-6,9 4-5,-9-4-22,9 11 15,-5-2-19,-4-9-87,7 19 0,-4-9 0,-2 2 0,0 0 0,1 1 0,-2 1 0,-2 0 0,2 0 0,-1 0 0,-1 2 0,-1-1 0,-1 1 0,1 0 0,0-2-1,0 0-334,-1 1-84,2-5-89,-1 2-101,-1 2-95,3-1-61,0-1-773,0-2-1173</inkml:trace>
  <inkml:trace contextRef="#ctx0" brushRef="#br1" timeOffset="945505.6878">3098 14151 496,'3'-11'913,"1"-1"-160,-2 3-24,1-2-56,0 2-41,-3 9-58,3-15-36,-3 15-57,4-11-75,-4 11-76,1-11-68,-1 11-29,0 0-10,0 0-23,0 0-13,8 7-31,-8-7-8,1 19-32,1-8-8,-2 2-75,0 2-33,0 2 0,0-1 0,-2 2 0,2-1 0,-1 2 0,1-1 0,0 0 0,-1 0 0,1 0 0,-2-4 0,2-1-9,0 1-259,0-1-65,-1-3-65,1-10-79,1 22-123,-1-22-95,-2 19-41,2-19-747,-3 17-1108</inkml:trace>
  <inkml:trace contextRef="#ctx0" brushRef="#br1" timeOffset="945800.2764">3084 14113 625,'5'-15'659,"3"0"-81,2 1-18,3 0-75,1 1-31,4 1-15,0 3-49,4-1-25,-1 4-31,2 2-21,-2 0-28,-1 4-29,2 0 1,-3 3-20,1-1-3,0 2-39,-5 1-5,1 2-31,-4 0-7,0 1-26,-2-1 4,-4 0-8,-1 2-13,-1-1-12,-4-8-16,0 15-9,-2-4-19,-2-3-2,-3 1-17,-2 0 1,-2 1-12,-1-2 2,-2 2-10,-2 0 1,-2-1-16,0-1 7,0 1-31,-2-1-48,3-1-42,-1 2-109,3-4-83,-2 2-103,3-2-141,-1 0-166,1 1-175,2-2-649,3 1-1177</inkml:trace>
  <inkml:trace contextRef="#ctx0" brushRef="#br1" timeOffset="946318.7451">4559 14267 444,'0'0'655,"2"-19"-32,-2 19-44,2-19-36,-2 19-1,1-18-31,-1 18-15,0-17-37,0 17-5,0-14-8,0 14-42,1-11-58,-1 11-73,0 0-38,0 0-2,0 0 5,0 0-37,0 0 19,0 0-36,6 14-79,-4-3-105,-1 1 0,0 3 0,1 0 0,-2 2 0,1 0 0,0 2 0,0-1 0,1 0 0,-1 0 0,-1 1 0,1-1 0,1-2 0,-2 1 0,1-1-208,-1-1-196,0-2-72,0-2-133,0 1-134,-1 0-145,1-12-654,-4 19-1178</inkml:trace>
  <inkml:trace contextRef="#ctx0" brushRef="#br1" timeOffset="946867.5657">4344 14471 187,'0'0'779,"-2"-17"-142,2 17-92,6-17-67,0 8-68,5-2-57,3 1-54,3-2-53,5 1-33,5 1-11,3-2-64,4 4-12,0-1-44,7-1 1,-5 5-37,1 0 17,1 1-26,0 1 6,-3 3-52,-3-2 25,-1 2-5,-2 2 22,1-2-37,-3 2 17,-4-2-22,-3 1 8,-1 0-24,0 2 25,-3-3-20,-2 1 20,-3 0-16,-11-1 18,22 0-25,-22 0 36,13 0-29,-13 0 27,0 0-24,0 0 30,0 0-20,0 0 24,0 0-27,-11-5 41,11 5-17,-21 1 27,8 1-15,-4 0 33,-2 1-5,-1 4 21,-3-1-19,0 1 3,0 2-24,-3 3-8,1-1-2,4 0 3,3 0-16,0 2 8,4 0-16,0-1 9,5 0-13,2 0 17,2-3-20,5-9 0,0 17-3,6-9 5,0-1-27,2-2-6,2-1-48,3 2 3,0-5-48,1 0 10,1-1-42,1-1 40,-1-1-23,1-1 28,-1-3-1,0 2 27,-2 0 10,-1-3 22,0 0-3,-2 0 39,2-3 10,-5 3 45,1-5 17,-1 3 40,0-2 22,-2 2 43,0 0 22,0 1 29,-1-1 2,-4 9 1,9-11-24,-9 11-24,5-11-27,-5 11-14,0 0-4,8-8-15,-8 8-13,0 0-16,0 0-16,9 6-8,-9-6-11,4 9-18,-4-9 4,6 10-7,-6-10-19,6 13-61,-6-13-74,7 10-84,-7-10-97,8 11-137,-8-11-106,8 13-134,-8-13-715,11 10-1006</inkml:trace>
  <inkml:trace contextRef="#ctx0" brushRef="#br1" timeOffset="947133.7411">5384 14226 342,'3'-14'934,"1"0"-100,-3 4-70,0-1-76,-1 11-45,3-18-80,-3 18-85,1-14-55,-1 14-45,0 0 0,4-11-56,-4 11-1,0 0-36,4 10-7,-4-10-31,1 14 6,0-3-193,2 3-60,-3-2 0,1 5 0,0 0 0,1 0 0,-1 4 0,0-2 0,-1-1 0,0 0 0,2 0 0,-2 1 0,2-2 0,-2 0 0,1 0 0,1 0 0,-1-5 0,0 3 0,0-4-381,1 0-245,0-1-116,1-1-139,-3-9-876,5 14-1446</inkml:trace>
  <inkml:trace contextRef="#ctx0" brushRef="#br1" timeOffset="947394.7354">5693 14280 287,'2'-12'760,"-4"2"-124,2 10-55,-7-15-85,7 15-52,-10-14-16,2 10-59,-3 3 2,11 1-51,-21 0 7,7 0-30,1 5-20,-3-1 18,1 4-43,-1 2 2,0 1-5,1 2-19,1 1-19,0 1-17,1-1-21,1 1-14,3-1-29,1 1-21,1-2-16,4 3-17,-4-4-12,7 0-13,2 0-10,0 0-24,6 0-17,-2 0 0,3-3 0,4 2-99,-2-5-79,2 2-86,3-3-75,-2 0-64,2-3-48,-3 1-122,2-3-112,-2 3-105,2-4-612,1 1-1004</inkml:trace>
  <inkml:trace contextRef="#ctx0" brushRef="#br1" timeOffset="948010.4883">5853 14466 5,'9'-8'764,"-9"8"-143,9-8-88,-9 8-29,14-11-63,-7 6-19,2-2-40,-1 0-14,1 0-41,-1 1-27,2-3-33,-1 2-18,0-2-43,-2 0-15,0 0-30,0 1 1,-1-1-5,-1 2-19,-1-3-20,-4 10-9,6-15-6,-6 15-14,3-14-7,-3 14-23,-3-12-10,3 12-6,-9-7-11,9 7-3,-11-4-5,11 4 28,-17 2-44,7 2-1,1 1-1,-4 2 1,2 1 1,-2 1 0,2 1-4,-1 4 11,-1 0-2,4 0-14,2 1 9,-2-1-11,4 1 6,1 1-6,1-2-1,2-2-5,1 1-24,1-2 0,3 0-36,0-2-8,3 0-8,0-1-7,2-2-1,3 0-22,-1-1 3,2-2 14,1-2 9,1 0 5,3-1 4,1-2 15,2 0 8,3-2 12,1-4 9,5-2 12,0-1 10,5-3-2,1-3 18,-2 0-5,0-3 16,-2-1-3,-2-1 32,0 0 12,-7 3 20,-3 1 22,-3-1 24,-5 3-10,-1 2-12,-5 3-17,-2-1-1,-3 2 0,-1 10-31,-4-18-3,4 18-16,-10-13-2,2 8-9,-2 1 2,10 4-9,-19-4-1,19 4-4,-20 3 6,10 0-10,3 2-6,-2 1 3,4 1-1,1 3-8,1 0-6,3-10-10,3 23-12,1-9-8,1 0-11,1 2 6,3 0 5,0 1 6,0 0 2,1-2 7,-1-1 6,-1 0 6,2-2 3,-2 0 2,0-2 1,-2 0 2,0-2 7,1 0 21,-7-8 27,7 13 25,-7-13 23,6 9-3,-6-9-3,0 0-21,2 13-8,-2-13-14,0 0-2,-9 5-19,9-5-10,-13 3-38,13-3-47,-18 1-90,18-1-95,-25-1-132,11 2-159,-3-1-152,-2-1-835,1 2-1171</inkml:trace>
  <inkml:trace contextRef="#ctx0" brushRef="#br1" timeOffset="948534.5183">7489 14189 78,'2'-17'976,"-2"17"-136,3-16-71,-3 16-51,1-11-65,-1 11-82,2-11-88,-2 11-4,0 0 1,0 0-50,0 0-55,6 6-20,-6-6-44,4 18-15,-2-7-42,0 3-131,1 0-123,-1 3 0,-1 0 0,0 0 0,2 2 0,-3-2 0,1 0 0,2 0 0,-2 0 0,0 0 0,2 0 0,-2-2 0,2-1-162,-2-2-224,-1 0-84,0-12-82,1 19-87,-1-19-117,-4 16-148,4-16-470,-6 11-973</inkml:trace>
  <inkml:trace contextRef="#ctx0" brushRef="#br1" timeOffset="949061.101">7314 14454 200,'-9'-5'777,"0"-2"-149,9 7-32,-9-10-63,9 10-42,-5-12-69,5 12-27,2-11-40,5 2-46,1 2-44,3 0-25,4-2-37,4 1-39,6-2-31,4 2-26,4-1-20,7 0-17,3 1-23,1-1-15,1 1-47,1 0-34,-2 0-47,1 2-21,-3-2-19,-7 0 20,-1 3-40,-9 0 23,-1-1-8,-5 2 33,-2-1-1,-2 0 35,-5 0 1,-2-1 27,-1 1-1,-7 5 21,6-10-4,-6 10 25,-3-14-7,3 14 42,-8-13 21,3 4 37,0 2-12,5 7 55,-10-12 8,10 12 11,-9-10-15,9 10-1,-12-8-23,12 8 0,0 0 10,-11 4-2,11-4-20,-8 14 1,5-3-9,0 2-11,0-1-13,1 7-5,1-2-5,-1 1 0,2 1-12,-1 0-9,2-2 11,1 1-28,-1 0 13,1-1-23,1 0 16,1-2-20,2-1 16,-1-2-15,-1-2 22,2-1-28,1-2 15,2-2-17,-2 0 15,-7-5-16,19 3 8,-19-3-7,21-3 13,-10 1-2,1-3-12,-2-2 2,3 0-1,-1-1-1,-1-1 0,-2-3-1,0 2 1,0-1 2,0 0 2,-2 1 5,-1 1 36,0 2 13,0-1-6,-6 8-7,9-10-11,-9 10-1,8-7-13,-8 7 0,0 0 9,0 0 2,15 2-10,-15-2 5,7 7-4,-7-7-7,7 11 0,-7-11-2,9 13-4,-2-5-13,-2-2-24,1 2-57,-1-1-33,1 1-83,-6-8-68,10 10-57,-10-10-106,9 11-86,-9-11-119,9 7-841,-9-7-1106</inkml:trace>
  <inkml:trace contextRef="#ctx0" brushRef="#br1" timeOffset="949418.9567">8353 14398 520,'1'-12'779,"-1"12"-125,8-6-34,-8 6-73,18-8-69,-8 5-50,4-4-34,0 2-50,2-1-32,1 0-24,2-2-32,0 1-26,-3-1-37,0 2 1,0-1-50,-2-1-22,-1 3-28,-2-4-20,0 2-2,-1-1-11,-4 3-10,0-2-14,-6 7-3,7-14-10,-7 14-4,1-10-5,-1 10 0,-4-9-4,4 9-3,-13-5 0,13 5 13,-16 0-16,16 0 0,-21 4-2,11 1-7,0 2 2,0 0 4,-1 2 23,1 2 43,4-1 24,1 1-5,1-1 9,2 1-15,2 0-5,3 1-17,1-2-8,4 1-3,2 0 4,0 0-27,5 0-4,3-4-2,4 2-7,-1 0-19,3-3-51,1-1-83,2 0-95,0-1-63,2 1-70,6-2-102,-5-1-207,5 0-246,-3-4-562,4 2-1113</inkml:trace>
  <inkml:trace contextRef="#ctx0" brushRef="#br1" timeOffset="950002.1346">9855 14326 710,'11'-6'610,"-4"-1"-57,0 1-56,2-1-36,-3-1-68,-1 0-15,0-1-47,-1 1-14,1-2-48,-5 10-28,0-18-35,0 18-5,-6-17-31,-1 9-11,0 3-29,-5 2-15,-2 2-21,0 1 0,-5 4-12,-3 1-11,2 5-6,-6-1-11,2 4-8,2 3-12,2-1-5,2-1-6,1 2-5,3-2-4,4 0 15,0-2-21,5 0 21,2 1-26,3-13 20,0 19-26,4-10 21,2-1-24,4-3 20,1-1-43,3-1-6,0-1-39,0-2-17,5 0-4,1-2-3,-1-1 4,0-1 17,2-1 9,-1-3 10,0 1 4,-2-2 21,-4 2 5,-1-1 8,-1-2 1,-1 3 15,0-1 30,-3 1 23,-2 0 23,1 2 13,-1-2-5,-6 7-12,10-5-12,-10 5-6,0 0 3,0 0 5,11 3-4,-11-3-11,5 6-9,-5-6-4,4 12-7,-4-12 15,7 13-37,-2-4-23,0-3-81,2 4-58,-1-3-85,3 0-108,0-2-74,1 3-71,3-2-142,0 1-612,2-3-862</inkml:trace>
  <inkml:trace contextRef="#ctx0" brushRef="#br1" timeOffset="950498.4523">10501 14327 228,'5'-12'743,"-1"1"-114,-2-1-70,-2 12-58,-1-20-65,1 20-27,-6-14-55,-1 6-14,-1 3-30,-3 1-29,-1 2-32,-1 1-12,-3 1-23,-2 2-26,0 1-20,-3 3-20,0 3-28,2 0-5,-1 2-15,0 0-6,5 4-35,-1-3 5,3 2-31,0 0 19,4-1-33,1-1 10,4 2-26,2-3 6,2-11-36,0 21-10,4-11-61,1-1-16,4-1-48,1 0-42,1-1 1,2-1-21,3-3-38,-4-1-8,4 0-13,-3-1-2,2-2 0,-2-1-2,1 0 11,0-1 0,1-3 37,-1 0-8,-1-1 36,0-3 18,-2 1 31,-1-3 23,2-2 25,-2-1 8,2-4 77,-3 1-1,0-1 21,-1-2 44,-1 0 47,-1-4 33,-1 0 29,1 0 20,-2-1 34,-2 1 33,-1-1 10,-1 2 7,0 4 24,-1-1-17,-1 2 17,-1 2 11,0 2-20,1 1-14,-1 1-27,1 3-21,2 10-4,-7-13 1,7 13 0,0 0 31,0 0-9,-16 7-4,10 2-23,1 4 4,0 1-6,0 5-16,1 1-17,-2 2-12,2 2-23,1 0-22,2 2-20,0-1-12,1 1-19,0 1-10,2-5-25,1 4-34,0-2-84,0-2-87,4 0-103,-1-3-57,1 1-41,2-1-55,2-2-81,-2 2-153,3-3-162,0-1-541,0-2-983</inkml:trace>
  <inkml:trace contextRef="#ctx0" brushRef="#br1" timeOffset="950818.7719">10646 14417 536,'-2'-14'775,"-1"2"-107,3 1-6,0 11-94,-2-21-51,2 21-70,2-17-59,-2 17-59,4-14-38,-4 14-23,10-6-47,-10 6-38,16 0-43,-6 5-16,3 1-30,-1 1-12,1 3-1,2 2-38,0 0 11,-1 2-26,-3-2 14,2 3-29,-2-3 17,0 0-25,-2 0 25,-1-3-32,0 1 9,-1-1-12,-1-2 20,0 0-18,-6-7 26,9 9-22,-9-9 16,9 6-7,-9-6 15,0 0-4,14 0 12,-14 0 4,8-7 20,-8 7-22,10-11 12,-3 4-14,0-4 2,1 2-12,-2-7 3,5 1-10,-1-2 4,-1 0-11,0-1 0,1 0-52,0 1-43,-1 2-60,0 1-76,-1 2-67,-1 2-136,-1 0-112,1 3-89,-7 7-876,9-9-1129</inkml:trace>
  <inkml:trace contextRef="#ctx0" brushRef="#br1" timeOffset="951302.067">11405 14383 747,'7'-9'727,"-7"9"-81,0 0-33,2-12-83,-2 12-43,-1-11-44,1 11-60,-3-11-44,3 11-32,-5-12-21,-3 6-21,8 6-27,-13-9-22,4 4-30,-3 2-21,12 3-21,-23-1-22,9 2-19,-5 2-20,2 4-14,-3-1-36,1 3 18,1 1-14,0 1-7,3 0-6,-1 1-5,4 2 5,1-3-15,1 2 11,5-3-17,-1 2 2,6-12-2,-3 20 0,6-10-12,0-3-14,4 1-29,3-1-16,-2-1-45,3-3 6,2 2-26,0-4 15,1 0-12,0-1 22,1-1-7,1 0 33,0-2 1,-2-1 7,1-1 14,0-3 13,-2 3 7,-1-4 7,-2 2 13,2-2 2,-3-2 5,-1 1 27,-3 1 28,0 1 18,0-1 18,-5 9 18,7-15 9,-7 15-5,3-12-4,-3 12-1,0 0 17,0 0-19,0 0-3,0 0-2,0 0-8,0 0-12,0 0-12,-6 7-7,6-7-12,-2 12 0,2-12-11,0 15-12,0-15 3,3 17-22,-3-17-33,4 17-49,0-10-34,-4-7-72,9 15-40,-9-15-58,10 12-28,-4-7-74,-6-5-55,12 7-33,-12-7-33,12 4-78,-12-4-47,12 1-305,-12-1-526</inkml:trace>
  <inkml:trace contextRef="#ctx0" brushRef="#br1" timeOffset="951675.1955">11549 14422 670,'6'-10'459,"1"-3"-52,-1 2-29,-1-1 11,1 1-45,4 1-7,-4 0-26,1 5-7,-7 5-53,13-10 15,-13 10-20,12-4-39,-12 4-18,13 2-10,-5 3-4,-8-5-3,12 12-6,-7-3 11,0-1-28,2 1 4,-4 0-28,0 2 12,1-4-39,-1 3 1,-3-10-28,3 17-4,-3-17-29,3 14 12,-3-14-27,1 12 13,-1-12-17,0 0 9,0 15-19,0-15 14,0 0-23,-7 9 15,7-9-20,0 0 22,0 0-21,-13-4 14,13 4-15,-10-6 17,10 6-19,-4-11 19,1 1-18,3 10 0,0-22 4,1 8 2,4-3 2,0 2 9,4-4 8,1 2 10,4 0 7,-1 2 11,0 1 26,4 2 15,3 0 9,-2 6 15,2 0-2,1 2 2,-2 3-9,1 1 0,-2 2 1,3 3-2,-1 2-16,-2-2-9,2 6-10,-4 0-37,-2-1-30,-4 2 0,2-1 0,-5 2 0,1-2 0,-4 0 0,0 2 0,-2 0-40,-2-13-208,-5 21-132,2-10-83,-1 1-171,-2-3-187,1 1-949,-1 3-1464</inkml:trace>
  <inkml:trace contextRef="#ctx0" brushRef="#br1" timeOffset="952077.8059">12239 14113 141,'0'0'852,"1"-17"-139,-1 17-47,0-17-63,0 17-2,0-17-48,0 17-29,0-15-37,0 15-1,0-13-65,0 13-52,0 0-58,0-13-39,0 13-4,0 0 6,0 0-31,2 12-6,-2-12-67,0 20-170,-1-9 0,1 4 0,1 2 0,-1-1 0,3 4 0,-3-1 0,2 0 0,1 0 0,-1 1 0,-1 0 0,1-1 0,2 0 0,-2 0 0,0-1 0,0-4 0,-2 2-276,0-3-165,0-1-79,0 1-105,-2-1-84,-2-3-114,-1 1-698,-2-3-1154</inkml:trace>
  <inkml:trace contextRef="#ctx0" brushRef="#br1" timeOffset="952601.7817">12018 14395 444,'-6'-6'695,"6"6"-133,-5-14-38,5 14-97,5-13-45,-5 13-70,15-12-48,-1 4-70,1 0-16,6 1-52,1 1-5,3 1-46,3 0 1,6 1-38,-1-2 8,2 5-51,-5-2-29,1 2-42,0-1-15,-1 0-25,1 1-4,-3 1 9,-1-2 18,-4 2 24,0 0 12,-4 0 12,0-2 15,-3 2 34,-1 0 34,-3-1 22,-1-1 0,0 0 18,-11 2-7,16-3 30,-16 3-7,9-4 21,-9 4-11,0 0 27,0 0-14,6-7 19,-6 7 12,0 0-7,-11-4 7,11 4 1,-13 0-7,13 0-12,-18 3 2,7 0-5,-1 2-13,1-2-15,-1 2-24,-1 1-13,3 1-8,-4-2-12,5 3-8,1-1-4,3 0-6,-2 0 6,7-7-3,-7 14-3,7-14-2,-2 13 14,2-13-23,2 12 15,-2-12-23,8 8 17,-8-8-28,11 9 15,-11-9-40,15 3 14,-15-3-35,20 0 8,-20 0-22,23-3 10,-12 0 10,0-1 9,3-1 6,-1 0 7,1-2 10,-1 1 0,-1 0 12,0-2 15,-2 0 24,1 2 24,-4 0 21,1 2 13,-8 4 0,12-9-15,-12 9-13,9-5 26,-9 5-34,0 0 8,0 0 1,13 3-7,-13-3-6,5 8-14,-5-8-5,5 10 1,-5-10-16,4 13-7,-4-13-28,5 14-61,-5-14-34,6 17-76,-6-17-39,6 15-62,-1-6-27,2-1-51,0 0-71,4-1-79,1-1-61,1 2-130,3-1-368,-1-2-689</inkml:trace>
  <inkml:trace contextRef="#ctx0" brushRef="#br1" timeOffset="953154.7137">13223 14388 440,'11'-13'713,"-2"0"-94,-3 2-44,2-2-93,-6 2-36,2 2-70,-4 9-34,-4-19-33,2 9-21,-6 3-17,-1 0 1,-1 2-27,-4 2-6,1 1-16,-2 1-21,0 2-12,-3 1-31,0-1-28,-2 3-22,3 2-20,0 0-17,-1 1-18,3 1-9,1 0-7,1 1-5,4-2-3,-1 3-10,2-3 0,5 3-19,3-10 7,-4 14-26,4-14 0,2 15-29,-2-15 13,9 12-29,-9-12 19,14 9-28,-14-9 4,15 7 8,-5-4 8,-10-3 4,19 0 8,-19 0 9,23-3 7,-12-1 5,3-1 3,-1-2 5,1 2 2,-3-2 3,2 1 3,-1-2 9,-1 2 9,-2 1 14,2 1 14,-4-2-6,-7 6-6,16-6 1,-16 6-5,13 0-1,-13 0-9,11 7 1,-4 0-5,-2 3 0,-1 0 7,3 2-19,-3 4 18,1 4-18,2-1 16,-3 6-17,-1-2 4,-1 2 1,0 2 9,0 0 17,-4 2 13,0 3-3,-1 0-1,-1 0-5,-2-1 5,-2 1 10,2-3 4,-3 0-5,2-2 9,-2-1-16,0 0-4,2-4 11,-2 1 4,2-4 3,1-3-8,1-3 7,-1 3 9,0-4 22,0-4-4,2 2-5,-5-3-17,2-2-6,-2 0-12,-2-2-7,11-3-6,-23 0-6,8-3-6,-1-3-4,-5-2 3,2-3-8,-6-3 0,2-3-8,-4-5 5,3-2-18,1-1-2,1-1-44,6 2-18,-2-1-30,5 2-51,-3-2-55,5 6-27,3 0-52,2 0-63,1 1-74,3 4-115,2 2-98,3-5-198,5 4-480,4-6-923</inkml:trace>
  <inkml:trace contextRef="#ctx0" brushRef="#br1" timeOffset="953589.6145">13391 14333 312,'-13'-3'895,"13"3"-148,0 0-90,0 0-58,0 0-64,0 0-72,0-10-69,0 10-55,13-5-48,-13 5-29,18-8-40,-7 2-21,3 2-36,-1-1-24,4 0-32,-2 1-21,3-2-18,-3 1-14,0 0-11,0-2-9,-1 2-8,-3-1-7,0 0-2,-2 1-3,-2-2-7,1 1-5,-8 6-3,7-11-3,-7 11-10,0 0-8,-2-16-2,2 16-5,-13-8-5,4 5-2,9 3-4,-23-3 18,23 3-4,-25 3 9,9 0-4,1 2 10,1 1 1,3 2 6,0 1 25,1 2 12,2 0 27,1-1 29,5 1 11,0 0 21,2-11-1,2 24-1,2-13-17,1 0-8,3 1-20,2-2-13,1 1-10,3-3-12,3 2-7,0 0 1,2-3-6,2 0-16,-1-2-3,2 1-2,-3-2-9,-1 0-33,1-3-48,0 2-62,-2-1-39,-3-2-80,-1 0-78,1-1-82,-14 1-122,20-4-80,-20 4-132,20-5-604,-20 5-961</inkml:trace>
  <inkml:trace contextRef="#ctx0" brushRef="#br1" timeOffset="956757.7418">14766 14337 296,'0'0'641,"0"-16"-89,0 16-33,-4-14-59,4 14-61,-3-18-46,3 18 11,-6-14-54,6 14 1,-6-10-61,6 10 14,-12-8-31,12 8-9,-14-3-18,14 3-11,-22 4-17,9 2-11,-1 0-11,0 4-14,-2-1-26,2 3-21,-1 2-24,2-3-7,2 0 4,1 2-17,2-1-2,3-1-24,3 0 11,2-11-19,2 23 9,1-13-17,5 0 12,-1 0-19,5-1 11,-1-1-17,3-3 14,1 2-12,-1-5 5,2 1-20,-1-1 3,0-3-16,0 1 17,2-4-19,-1 2 5,-2-4 4,0 0 3,-1-2 3,-1-1 1,-2-1 5,-1-2 6,-2 0-2,0 0 2,-2-2-3,-4 2 5,0 1 3,-1 11 0,-2-21 0,-1 10-3,-3 4 4,1-1 0,-3 1 0,0 3-3,8 4 2,-17-7 0,17 7 0,-17-2-11,17 2 1,-15 2 8,15-2-6,-11 7-21,11-7-32,-5 8-38,5-8-34,0 0-41,5 14-51,-5-14-48,13 9-53,-5-3-37,6-2-16,-3-1-55,6 0-35,1-2-24,1-1-492,4-1-580</inkml:trace>
  <inkml:trace contextRef="#ctx0" brushRef="#br1" timeOffset="957273.829">15160 14189 412,'4'-13'566,"-2"1"-56,-2 12-55,0-22-53,0 22-52,-2-22-49,2 22 27,-3-19-20,3 19-8,-6-15-33,6 15-5,-5-11-20,5 11-30,-6-9-5,6 9-1,0 0 2,-13-1-12,13 1-22,-9 8-13,9-8-10,-7 17-7,1-6-16,3 4-8,-4 2-1,2 4-3,-1 1-7,2 3 2,-1 5-30,-3 3 2,2 0-1,-2 8-17,0 0-5,2 0-14,-3 4-5,3-2-5,-3 0-3,-1 0-4,5-1-9,-4-2-1,1 2-3,0-5-3,2-4-3,-1 0-6,1-1 2,1-1-6,1 0 3,-1-6-3,1 0 2,0 1-5,1-4 13,1-1-8,0-1 6,0-4 1,2 0-9,-1-2-6,1-2-5,1 2 6,2-3-1,-2-1 0,6 1 2,-1-4 1,3 3 0,1-4-1,0-3-6,2 3-3,1-4 3,-1 1 2,1-1 2,0-2-3,-1-3 2,1 0 2,1-1-4,1-2 7,0 0-9,-1-7 6,1 2-10,-2-3-6,0-1-5,-2-2-5,-2-1-5,-3-3-9,-3 1-11,0-1-15,-7-3 13,-4-6-8,-5-3 8,-6-1 7,-3 0 11,-5 3 9,0-1 4,-3 3 9,0 2-3,1 2 21,4-1-17,2 8 18,5-2-12,4 5 17,2 1-14,2-1 13,5 2-10,4 2 44,2 0-49,2 0 14,9 1-19,1 1-19,8 0-105,0 1-75,13 1-107,-2 0-142,4 3-101,4 0-79,0 2-798,2 1-1054</inkml:trace>
  <inkml:trace contextRef="#ctx0" brushRef="#br1" timeOffset="958474.4221">1492 15259 123,'0'0'666,"-6"-7"-104,6 7-39,0 0 8,-4-14-28,4 14-16,-3-11-26,3 11-22,0 0-13,-1-14-38,1 14 1,0 0-52,-3-9-38,3 9-39,0 0 12,0 0-16,0 0-30,3 9-26,-3-9-28,4 20-22,-4-8-24,4 0-22,-4 5-16,2 0-15,-2-1-13,1 2-15,-1-2-20,0 4-25,0-2 0,0-2 0,0 2 0,0 1 0,-1-3-124,1 1 33,0-2-99,-2-1-22,2-1-98,0-1-62,0 1-84,0-4-108,-2 3-98,2-12-8,-4 20-772,4-20-1055</inkml:trace>
  <inkml:trace contextRef="#ctx0" brushRef="#br1" timeOffset="959119.1071">1243 15433 453,'-8'-9'725,"4"2"-97,4 7-37,-9-12-46,9 12-48,-5-11-68,5 11-44,-3-8-71,3 8-30,0 0-56,8-13-11,-8 13-55,15-4 0,-15 4-53,25-3 2,-12 3-43,7-1 8,-2-1-36,5 2 16,4-1-31,0 1 16,2 0-33,-2-1 15,4-2-30,-1 2 8,5-2-54,-5 0 8,4 1-38,-5-2 15,-1 0-15,-1 0 9,-3 1-3,1 1 18,-6-2-4,1 1 8,-4-2 4,0 0 15,-3 1 5,-3-2 5,0 1 3,-2-1 8,-1-1-1,-1 2 7,-6 5-3,9-16 7,-9 16-9,2-14 15,-2 14 2,0-12-2,0 12 36,-4-12-39,4 12 32,-6-8 4,6 8-4,0 0 15,-13 1-3,13-1-1,-10 12 1,2-3-16,2 3 12,-2 3-16,3 0 9,-2 4-16,0 0 16,0 3-20,3 0 12,-1-1-18,3 1 2,0-2-2,2-3 5,0 2-7,1-1 0,2 1-14,-1-5 18,3 0-3,2-1-4,-1-1-8,4-2 2,-2-2-12,5-1-14,-3-3-7,2 0-23,0-1-13,1-3-9,-1 0 0,3-3-20,-1-1 14,0 0 9,-1-3 9,-1-1 16,0 0 13,-2-2-2,2-1 21,-4-2 3,-1 1-2,2 1 26,-4 1 6,-1 1 48,1 1 17,-1-1 13,-4 9-1,4-11-7,-4 11-8,0 0 24,0 0-9,0 0 13,0 0-13,0 0 5,0 0-34,2 15 13,-2-15-31,-2 15 12,2-15-30,0 16 15,0-16-19,4 17 5,-4-17-18,5 17 5,-2-10-47,-3-7-38,9 15-14,-2-8-22,-7-7-43,15 11-19,-6-7-86,0-1-53,3 0-7,-12-3-29,21 1-19,-8-2-35,-1 0-81,0-2-441,2 0-496</inkml:trace>
  <inkml:trace contextRef="#ctx0" brushRef="#br1" timeOffset="959318.7092">2296 15486 274,'4'-9'510,"-4"9"-89,2-12-50,-2 12-11,0 0-13,3-12-30,-3 12-26,0 0 8,0 0-13,0 0-37,0 0 4,-8 10-13,8-10-20,-3 12-46,3-12-18,-3 12-21,3-12-19,-3 15-23,3-15-19,3 14-18,-3-14-6,2 14-15,-2-14-5,3 14-8,-3-14-5,5 11-17,-5-11-13,6 10-26,-6-10-20,8 8-32,-8-8-31,13 4-27,-13-4-43,11 2-50,-11-2-51,12-3-51,-12 3-20,16-7-110,-16 7-470,15-10-525</inkml:trace>
  <inkml:trace contextRef="#ctx0" brushRef="#br1" timeOffset="959635.1149">2254 15304 207,'-13'1'663,"1"2"-87,12-3-37,-20 5-24,20-5-55,-14 5-60,14-5-52,-10 4-18,10-4-8,0 0-60,-4 8-13,4-8-50,0 0-5,7 6-42,-7-6 6,12 1-36,-12-1-3,17-1-24,-17 1-18,20-6-11,-7 4-9,-2-1-3,3-2 4,-1 0 6,1-2-4,-4 3-5,2-1 4,-3 0-3,-1-2-2,-1 2-4,1-2-8,-3-1-4,-1-1-6,-4 9-5,4-13-3,-4 13-7,0-13-3,0 13 4,-4-13-12,4 13 6,-5-8-13,5 8-15,-10-7-7,10 7-30,0 0-28,-20 1-26,20-1-39,-18 8-37,8 2-71,2-1-53,-2 1-71,1 2-96,2-1-31,-2 3-135,2 0-516,4-2-769</inkml:trace>
  <inkml:trace contextRef="#ctx0" brushRef="#br1" timeOffset="960042.2854">2684 15437 208,'13'-8'788,"-3"-2"-130,2 0-62,-5 1-73,1-1-57,-3 0-34,0 1-43,-5 9-45,7-14-68,-7 14-14,0-13-24,0 13-33,-7-11-20,7 11-24,-10-6-14,10 6-19,-15-2-19,15 2-15,-23 3-14,10 1-18,0 1-7,0 1-16,-1 1-7,1 1-7,1 3-29,0-2 28,4 0-27,0 2 22,3 0-28,1 1 24,2-1-32,4 0 16,2-1-43,1 2-5,3-2-37,2 2-2,-1-2-25,3 1 1,0-1 7,1 0 24,3 0 10,-2-1 20,0-2 6,-1 1 0,1-1 17,-4-3 9,-1 2 10,-9-6 39,17 9 24,-17-9 49,10 6-26,-10-6 15,0 0-6,0 0 37,4 9-29,-4-9 29,0 0-38,-15 2 27,15-2-41,-19 3 22,6-3-42,-3 0 27,2-3-49,-5 3 26,1 0-44,-1 0 29,-1-2-59,2 1-29,-1 1-85,1-1-68,1-1-129,3 1-218,-1 0-155,2 0-882,-1 1-1234</inkml:trace>
  <inkml:trace contextRef="#ctx0" brushRef="#br1" timeOffset="960491.433">3574 15455 454,'0'0'815,"0"0"-76,-4-11-41,4 11-56,0 0-73,0 0-64,-10-3-54,10 3-27,-8 5-33,8-5-42,-8 12-37,3-4-68,0 1-24,1 3-41,-1 1-32,1 0-27,0 0-25,0 1-17,2-1-16,-1-1-12,2 0-10,1-1-30,0-11 19,1 24-19,2-16-5,1 3-47,1-2-15,1-2-71,1 0-63,2-2-37,0-1-54,1-1-52,1 0-67,1-2-90,-12-1-43,23-1-24,-13-2-194,0 0-390,2-2-755</inkml:trace>
  <inkml:trace contextRef="#ctx0" brushRef="#br1" timeOffset="960813.2276">3508 15347 714,'0'0'635,"-17"2"-66,17-2-58,-13 2-61,13-2-43,-10 7-29,10-7-30,-6 8-36,6-8-31,0 0-32,3 9-17,-3-9-36,13 5-30,-13-5-29,19 3-20,-19-3-4,23 0-14,-10-3-16,1 3-9,0-2-2,1-3-4,-2 3 1,0 0-4,-3-2 23,0-2 5,-10 6-17,17-9-11,-17 9-10,9-10-3,-9 10-7,4-14-9,-4 14-7,-3-14-5,-1 5-5,-1 1 4,-1 0-10,-3 3 3,0-2-7,-2 2 1,0 1-8,0 0 17,-1 1-21,-1 2 0,2 2-21,-3 2-26,1 2-36,1 2-47,0-2-50,1 7-74,4-4-97,-1 6-120,3-2-114,2 0-159,5 1-563,2 0-910</inkml:trace>
  <inkml:trace contextRef="#ctx0" brushRef="#br1" timeOffset="961249.18">3844 15475 128,'0'0'889,"0"0"-139,-1-13-60,1 13-116,0 0-103,0 0-90,0 0-68,0 0 8,0 0-28,0 0-53,0 0-16,0 0-17,8 8-25,-6 3-29,1-2-29,0 3-41,-1-2 7,-1 2-36,2 1 11,-2 0-33,1-1 11,-1 1-27,1-1 16,-2-12-26,0 22 20,0-22-28,0 21 21,0-21-19,-2 15 19,2-15-21,-1 13 19,1-13-21,-3 11 26,3-11-23,0 0 17,-6 7-28,6-7 23,0 0-24,0 0 31,-8-10-27,8 10 24,-1-12-28,1 12 23,1-23-21,1 8 19,2-2-3,3-2-4,0 1 2,2-4 1,2 3-1,1 2 4,2-4-6,4 3 3,-1 4 8,1 1 18,1 1 34,1 3 10,1 4 26,-5 1-19,4 1 23,-1 3-11,-1 2 2,-1 0-30,0 4 0,0 1-16,-4 0-2,0 2-8,-1-1-1,-2 4-9,-1 0-6,-1 1-14,-3 0-4,-2-1-61,-2 1-82,-2 2-89,-1-1-148,-2-2-138,-2 9-205,-2-3-1019,1-6-1423</inkml:trace>
  <inkml:trace contextRef="#ctx0" brushRef="#br1" timeOffset="962405.4127">4466 15387 601,'0'0'549,"0"0"-53,0 0-7,0 0-46,0 0-55,0 0-29,0 0-29,0 0-20,9-4-20,-9 4-28,17-8-40,-5 2 0,2-1-43,0-1-19,1 1-25,2-3-8,2-1-26,-1 0 0,0 0-28,0 1 5,-3-1-11,3-1 5,-4-1-5,-1 3 7,-2 0-13,-2-1 7,1 0-11,-3 0-6,-2 3-7,-1-2-5,-2 0-8,-2 10-5,0-16-5,0 16 3,-3-16-1,-3 8-10,6 8-1,-12-11-2,3 6-6,0 1 5,-2 2-5,11 2 3,-21-3 4,8 6 0,-1-1 4,1 2 12,-2 1 29,1 3-2,-3 3 1,3 2-11,-1-1 4,2 5 20,-1 0 10,2 3-18,1 3 16,0 2-8,1 1-1,3 1-4,-1 2-10,3 3-5,0-3-4,1 0-7,2 2-7,-2 2-8,1 0 0,-1 3 20,2-1 17,-1-2-9,1 1-9,0 0-5,1 0-13,0-1-1,0 0-4,-1-4-2,1 0-9,0-2 6,-1 1-10,1-2 6,-1 0-7,-1-3 5,2 2-5,-2-4 4,0-2-2,1-2 5,0-1-12,0-3 11,1-1-7,0 0-1,1-12-6,-3 19 12,3-19-2,-1 14 5,1-14-2,0 12 5,0-12-10,0 0 16,3 10-21,-3-10 11,0 0-11,0 0 9,15-2-9,-15 2 2,14-9-1,-5 4 5,4-3-11,-2 1 8,6-3-14,-2-2-2,3 2-6,-3-2 2,3-2-12,-2 2-1,1-1-5,-1 0 5,-1-2-4,0 3-13,-2-2-2,0 0-7,0 0 0,-3 2-33,-2-1-1,0 0-5,-2 0 0,-3 0 0,-1 2-11,-2-3-16,-2 3-11,0-4 5,-3 2 17,-3 0-4,-1 1-10,0-1-4,-1-1-4,-3-1 6,0-1 6,-1 2 0,2 2 11,-2-5 6,1 3 17,1-2 26,0 2 4,1 3 14,4-2 7,-2 1 18,2 1-5,3 1 4,1 2 6,0-1-18,3 9 33,-1-15-12,1 15 3,5-14 8,-5 14-1,8-7-9,-8 7 11,11-7 17,-11 7-24,15-1 9,-15 1-1,16 3 0,-16-3 0,19 6 0,-10-3 14,1 3-18,-1-1 1,0 1 1,1-1 10,-1 1-9,1-2 2,0 2 0,1-2-2,-2 0 16,2-1 13,-11-3 5,17 2 15,-17-2 12,18 0 1,-18 0-2,15-2 6,-15 2 2,15-6 8,-15 6 10,13-8 10,-13 8-7,12-13-11,-12 13-9,7-12 4,-7 12 6,4-17-11,-4 17-10,1-15-8,-1 15-6,-2-14-11,2 14-9,-8-15-3,1 11-7,7 4-1,-16-8-5,6 5-12,10 3-29,-23-2-42,9 3-48,2 1-68,-3 4-56,2-2-103,-1 1-117,0 4-68,-1 0-256,2 1-350,2 0-757</inkml:trace>
  <inkml:trace contextRef="#ctx0" brushRef="#br1" timeOffset="963264.8899">4915 15597 719,'8'-9'843,"1"0"-50,1-1-84,0 0-79,-1 3-77,1-2-99,1 2-68,-1 1-50,0 1-50,0 3-51,-10 2-47,20-2-30,-10 5-35,-1 1-16,0 1-26,-2 2-16,0 1-11,1 1-13,-2-1-10,-1 3-11,-1 0 4,-2-1-16,-2-10 11,3 21-8,-3-21-9,0 19-10,0-19-7,-4 17-12,4-17 3,-6 15-5,6-15 1,-9 12-1,9-12 12,-9 8-10,9-8-6,0 0 1,-11 6 4,11-6 6,0 0-1,-6-7 10,6 7 0,0 0 7,0-15-2,0 15 3,5-17 1,-1 8 2,3-4-1,-1 2 2,3-1 1,-2-1 0,2 3 3,3 1 1,-2-1-4,2 0 5,0 4 2,0 0-8,0 2 7,0 2 0,1 2 0,0 2 5,-2 0 0,0 3-3,1 2 1,-1-2-2,-2 3-1,1 1-9,-3 0 9,0 0-2,-1 2 0,0-4 0,0 1-2,-3 2-2,1-2 0,-4-8 0,4 15 3,-4-15 4,1 13-11,-1-13 9,0 0-13,-2 17-3,2-17 4,-5 7-1,5-7 1,0 0 2,-9 7 5,9-7-3,0 0 4,0 0-3,-15-3 2,15 3-2,-6-8 3,6 8-8,-2-10 8,2 10 1,-2-17-1,2 17 3,6-22-10,-4 11 11,2-5-1,1 4 7,3-1 14,-1 1-15,0-2 5,3 5 0,-2 0-7,1 3 2,0 1 0,-9 5 9,19-5-1,-19 5 1,20 2 12,-10 1-5,1 2 13,1 1-14,-1 3 2,-2-3-6,1 4 0,-2 0-9,-2-1-2,0 0 0,1 2 1,-4-3-5,-3-8-1,7 18 0,-7-18-6,4 18-2,-4-18-1,0 11-3,0-11-6,-2 13 8,2-13 0,-2 11 2,2-11-8,-5 8 6,5-8 1,-7 7 0,7-7-1,0 0 36,0 0-21,-14 0-30,14 0 3,0 0 3,-6-10-1,6 10 4,-1-12 2,1 12 2,4-19-1,-1 8 0,1-2 4,3-1 1,0 0 1,1 1-1,1 0 13,2 2-15,0-2 3,-1 4 14,2-1-9,0 3-5,2 0 6,-2 1-1,1 4 9,-1 0 10,-12 2 15,26 0-3,-15 2 14,1 1-13,2 2 1,-3 1-8,2 0 12,-4 1-25,-1 1 10,-1 1-16,0-2-3,-2 3-45,-1-2-57,-2 1-67,-2-9-88,4 17-121,-5-5-167,0-3-124,-2 4-246,2-4-404,1-9-918</inkml:trace>
  <inkml:trace contextRef="#ctx0" brushRef="#br1" timeOffset="964118.2938">6249 15587 529,'8'-7'644,"-1"2"-87,0-1-45,-7 6-40,10-12-48,-10 12-17,9-14-40,-9 14-39,5-10-36,-5 10-33,3-13-37,-3 13-23,-3-11-9,3 11-22,-9-7-14,9 7-1,-14-8-19,14 8-19,-21-1-12,7 1-16,-2 3 1,0 1-25,-2 3-13,-1 2 8,1 3-20,-1 0-7,1 2 5,1-1-20,0 3-6,3-2 1,0 1-5,3-1 3,3 0-4,-1-2 2,5-1 1,1 0-4,1 1 2,2-12-3,3 16 1,2-10-3,2 1 1,1-1-6,3-1-19,0-2-15,2-1-16,2-2-15,-1 0-1,4 0 0,-1-2 10,-1-1 8,0-2 6,-1 0-8,-2 0 15,1-2 5,-3 1 5,-2-3 9,1 0 5,-3 2 1,-1-3 6,-2 3-12,-4 7 18,5-15 5,-5 15 0,3-10 0,-3 10 0,0 0-2,0 0 4,-4-8 8,4 8 5,0 0 0,-8 4 1,8-4-1,-6 10-4,6-10-4,-4 13 2,4-13-3,-4 13-2,4-13-1,1 17-5,-1-17-14,5 17-14,-1-9-24,4-1-40,0 1-53,2-2-45,1-1-52,3 1-40,1 0-41,0-3-1,-1-1-26,0 1 0,1-2-33,-1-1 42,0-1-33,-1-2 79,1 1 22,-2-1 57,-2-3 67,1 0 68,-2 0 96,-1-3 4,1 0 89,-1-3-4,-2 0 38,-1-2 20,1-1 24,-2-2-2,0 0 31,0 0 6,-1-2 44,-2 2-20,2 0 23,-2 0 31,0 0-9,-1 3 10,1 0-10,-1 14-18,0-21-38,0 21-38,0-13-7,0 13-7,0 0 15,0 0-32,0 0 7,-12 9-28,8 1-2,-4 3-37,3 1-10,0 2-16,-2 4-6,2-1-17,-1 3-2,1-2-20,1 2 3,1-4-22,2-1 4,1 2-11,1-1 5,1-2-21,-1-1-14,2 0-45,-1-4-26,2 2-27,0-4-31,0 2-30,-1-2-49,3-2-46,-6-7-47,9 10-59,-9-10-53,11 8-31,-11-8-68,12 4-112,-12-4-498,12-3-757</inkml:trace>
  <inkml:trace contextRef="#ctx0" brushRef="#br1" timeOffset="964473.9736">6382 15623 643,'-13'0'691,"13"0"-102,-17-3-93,17 3-95,0 0-45,0 0-25,0 0-51,0 0-52,12-7-39,2 6-28,6-2-48,4-1-20,2 1-19,8-2-16,-1-1-11,3 3-5,2-2-15,1 1-2,-1-2-3,-1 2-2,-3-3-11,-5 7 11,-3-4-9,-5 3-7,-2-1 2,-2 2-12,-5 2 26,0-1-5,-12-1 20,15 7 19,-15-7 22,7 14-1,-7-14 2,1 15 3,-1-15-21,-1 22-2,-2-11-5,2-1-7,0 2-9,-1-2-5,1 1-9,1-11-5,-1 19-3,1-19-7,1 18 5,-1-18 3,3 14-4,-3-14-14,5 11-11,-5-11-20,7 11-26,-7-11-26,12 6-39,-12-6-37,10 4-34,-10-4-46,14 3-63,-14-3-60,14 0-91,-14 0-66,18-4-469,-9 0-587</inkml:trace>
  <inkml:trace contextRef="#ctx0" brushRef="#br1" timeOffset="964774.5032">6984 15395 176,'-14'0'777,"0"0"-128,14 0-54,-18 0-87,18 0-75,-14 3-32,14-3-52,0 0-9,0 0-49,-8 4-29,8-4-50,0 0-25,15 3-41,-15-3-10,19-1-24,-8-1-1,3 0-5,-1 0 14,3-2 1,0 1 5,-1-2 10,-3 2-4,-2-1 2,1-3-23,-2 4-13,0-3-6,-9 6-10,12-12-10,-12 12-13,4-11-12,-4 11-11,-3-13-8,3 13 3,-9-9 5,0 3-18,9 6-10,-16-8-4,3 5-2,13 3-9,-22 0-23,8 2-44,1 2-51,-1 1-61,0 2-87,0 0-125,0 4-162,1 0-90,2 3-928,2-3-1224</inkml:trace>
  <inkml:trace contextRef="#ctx0" brushRef="#br1" timeOffset="965221.2492">7128 15666 429,'12'-5'530,"-4"0"-94,-8 5-47,14-4-67,-14 4-36,0 0-50,10-3 12,-10 3 2,0 0-25,0 0 19,-1 14 3,1-14-2,-7 15-3,3-7-3,1 1 5,-1 1-9,-1 0-24,1 0-17,0 0-15,0 0-14,2 0-25,2-10-20,-4 15-18,4-15-13,0 17-12,0-17-10,4 13-12,-4-13-12,9 12 2,-9-12-18,15 9-7,-6-6-4,-9-3-2,19 7-3,-19-7-1,18 2 2,-18-2-4,20-2 1,-8 2-4,-12 0-3,20-7 5,-11 4-5,0-2 0,-1 1 9,-2-3 10,-6 7 3,9-13 1,-9 13 2,5-17 7,-5 17 0,-3-19 11,-1 8 6,0-2-25,-3 2 5,0-2-9,-3 3-2,1 0-5,0 0 4,-3 1-15,1 2 6,0 1-8,0 2-4,1 0-28,-1 0-30,11 4-53,-17-2-48,17 2-70,-15 3-85,15-3-105,-8 7-96,8-7-120,0 0-827,0 14-1083</inkml:trace>
  <inkml:trace contextRef="#ctx0" brushRef="#br1" timeOffset="965638.6183">7362 15735 37,'0'0'855,"12"-3"-179,-12 3-73,14 0-92,-14 0-86,13 3-78,-13-3-46,10 5-41,-10-5-36,10 7-27,-10-7-23,8 11-19,-8-11-36,6 11-16,-6-11-12,5 12-16,-5-12-20,4 12-7,-4-12-9,3 11-10,-3-11 7,1 11-3,-1-11 1,0 0-3,-1 12-4,1-12-9,0 0-2,-3 10 6,3-10-25,0 0 12,0 0-2,-8 8 1,8-8 0,0 0 1,0 0 1,-7-5 4,7 5 16,0 0 32,-4-11 13,4 11 3,1-14 5,2 3 17,-1 1-4,3-4-3,2-1 8,3-3 0,0 0-4,2 1-8,2 2 6,-1-1 4,2 1 14,0 3-13,3 0 20,-2 3-27,0 2-3,0 4-12,1 0-2,-2 3-9,1 0-8,-1 6-13,1 0-5,-3 2-9,-1 0-11,0 0-4,-2 5-3,0-2-4,-2 1-7,-2 1-22,-1-1-29,0 0-68,-3 2-59,-1-2-84,-2-1-99,-4 1-88,0 3-152,-3 0-73,-2 1-228,-3-2-431,0 1-932</inkml:trace>
  <inkml:trace contextRef="#ctx0" brushRef="#br1" timeOffset="967705.5301">8983 15340 661,'0'0'647,"0"0"-64,1-13-26,-1 13-73,0 0-21,0-12-41,0 12-19,0 0-67,0 0-61,-3-11-51,3 11 1,0 0 10,0 0-13,-10 10-20,4-2-33,-1 3-31,1 1-8,0 2-21,-5 3-11,4 2-19,-2 1-8,0-1-15,0 2-6,0-1-12,0 1 0,0-1-13,0 0-2,3-2-9,-1-3 3,0 0 7,2-1 6,-1 0-16,3-3-7,-1-2-13,0 0 8,4-9-4,-6 15 17,6-15-21,-3 10 22,3-10-4,0 0 0,0 0-14,6 8 6,-6-8-15,11-4 17,-11 4-10,14-9 9,-4 4-11,1-2 10,3-2-8,-1 1 5,1-1-7,4 1 7,1 1-6,-2-3 3,-1 3-10,0 4 11,-1-2-15,-1 2 24,2 2-11,-2 1 15,0 1-27,-1 2 8,-1 1-6,2 0 8,-1 2-8,-3 0 11,-1 0 4,-1 1-5,1 0-5,-4 0 9,-5-7-7,5 14 12,-5-14-4,0 12 5,0-12-3,-8 13 5,1-7-6,-1 0 6,-5 1-11,-1-2 12,0 2-6,-4-3 2,2 0-7,-3 0 7,-1 0-6,2-2 11,-1 1-8,3 0-4,0-1 9,2-1-21,2 1-44,12-2-51,-20 0-52,20 0-89,-14 0-99,14 0-110,0 0-85,0 0-99,0 0-793,0 0-1047</inkml:trace>
  <inkml:trace contextRef="#ctx0" brushRef="#br1" timeOffset="968302.1369">9280 15650 197,'0'0'685,"5"-10"-119,-5 10-83,0 0-36,0 0-67,0 0-53,0 0-29,0 0-51,-7 5-30,7-5-32,-3 11-7,3-11-28,-3 13-27,3-13-9,-2 17-39,2-17 6,3 14-32,-3-14 11,6 16-20,-1-7-23,2-3 18,-1 1-23,4 0 17,-1-3-27,1 2 0,3-3-1,-1 0 0,-1-1-3,2-1 10,-13-1-11,25 0 2,-13-3 0,0 0 0,0 1 1,-1-3 0,0 0 6,-1-1-7,-1 0 3,1-2 1,-2 0 4,0 1 24,-2 0 42,-1 0 25,2-1 7,-7 8-7,7-10-5,-7 10-17,7-10-9,-7 10-13,0 0 0,0 0 19,0 0-2,0 0 3,0 0 1,1 14 2,-4-4-11,1 2-4,-1 4-6,-2 0-11,1 5 9,-2 3-12,2-1-4,-1 8 11,1 2 12,0 0 25,2 2-19,-1 0-7,2 2-20,0-2 2,-1 2-18,0-2 7,4-1-9,-2-1-4,0-2-3,0-4 25,0-2-44,0 1 24,2-6-19,-4-1-22,2-1 30,-2-3 1,1 1-33,-3-3 34,0-2-2,-3 0-1,-2-3-4,-1-2-2,0-2-4,-3-1 7,-2-2-3,-3-1 10,-1-4-13,-5-1 4,-3-4-9,-3-4 11,-3-3-15,0-4 14,1 1-10,3-5 0,-1-1 4,3-3 7,2 1-1,4-4 0,4 2 9,4 1-1,3 0 10,3-1-15,5 3 9,2 1-17,3 0-5,5-3-50,4 2-38,2 3-35,5 0-72,6-3-71,6 3-134,3 1-134,5 5-66,5 0-228,3 0-435,10 0-878</inkml:trace>
  <inkml:trace contextRef="#ctx0" brushRef="#br1" timeOffset="968977.9089">10602 15891 21,'6'-6'711,"-6"6"-168,13-11-44,-7 3-50,-1 0-57,1 0-41,0-2-5,-2 1-16,-1-3-6,0 1-31,-2 1-37,-1 10-19,-1-22-18,-2 11-21,-2 2-12,-3 0-13,0 3-18,-4 0-5,0 3-11,-3 0-14,0 5-20,0 1-15,-4 3-13,1 0-16,-3 4-11,2-1-7,2 3-7,0-2-9,1 5-4,2-2-1,3-4-4,2 4-2,-1-2-5,3 0 0,3 0 0,2-2 2,2-9-7,1 16-1,-1-16-8,8 13-1,-8-13-34,16 10-22,-5-8-15,0-2-27,3 2-10,0-4-34,1 2 7,1-4-2,0 0 16,0-2 0,0 0 43,-3 0-5,2-3 39,-2 0-9,3-4 12,-6 3-4,-1-2 32,1 0 32,-2 2 39,-2-1 45,1 3 27,-1 0 14,-6 8-13,9-15-14,-9 15-7,7-7 41,-7 7-5,0 0 5,0 0 15,11 6-10,-11-6-4,5 10-41,-5-10-16,5 14-14,-5-14-8,8 16-16,-5-8-14,4 2-15,0 1-53,2 0-68,0 0-34,1-1-75,2 0-98,0-2-64,2-1-137,-2 2-98,2-2-106,-3 0-707,0-4-1020</inkml:trace>
  <inkml:trace contextRef="#ctx0" brushRef="#br1" timeOffset="969301.4543">10884 15820 106,'-2'-11'794,"0"1"-155,2 10-62,2-17-64,-2 17-65,6-13-63,-6 13-24,8-11-63,-8 11-33,10-2-55,-10 2-6,16 2-39,-8 4 6,1 0-23,3 4-1,-2 0-26,0 2-6,1-1-16,1 3-17,1 1-14,-3-1-9,0 0-15,0-3-3,-1 3-19,2-3 9,0-1-12,-3 1 2,-1-1-5,0-2 2,0-2 2,-7-6 24,12 12 21,-12-12-1,10 7 1,-10-7 16,0 0 11,14 2 0,-14-2-12,9-3-6,-9 3-13,8-8-10,-1 1 0,-1 0-15,0-3 1,2-1-14,-1-1 19,4-2-33,-2-1 15,2 0-19,0-2-30,1 2-49,1 1-48,-1 1-45,-1 1-69,-2 3-70,1 0-64,0 3-70,0 0-33,1 2-52,-11 4-88,18-4-601,-18 4-823</inkml:trace>
  <inkml:trace contextRef="#ctx0" brushRef="#br1" timeOffset="969684.7739">11609 15819 275,'18'0'656,"-18"0"-90,0 0-53,17 0-41,-17 0-47,0 0-50,8-6-18,-8 6-2,0 0-41,0 0-11,-9-8-27,9 8-8,-14-1-18,14 1-6,-20 1-31,9 2-27,-3 1-5,-1 0-26,2 1-10,-1 1 1,1 1-48,1 1-26,-1 0 7,2 1-34,1 1-9,3-2-14,1 0 9,1 2-15,5-10-5,-2 16-4,2-16 4,4 14-10,2-7-14,2 1-18,2-3-17,0 0 1,3-1 0,2 0 12,2-1-26,-1-1 7,1-2 9,2 0 4,-1 0 11,0-2-1,0-1 2,-1-1 11,-1 0 0,-3-1 5,1-3 3,-4 2 9,-2-3 0,0 1 17,-4 0-3,-2-3 12,-2 11-3,-2-18 17,-2 7-1,-3 1-20,-2 1 5,-1-1-5,-1 0-2,-2 3-7,0 0 1,-1 1-2,0 1-2,0 3-3,0 0-29,0 1-49,2 2-75,-2 0-76,4 2-105,10-3-92,-17 6-92,17-6-56,-10 11-239,10-11-341,-1 12-765</inkml:trace>
  <inkml:trace contextRef="#ctx0" brushRef="#br1" timeOffset="969941.9872">11926 15897 483,'11'-2'755,"-11"2"-107,14-7-41,-14 7-72,8-4-33,-8 4-81,0 0-52,9-7-76,-9 7-22,0 0-21,0 0-3,0 0-36,0 0-15,1 11-25,-1-11-36,-1 12-24,1-12-25,-2 14-22,2-14-13,0 15-11,0-15 4,2 15-22,-2-15-6,5 15-14,-5-15-9,9 13-14,-9-13-24,10 11-19,-4-4-39,-6-7-3,12 7-37,-12-7-10,11 3-55,-11-3-17,12 1-54,-12-1-42,11-1-39,-11 1-50,12-7-71,-12 7-112,5-10-350,-5 10-524</inkml:trace>
  <inkml:trace contextRef="#ctx0" brushRef="#br1" timeOffset="970238.2342">11862 15734 690,'0'0'619,"-15"-2"-64,15 2-54,0 0-70,-11 3-47,11-3-45,0 0-29,0 0-29,5 8-51,-5-8-24,15 4-28,-6 0-3,3-2-33,2 1-8,0-1-5,3-2-3,1 3 8,-1-3-5,4 0-4,-3 0-5,2 0-9,-4-3 4,0 3-12,-2-3-7,-1 0-11,-1-1-7,-3 0-5,1-3-13,-4 1-8,-6 6-14,7-13-2,-7 13-9,-2-15 2,2 15-11,-9-16-6,3 9-6,-4 0 4,-1 0-12,-2 2 12,1 0-13,-1 3-2,-1 2-32,-1 0-32,-3 0-43,2 4-55,0 1-69,3 2-89,-3 1-109,3 0-90,1 1-63,3 4-810,5-4-1001</inkml:trace>
  <inkml:trace contextRef="#ctx0" brushRef="#br1" timeOffset="970774.5789">12466 15966 341,'10'-4'768,"-1"-1"-117,1 0-44,-5 0-65,3-2-78,-3-1-44,-5 8-107,8-16 7,-5 6-69,-3 10-23,-3-15-31,-1 7-16,-1 1-26,-1 0-27,-1 0-11,-5 3-1,-3-1-4,1 2-15,-1 1-12,-1 1-3,-1 2-7,-2 1-4,2 1-11,-1 2-5,4 0-10,-2 2-7,1-1 1,3 2-13,3-1-6,1 0-4,2 1-2,6-8-4,-4 14 0,4-14-1,2 14-6,5-6-16,0-2 0,0 0-15,3-2-24,3 0-11,0 0-23,1-4-7,-2 3-28,4-3-23,-2 0-29,2-3 2,1 0-21,-3-1 37,0-1-21,0-2-3,0 0 8,-1-4 20,2 0 8,-2-4 3,1 0 22,1-2 22,-3-1 22,-1-2 16,0-4 8,0 1 23,0-5 20,1 2 21,-7 3 20,1 0 37,-1 0 9,-3 1 31,0 4 36,0 3-1,-2-2 39,0 5-10,-2 0 7,-1 3-1,3 9 32,-6-11 16,6 11-20,0 0 28,-16 3-12,16-3 1,-11 12-34,3 1-9,0 0-15,1 1-19,-1 4-11,1 2-28,0-1-19,2 2-18,-2 1-7,4 0-26,2-3-3,1 1-8,2-1-11,3 3-20,-1-2-63,6 1-48,-2-3-67,3-1-53,2 0-40,-1-2-61,3-2-47,-3-2-108,1-3-48,-1 0-18,1-2-54,-1-1-39,-3-2-450,4 0-715</inkml:trace>
  <inkml:trace contextRef="#ctx0" brushRef="#br1" timeOffset="989434.0967">13589 16061 50,'-4'-9'642,"4"9"-121,-5-11-54,5 11-16,0-11-37,0 11-14,-2-10-45,2 10 8,-3-12-33,3 12 15,0-14-29,0 14-2,0-11-13,0 11-8,0 0-16,3-14-35,-3 14-35,0 0-34,0 0-5,0 0 5,0 0-8,0 0-17,0 0-19,7 10-22,-7-10-12,4 21-6,-4-9-15,2-1-14,-2 3-8,0 0-7,0-1-12,-2 1-8,2 0-4,0-2-4,-4 2-3,4-1-3,-3-2-2,3-11-3,-2 20 2,2-20-4,-2 14 6,2-14-4,-3 13-1,3-13-5,0 0 0,0 0-8,0 0-12,0 0 0,0 0-7,0 0-6,0 0-6,-4-12 20,4 12 9,2-18-11,0 6-3,1 1 11,-1-5 0,3 0-1,-1-1 3,1 3 1,3-1 3,-3-2 5,6 2-19,-2 1 23,-2 2-2,2 2-1,2 0-5,0 2 0,1 5 3,-3 0-2,4 0 0,-13 3-2,25 3 4,-14 1 1,3 2 1,-1 1-6,-1 2 6,-4 2 11,3-1-14,-1 4 3,-2-3-4,-1 3 5,-3 0 0,2 0 0,-2-1-1,-2-2-5,2 1 6,-3-2 7,-1-10-20,2 19-6,-2-19 16,-2 17-20,2-17 15,-1 12-17,1-12 32,-4 8-40,4-8 21,0 0-29,-6 9 12,6-9-21,0 0 7,0 0-2,0 0 10,-6-11-8,6 11 15,2-11-5,2 2 12,0 1-4,3-5 4,1 0 8,-1 0 3,5-1 4,0 0-1,0-1 20,0 3-20,2-2 7,-1 6-11,0-2 25,1 1-14,-3 4 12,3 0-19,-1 1 2,-1 2 9,-12 2-13,23 2 6,-11 2 5,-3 1 6,0 2 2,-1 1 10,-2 1-7,0-1-6,-2 4 14,-1-2-20,-1 2 8,-2-12-22,0 24-40,0-24-79,-2 22-79,2-10-72,0-12-88,-5 19-89,5-19-67,0 17-76,0-17-110,0 15-458,0-15-782</inkml:trace>
  <inkml:trace contextRef="#ctx0" brushRef="#br1" timeOffset="989881.9106">14351 16183 472,'11'-6'660,"1"-2"-104,-2 2-19,-3 0-67,0-3-35,0 1-63,0 1-12,-7 7-70,8-13-3,-8 13-58,1-12-14,-1 12-32,-5-10-3,5 10-16,-9-6-13,9 6-11,-18-4-12,18 4-18,-19 5 14,7-2-32,-1 3-15,-1 0-5,1 2-18,0 0-8,1 1-9,0 0 3,1 1-17,2 0-1,3 0-4,-2-2-1,3 1 4,1-1-8,4-8-7,-2 14-3,2-14-19,5 14-18,-5-14-51,8 7-18,-8-7-40,16 5-13,-16-5-25,16 0 12,-16 0-18,22-2 16,-10-1 4,-3-1 14,0-1 28,2-2 25,-2-1 15,0-2 21,3 1 15,-4-3 21,-1-2 40,2 1 11,0 0 36,-4-1-7,1 0 59,-2 4-6,1-1 23,-3 3 9,4-2-10,-6 10-27,4-12-3,-4 12-3,0 0 15,0 0 10,0 0-1,0 0-18,0 0-25,0 0-7,2 15-15,-2-15-7,-2 17-16,2-17 2,0 21-13,0-21 1,-3 20-8,3-20-18,0 19-66,0-19-81,-1 17-86,1-17-67,0 16-148,0-16-75,1 15-172,-1-15-554,9 13-863</inkml:trace>
  <inkml:trace contextRef="#ctx0" brushRef="#br1" timeOffset="990165.2624">14672 15929 747,'2'-13'742,"0"3"-63,2-1-56,-1 1-39,-3 10-44,3-18-34,-3 18-51,4-13-36,-4 13-50,4-11-38,-4 11-22,0 0-20,7-7-21,-7 7-35,7 6-26,-7-6-16,3 12-9,1-3-9,-2 4-10,0 2-12,0 0-121,-1 4-30,1-1 0,-2 0 0,0 1 0,2 1 0,-2-1 0,2 0 0,-2-1 0,0-1 0,0 0 0,0 1 0,0-2 0,-2 2 0,2-3 0,2-1 0,-2 1-301,0-3-126,0 1-50,0-4-51,0-9-111,0 20-109,0-20-858,0 16-1258</inkml:trace>
  <inkml:trace contextRef="#ctx0" brushRef="#br1" timeOffset="990590.1915">14503 16111 784,'-9'-7'717,"9"7"-45,-11-8-105,11 8-65,-4-9-105,4 9-54,0 0-81,6-10-35,-6 10-69,15-7-11,-5 6-48,1-2-2,4 2-38,0 0-11,3 1-59,0-1-17,4 2-93,-2-1-28,3-1-45,-1 2-37,1-1-9,4 0-25,2 1-11,-2 0-2,4-1 15,-5-1 52,1 0 46,-5 1 54,0-2 67,-3-1 60,-2 2 55,-1-4 34,-3 3 32,-1-2 33,-2 1 15,-3-3-23,-7 6 0,12-8 25,-12 8 25,3-8-31,-3 8 27,0 0-30,-3-12 5,3 12-10,-10-6 16,10 6-5,-15-3 2,15 3-16,-20 3 0,9 1-6,-3 0-3,2 5-13,-1-1-11,2 4-11,-2 0-22,1 2-21,3 0-5,2-1-22,2 1-2,-3 1-21,7-1-1,1-1-7,0-1-7,1 2-1,5-2-48,-1 1-67,0-3-31,3 4-13,1-4 1,3-1-50,1 1-53,2-6-47,-2 2-34,2-1-20,-2-1-26,-2-2-24,3-2 0,-2-1-26,0-2 54,0 1-92,1-5-14,-3-1-204,-1-2-184</inkml:trace>
  <inkml:trace contextRef="#ctx0" brushRef="#br1" timeOffset="990989.6101">15144 16080 1041,'5'-22'377,"1"2"-18,0-1 5,0 1-15,-2 2-37,0 2-3,0 1 25,-1 1-12,0 2-14,0 2-56,-3 10-35,6-16-65,-6 16 37,4-8-5,-4 8 1,0 0-21,0 0-5,2 10-20,-2-10 2,1 21-5,-1-7-13,0 4-12,0 0-8,-1 3 6,1 1-13,0-2-5,0 3-25,1-2-4,-1 1-20,2 0 0,-1 3 3,2-3 14,2 0-41,-1-2 27,-2-2-18,4-2 7,-2-1-10,0-2-1,0-1-18,-1-2 10,-3-10-13,5 15 13,-5-15-17,4 9 6,-4-9-17,0 0 7,0 0-9,0 0 7,0 0-7,4-8 13,-4 8-10,1-16 9,2 6-8,-2-2 10,4-1-8,-2-1 10,1-2-9,3 3 1,-2-1 4,2 0 2,1 1 22,1-1-25,0 4 13,1-2-3,-1 5 2,0-1 3,0 3 0,0 2 8,-9 3 11,18 0 18,-18 0 12,17 6 17,-8 1-10,1 1-7,-1 3 2,-2 1-5,2 0-2,-1 0-16,-3 2-9,3 0-4,-3 0-12,0-2-35,-1 0-74,0-2-97,-3 0-88,3 0-83,-4-10-102,5 16-157,-5-16-164,2 13-773,-2-13-1202</inkml:trace>
  <inkml:trace contextRef="#ctx0" brushRef="#br1" timeOffset="991253.7038">15650 16137 811,'4'-8'782,"-4"8"-69,5-13-157,-5 13-42,0 0-54,0 0-18,0 0-36,0 0-33,0 0-18,0 0-48,-6 17-4,6-17-52,-8 19-13,4-9-45,0 2-30,0 0-42,2-1-14,-1 3-29,2-2-7,1 0-22,0 1-5,0-2-23,1 0 0,1 0-34,-1 0-14,1-1-35,2-2-30,-4-8-32,7 16-29,-7-16-31,9 10-33,-9-10-31,7 5-26,-7-5-47,0 0-40,14 0-44,-14 0-16,12-5-72,-12 5-24,10-12-566,-5 3-700</inkml:trace>
  <inkml:trace contextRef="#ctx0" brushRef="#br1" timeOffset="991554.2322">15584 15993 754,'0'0'627,"-18"1"-55,18-1-49,-13 3-43,13-3-82,0 0-6,-9 7-41,9-7-21,0 0-56,5 9-13,-5-9-35,10 7-25,-10-7-31,14 6-8,-14-6-18,22 3-8,-10-2-5,2-1-6,-2 1 2,1-2 0,1 0-7,-1 1-6,0-3-3,-2 0 3,0 0-11,-1-2-6,-10 5-10,15-10-8,-15 10-14,10-12-7,-10 12-8,2-13-13,-2 13-5,-4-14-9,4 14-7,-12-12-7,5 8 1,-1-1-4,-2 2-2,1-2-33,9 5-42,-21 0-54,21 0-42,-20 3-75,10 1-67,0 1-76,2 0-111,-1 3-102,4 1-123,1 0-710,0 2-1040</inkml:trace>
  <inkml:trace contextRef="#ctx0" brushRef="#br1" timeOffset="991984.8332">15853 16194 532,'0'0'834,"0"0"-98,0 0-72,0 0-74,0 0-101,0 0-63,7-6-74,-7 6-37,0 0-26,7 8-33,-7-8-52,7 12-36,-3-5-19,-4-7-16,6 18-19,-3-7-26,-2-1-16,1 2-13,1-2-12,-2 1-5,0 0-11,1 0-6,-1 0-5,-1-11-1,-1 17-2,1-17-2,0 14-3,0-14-2,-3 12-1,3-12 19,-4 10-20,4-10-3,0 0-6,-6 7-4,6-7 3,0 0 1,0 0 1,-9-5 2,9 5 2,0 0-3,-3-14 8,3 14 3,2-14-4,0 4 6,2-1 6,0-2 7,2 0-11,2-4 6,2 0-10,-1 0 10,3 0-8,-1 0 12,2 3 6,-2 0 18,0 2 11,0 0-2,1 3-3,-2 0 2,3 1-1,-3 2-12,0 1 3,0 2-3,1 0 0,-11 3-10,16 1-2,-16-1 2,14 10-9,-14-10-8,8 16-8,-5-6-35,-1 0-51,-1 2-80,-1 0-52,-1 0-80,-1 0-87,-1 0-39,2 1-127,-3-1-57,1 0-121,2-2-637,0 2-958</inkml:trace>
  <inkml:trace contextRef="#ctx0" brushRef="#br1" timeOffset="992549.7499">16300 16305 700,'11'-12'651,"-2"2"-67,-2-2-31,2 0-60,-2 0-28,-1 0-78,-2 2-2,-2-3-45,-2 13-45,2-19-40,-2 19-20,-4-18-25,4 18-25,-10-15-25,3 9-31,0 2-18,-2-1-9,9 5-16,-18 0-13,18 0-12,-22 3-12,12-1-11,1 3-8,-1 2-5,1-2-5,1 3-3,2-2-3,-2 2-5,3 0-1,0 0-2,5-8-6,-4 15-11,4-15-1,1 13-23,-1-13-32,5 14-23,-5-14-17,11 9-14,-11-9-2,14 8-4,-14-8 1,18 2 14,-18-2 19,19 0 15,-19 0 16,21-2-5,-10-4 23,1 2 6,0-2 23,-1-2-11,2 0 27,-1 1-3,-2-2 41,0 1 3,-1 2 47,-1 0-10,-8 6 5,14-9-27,-14 9 12,9-5-11,-9 5 10,7 9 1,-7-9 14,4 20-8,-4-6 17,3 2 2,-3 4 3,0 0 46,-3 6 55,2-1 3,1 4 29,-1 0-13,1-3 5,-2 3-20,2 0 11,-1-1-64,0 0-149,1-1 0,-1-1 0,-1-1 0,1-2 0,1-2 0,-1-3 0,-1-1 0,1 0 0,0-2 0,0-3 0,-1-2 0,0-1 0,2-9 0,-9 12 0,9-12 0,-18 7 0,6-9 0,-2 0 0,-2-1 0,-6-5 0,0-1 0,-4 0 0,-4-1 0,1 3 0,-2-4 0,-1 5 0,-2-1 0,-2 2 0,-1 2 0,-1 3 0,-1 3 0,1-1 0,1 3-24,2 0-572,0 0-108,1 4-143,1 3-193,4-4-537,2 1-1225</inkml:trace>
  <inkml:trace contextRef="#ctx0" brushRef="#br1" timeOffset="993985.5915">1703 16811 467,'0'0'467,"9"-14"-18,-3 8-50,1-3 13,-3 3-41,0-3-38,2 2-36,-1-1 42,1-1-8,-6 9-27,8-15-18,-8 15-61,5-16 2,-5 16-17,3-13-21,-3 13-19,0-12-5,0 12-34,-6-10-19,6 10-21,-10-7-6,10 7-5,-19 0-14,10 5-18,-5 0 25,-1 2-24,-1 3 4,0 1-31,-4 2 13,4 6-22,-3-1 29,2 3-36,4-6-2,2 4 0,-1-1 0,3 0-3,3-2 8,2 0-4,2-4-3,4 2 3,-1-4-3,4 2-10,4 0 11,2-6-31,3 2-55,3-5-69,0 0-60,3-3-49,4-2-54,3-1-55,2-2-34,2-2-48,1-3 17,-2 0-50,0-2-60,3-5-346,-6 3-453</inkml:trace>
  <inkml:trace contextRef="#ctx0" brushRef="#br1" timeOffset="994402.082">2104 16654 304,'4'-18'546,"2"-1"-69,-2 2-33,-3 3-21,0-3-30,1 4-17,-2 1-5,0 12-37,0-19-44,0 19-33,-2-11-12,2 11-3,0 0-39,0 0 7,0 0-29,-6 14-16,6-14-12,-6 24-8,6-10-8,-2 3 9,0 2-45,1 1 24,-2 2-40,2 2 18,0 0-47,-2 0 25,3 1-47,-1-3 28,0 1-46,-1-3 31,2 0-47,-1-2 30,1 0-33,0-2 2,0-2-3,0-1-1,0-1 4,0-12-1,1 21 1,-1-21 5,0 16-4,0-16 2,3 9 1,-3-9 30,0 0-38,0 0 32,0 0-41,14-2 34,-14 2-36,12-14 32,-4 5-19,-1-2 13,2-1-30,-2 0 27,1-1-25,0 1 33,1-1-24,0 2 19,-2-1-30,1 2 31,1 2-34,-1 2 32,-2 1-34,-6 5 33,16-5-26,-16 5 28,16 1-15,-16-1 15,15 6-24,-7-1 21,-2 1-17,3 0 28,-2-1-29,0 3 29,0-1-24,-1 1 30,2-2-37,-2 2 28,1 1-37,-1-4-30,1 2-97,0 0-52,-1 0-26,2-3-103,1 2-63,0-1-56,0-2-40,1-1-9,4 1-19,-1 1-110,2-3-271,-1-2-461</inkml:trace>
  <inkml:trace contextRef="#ctx0" brushRef="#br1" timeOffset="994793.609">2769 16797 456,'3'-9'646,"-3"9"-105,2-17-20,-2 17-80,-2-14-42,2 14-43,-5-12-26,5 12-13,-10-9-31,10 9-20,-16-5-24,16 5-5,-19 5-19,8-3 21,0 5-31,-1 2-1,-1 0-53,2 2 19,-3 4-52,3 0 20,2-3-54,1 3 21,0-2-54,3 1 25,0-1-48,1-1 30,1 0-49,3-12 33,0 21-39,0-21 32,5 18-59,-5-18 27,9 12-69,-9-12 1,12 8-49,-12-8 9,15 2-36,-15-2-13,17-1 2,-7-3 1,0 0-3,-1 0 30,1-1 15,-2-3 11,0 2 14,1-5 13,-2 2 12,0-2 21,-3-1 10,1 0-9,1-3 11,-2 4 24,0 0 22,-2-1 40,2 5 6,-1-2 14,-3 9-26,4-13-3,-4 13-8,5-7 24,-5 7-20,0 0 17,0 0-32,12 3 21,-12-3-27,8 9 10,-8-9-28,7 13 17,-7-13-21,10 16 17,-7-8-48,1 1-43,2 1-41,-1-2-23,5 1-73,-1 1-84,0-3-70,1 2-79,0-5-47,2 2-121,2 1-453,-4-4-675</inkml:trace>
  <inkml:trace contextRef="#ctx0" brushRef="#br1" timeOffset="995103.181">3010 16854 220,'0'0'720,"1"-18"-118,-1 18-56,4-18-67,-4 18-69,8-14-43,-8 14-37,9-13-20,-9 13-51,14-5-42,-14 5-26,18-2-21,-18 2-22,20 5-5,-10-1-1,1 0-31,0 1 18,-1 2-31,1 2 6,-1-1-33,-3 2 12,1-1-30,-1 0 11,-1 1-19,-2-1 1,0-1-28,-4-8 17,3 17-28,-3-17 22,3 14-20,-3-14 15,1 12-20,-1-12 27,0 0-6,0 15 46,0-15-8,0 0 37,0 0-27,0 0 29,0 0-37,0 0 25,0 0-46,0 0 60,-7-10-41,7 10 0,1-19-11,1 7-24,1-3 11,0-2-10,2 0-12,0 1-52,1 1-52,2-2-61,0-2-43,2 7-64,0-3-69,3 3-51,-1 2-94,5 0-133,-3 3-908,2 2-1136</inkml:trace>
  <inkml:trace contextRef="#ctx0" brushRef="#br1" timeOffset="995673.9724">3761 16873 698,'3'-11'611,"-3"11"-60,3-18-61,-3 18-26,1-14-20,-1 14-34,0-15-38,0 15-39,-3-10-62,3 10-33,-5-8-44,5 8 30,-12 1-43,12-1 6,-19 10-43,8-2 8,1 3-34,-3 2 8,0 1-48,2 1 17,0-1-44,0 1 18,2-1-40,3 0 23,-2-1-40,3 0 28,1-2-32,4-11 50,-2 19-60,2-19 33,3 15-44,-3-15 29,12 10-41,-12-10-14,14 5-55,-14-5 5,20 0-40,-8-2 2,-1-2-11,3 0 1,1-4 10,-2 0 21,0-1 16,0 0 11,-1-1 16,-2-4 14,0 1 8,-1 1 17,-1-2 3,0 0 18,-1 2 27,-2-1 39,0 4 6,0 1 18,-1-1-18,-4 9 8,6-12-15,-6 12 42,0 0 14,9-4-6,-9 4 0,0 0-1,6 11-34,-6-11 24,2 14-48,1-5 11,-3-9-34,2 21 21,1-9-37,0 0 23,-1 0-46,0 2-29,1-2-97,1 1-63,0-1-82,0-1-89,-1 2-60,3-4-88,1 0-80,-2 2-740,3-4-939</inkml:trace>
  <inkml:trace contextRef="#ctx0" brushRef="#br1" timeOffset="995945.6935">4210 16917 312,'6'-10'698,"-2"1"-103,0 1-38,-4 8-62,4-15-73,-4 15-57,0-13-49,0 13-34,-3-13-33,3 13-29,-5-6-5,5 6-3,-10-3-6,10 3-10,-14 3-10,6 2-4,0-1-8,0 4-36,-1 2 30,1 1-48,0 1 6,1 0-41,0 3 26,2-3-53,0 3 34,2 1-60,1-2 26,1-1-42,1-1 30,1 1-39,1-2 39,4 1-84,-1-2-32,1-1-76,3-1-31,0-2-46,3 0-71,0-2-62,1-1-42,2-1-43,2-4-84,0 2-190,1-4-414,3-2-743</inkml:trace>
  <inkml:trace contextRef="#ctx0" brushRef="#br1" timeOffset="996180.4565">4574 16690 835,'-4'-14'724,"1"2"-53,0 2-98,-1 0-45,4 10-32,-6-17-63,6 17-45,-5-11-42,5 11 3,0 0-37,0 0 13,-13 1-38,13-1 0,-3 15-47,2-3-55,0 2 14,2 2-30,-1 2-13,0 2-29,3 4-29,-3-3-15,1 2-19,0 2-10,2-2-12,-1 1-8,-1-1-9,1-3-20,-1 0-37,-1-1-32,3-1-58,-2 0-121,0-2-46,0-3-72,1-1-69,-2-12-111,1 22-84,-1-22-40,-1 17-815,1-17-1102</inkml:trace>
  <inkml:trace contextRef="#ctx0" brushRef="#br1" timeOffset="996358.1092">4375 17019 539,'-8'-9'763,"2"1"-102,2-1-49,4 9-79,-8-16-80,8 16-62,-1-14-57,1 14-51,4-16-24,2 10-50,-1-3-11,4 4-46,2-2-10,2 0-44,0 2 13,4-1-58,-2 2-1,3-1-86,18-1-294,-18 5 21,1-2-81,0 3-11,3-2-44,-4 4-196,1-2-391,-1 0-644</inkml:trace>
  <inkml:trace contextRef="#ctx0" brushRef="#br1" timeOffset="996934.5831">4729 17002 501,'0'0'682,"0"0"-80,6 6-79,-6-6-62,0 0-45,14-1-50,-14 1-48,17-5-30,-8 0-34,1 0-32,1-2-24,0-1-28,1 1-7,-1-2-32,-1 3 3,1-3-17,-2 1-17,0-1-7,-1 1-12,-2-1-5,1 1-7,-7 8-5,9-14-12,-9 14-3,6-14-6,-6 14-5,0 0-9,0-12-7,0 12-5,0 0 0,-9-6-4,9 6 2,0 0 2,-13 8 6,13-8-12,-10 12 35,4-4-21,-1 1 20,2 0-20,0 0 16,0 2-31,0 1 17,0-2-22,2 2 33,1-2-45,-1-1 9,2 1-43,1-10-24,-1 20-62,1-20-39,2 16-34,-2-16-28,5 14-47,-5-14-29,8 12-29,-8-12-20,11 9-23,-11-9-22,11 4-11,-11-4-9,12 1 26,-12-1 13,12-1 63,-12 1 87,9-3 155,-9 3 96,11-9 58,-11 9 41,11-14 8,1-6 210,-3 8-161,0 0 26,0-2 5,3 0 9,-1-1 0,2 3-21,2-1 1,-1 1 6,3 3 12,-3 1 4,3 1-28,-2 2-8,2 3 10,-1 0-8,1 4-6,-2-2-24,-2 2-33,2 3 19,-3 0-22,-1 1 14,-1 2-25,-2-2 25,-1 2-40,-1 0 29,-2 1-39,-4-9 20,6 17-35,-6-17 44,-1 14-62,1-14 63,-3 13-65,3-13 59,-7 12-5,7-12-6,-7 8-2,7-8 1,0 0-8,-7 9-7,7-9-23,0 0-5,0 0-22,-7-7 10,7 7-14,3-10-3,-3 10-16,5-21-9,-1 9-71,1-5-59,1 2-83,3-4-57,-1 0-74,1-1-90,1 1-129,0 0-91,2 2-190,4-5-533,1 2-977</inkml:trace>
  <inkml:trace contextRef="#ctx0" brushRef="#br1" timeOffset="997564.1512">5901 16871 211,'8'-6'790,"-1"-1"-149,-7 7-34,10-11-55,-10 11-55,8-10-51,-8 10-61,5-9-33,-5 9-57,0 0-54,0 0-42,-8-9-27,8 9-27,-13 1-15,13-1-12,-17 4-3,6-1-15,-2 3-31,1 1-10,0-2-11,0 4-8,3-2-7,0 1-24,2 1 25,1 0-21,2 2 22,1-1-21,3-10 16,4 21-23,4-9 18,0-2-22,3 2 13,3 0-20,3 0 18,1 0-22,0 0 21,1 0 5,0-2-11,-2 0-25,-4-3 23,0 2-17,-1-3 39,-2 0-39,-4 0 31,-6-6-22,7 10 29,-7-10-37,-7 7 31,7-7-27,-16 5 30,4-3-37,-2-1 23,-2 2-25,-3-3 27,1 0-23,-3-1 23,3 1-24,-2-3 26,2 1-28,0-1 2,1 1-65,3-1-49,2-1-99,0-1-77,3 2-127,9 3-89,-13-7-103,13 7-705,0 0-929</inkml:trace>
  <inkml:trace contextRef="#ctx0" brushRef="#br1" timeOffset="997882.4116">6950 16964 778,'0'0'746,"-4"-8"-78,4 8-46,0 0-55,-7-12-57,7 12-62,0 0-66,-7-5-24,7 5-13,0 0-15,-7 5 15,4 9 196,0-6-331,0 3-23,2-1-28,0 2-30,-1 1-23,2 0-21,0-1-19,0 1-12,2 0-8,0 0-16,2 0-21,1 0-24,2-2-55,0-1-113,1 0-39,1-1-63,0-2-51,1-2-62,0-1-72,-1 0-60,4-2-55,-3 0-184,-10-2-447,17-1-825</inkml:trace>
  <inkml:trace contextRef="#ctx0" brushRef="#br1" timeOffset="998184.4018">6850 16916 505,'0'0'706,"-14"-3"-93,14 3-44,0 0-25,0 0-47,0 0-47,0 0-42,0 0-57,0 0-22,6-6-29,-6 6-19,22-5-6,-8 2-2,1-1-42,3 0-39,0-1-12,0 0-29,1-2-9,-1 2-32,-1-2-6,-2 2-9,-1-3-3,-4 3-6,-1 1-11,-1-3-10,0 1-10,-8 6-13,5-11-9,-5 11-5,-2-10-8,2 10-4,-7-9-3,7 9-5,-17-4 2,17 4-4,-21-2-13,9 4-22,0-1-21,-2 3-55,2 3-53,-1-1-70,0 3-68,3-1-66,0 4-63,2-3-52,3 4-67,2-4-21,2 3-159,2 0-501,2-2-834</inkml:trace>
  <inkml:trace contextRef="#ctx0" brushRef="#br1" timeOffset="998582.3624">7160 17025 363,'0'0'783,"0"0"-112,0 0-64,0 0-78,0 0-87,9-4-69,-9 4-43,0 0-31,0 0-44,9 10-27,-9-10-42,7 10-8,-7-10-34,5 13-11,-5-13-34,4 18-4,-4-18-36,2 19 5,-2-4 15,0-15-60,-1 17 13,1-17-19,-1 14 11,1-14-21,-4 12 12,4-12-14,-4 12 12,4-12-15,-5 8 11,5-8-11,-8 6 9,8-6-14,0 0 14,0 0-15,-11 3 16,11-3-15,0 0 17,-8-9-18,8 9 18,-3-13-19,3 13 24,0-19-26,2 8 20,0-4-14,3 0 19,1-1-16,1-1 26,5-1 5,-1 1 4,4 0 10,0 3 29,2-1 29,3 3 24,0 3 8,0 0 15,2 3-2,-1 4 3,-1 1-22,-1 2 2,2 1-4,-2 3-23,1 2-14,0 0-21,-6 1-6,1 1-12,-3-1-10,-1 4-10,-2-2-6,-1 1-13,-2-1-47,0 2-72,-2-2-119,-3 1-130,1 0-116,-1 0-128,-1 2-124,-3 0-975,2-2-1380</inkml:trace>
  <inkml:trace contextRef="#ctx0" brushRef="#br1" timeOffset="999005.2426">8192 16990 334,'0'-13'607,"0"1"-50,-2 2-45,2 10-43,0-21-44,-1 11-19,1 10-29,-3-17-14,3 17-12,-1-15-34,1 15-40,-6-16 204,6 16-207,0 0-2,0 0 5,-10 12-39,6-2-9,0 0-18,-1 3-11,-1 3-21,2 1-5,-1 2-25,1 2-19,0-3-4,0 1-20,1 0-11,2 0-40,0 0-55,1-1 0,1-1 0,2 2 0,1-3 0,-1 0 0,4-2 0,-1 1 0,1-3 0,0-1 0,1 0 0,1-2 0,-2 0 0,1-3-49,0-1-139,0-1-57,-8-4-27,15 7-25,-15-7-28,14 3-32,-14-3-47,15-3-58,-15 3-60,16-7-49,-16 7-195,14-12-408,-8 3-784</inkml:trace>
  <inkml:trace contextRef="#ctx0" brushRef="#br1" timeOffset="999226.157">8075 17089 390,'0'0'753,"-11"2"-84,11-2-29,0 0-72,-12 3-31,12-3-45,0 0-28,0 0-86,0 0-13,16 3-70,-16-3-8,20-1-71,-5-1-11,5 2-70,-1-1 0,4-1-20,4 2-30,-1-3-30,3 2-80,-1 0-87,0-1-56,-1 0-80,1 1-88,-1 0-92,-6 1-74,2-1-64,-5 3-241,1-3-318,-4 2-741</inkml:trace>
  <inkml:trace contextRef="#ctx0" brushRef="#br1" timeOffset="999573.2769">8489 17169 342,'0'0'672,"15"0"-77,-5-3-53,-10 3-60,20-2-33,-7-1-31,-2-1-43,1 1-32,2-2-36,-1 1-34,-2-1-36,-1 1-36,-1-1 21,2 0-62,-4-1-12,1 2-36,-2-1 7,8-7 78,-14 12-119,7-10 55,-7 10-93,5-10 18,-5 10-23,0 0 28,-1-14-44,1 14 18,0 0-23,-9-6 39,9 6-36,0 0 63,-18 3 7,18-3 18,-14 10 12,5-3-4,1 1-3,0 2-5,2 1-21,-3 0 2,4 1-13,0 0-6,1-1-11,1 1-2,2 0-10,0-2-11,1-10-11,2 22-10,1-11-6,0-2-23,1 0-51,2-1-67,0 1-85,1-2-57,0 0-24,2-1-27,5 0-56,-1-1-82,0-2-87,0 0-47,1-1-94,-2 1-553,1-3-857</inkml:trace>
  <inkml:trace contextRef="#ctx0" brushRef="#br1" timeOffset="1.00002E6">8869 17183 223,'3'-10'704,"-3"10"-101,2-19-39,-2 19-55,6-17-37,-2 10-40,1-3-38,0 3-33,2 0-39,-1-1-6,4 4-39,-1-1-1,0 2-46,-9 3 13,22-2-21,-12 5-17,3 1-14,-1 1-15,0 3-13,-1 1-23,-1 1-15,0 0-23,-1 2-17,-3 0-15,0 1 14,0 0-39,-4-1-7,1-2-9,-2 1-8,0 0-4,-1-11-4,0 19 4,0-19-4,0 15-17,0-15-10,-1 12-5,1-12-25,-1 12-43,1-12-44,0 0-49,-3 9-2,3-9-35,0 0 13,0 0-12,0 0-1,0 0 4,0 0-3,0 0-17,3-13 15,-3 13 18,9-16 15,-5 7 20,2-3 28,2-2 29,-1 1 22,1-4 20,1 0 12,1 3 12,-3-1 23,-1 3 42,1 1 30,-1 0 31,-1 4 3,-1-1 12,-4 8 10,6-9 13,-6 9-1,0 0 27,0 0-9,0 0 23,7 9 0,-7-9 7,0 14-20,1 4 173,-1-18-149,0 21-15,1-10-24,1 1-2,-1-1 28,2 0-48,1-1-14,1 1-21,1-1-29,0 0 7,1 0-11,1-3-71,0 1-59,1-2-74,2-1-77,0 0-51,-1-3-73,1 1-77,1 0-74,2-3-65,-14 0-150,22-1-520,-10-4-857</inkml:trace>
  <inkml:trace contextRef="#ctx0" brushRef="#br1" timeOffset="1.00031E6">9552 16910 506,'0'0'734,"2"-19"-66,-2 19-38,1-15-80,-1 15-59,0 0-63,-1-14-24,1 14-23,0 0-13,0 0-5,0 0-34,-10 12-11,6-3-31,0 0-20,0 6-14,-1-1-26,1 2-10,0 2-27,-2 0-12,2 1-2,0 3-35,2-3-56,-1 0-85,2 0 0,0 1 0,1-3 0,0 2 0,1-1 0,1-1 0,0-1 0,2-1 0,-1 0 0,3-1 0,0 0 0,-1-3 0,1 0 0,1-3 0,-1-1 0,3 1 0,-1-3 0,2-1-162,0 0-162,-10-4-58,19 4-66,-19-4-46,21 1-98,-21-1-42,19-4-95,-19 4-678,17-8-1011</inkml:trace>
  <inkml:trace contextRef="#ctx0" brushRef="#br1" timeOffset="1.00049E6">9307 17102 503,'0'0'737,"-19"3"-117,19-3-49,0 0-108,0 0-85,0 0-62,0 0-72,0 0-36,20 1-46,-8-2-28,4 1-36,3-3-21,1 0-95,2 1-82,2-1-102,3 0-139,2 1-232,6-1-449,5-3-632</inkml:trace>
  <inkml:trace contextRef="#ctx0" brushRef="#br1" timeOffset="1.00114E6">10429 17174 134,'0'0'823,"0"0"-162,0 0-73,0 0-66,4-9-55,-4 9-48,0 0-26,-9-8-38,9 8-58,-10-5-18,10 5-40,-19-3-5,7 2-45,-1 0 5,-2 2-19,-2 0-30,0-1-18,-1 5-15,2-2-24,0 1-13,2 1-22,-2 0-12,5 0-7,0 2-1,3-2-1,1 2-4,7-7-10,-6 12 3,6-12-7,2 10 0,-2-10-3,11 12-3,-1-5-3,3-1 2,1 0-2,1 1 0,3-1-4,1 1-17,3-2 20,-2 3 7,1-2-16,-1 2 4,1-1 2,-6-2-2,1 2 5,-1-2-5,-4 0-3,-1-1 1,-10-4 6,16 8 3,-16-8 8,7 7-10,-7-7 18,0 0-19,0 0 7,-7 10-2,7-10 31,-16 4-28,5-3 4,11-1-2,-28 0 4,11 0-8,-2 0 0,0-1-4,-2-2-1,0 2-1,1-2-1,1 1-10,1-1 9,0 0-3,2-1-32,1 2-33,4-1-52,0-1-62,2-1-65,9 5-60,-10-9-68,10 9-91,0 0-65,2-16-125,-2 16-624,14-12-887</inkml:trace>
  <inkml:trace contextRef="#ctx0" brushRef="#br1" timeOffset="1.00141E6">10653 17063 780,'0'0'744,"2"-18"-63,-2 18-76,2-19-19,-2 19-45,1-15-41,-1 15-45,1-13-48,-1 13-25,0-12-67,0 12-54,0 0-61,0 0 16,0 0-11,0 0-27,0 0-14,0 0-22,5 13-16,-5-13-1,2 25-23,-2-8-18,1 0-18,0 1-14,2 0-14,-2 1-3,0 0-11,0 1-3,1-2-3,-1 2-4,0-2-22,1 0-34,-2-2-29,1 0-52,0-4-81,0 1-70,1-1-73,-1-1-57,-1-11-101,1 18-98,-1-18-49,2 13-880,-2-13-1169</inkml:trace>
  <inkml:trace contextRef="#ctx0" brushRef="#br1" timeOffset="1.00161E6">10430 17270 670,'0'0'764,"-10"-11"-94,10 11-38,-4-8-77,4 8-55,4-9-80,-4 9-47,13-8-61,-4 4-24,1 1-60,5 0-29,20-2 75,-13 2-187,4 0 1,2 2-49,0 1-47,0 0-104,0 0-61,0 0-65,3 1-43,4 2-112,3-2-146,-4 4-229,-4-3-356,1 1-738</inkml:trace>
  <inkml:trace contextRef="#ctx0" brushRef="#br1" timeOffset="1.00205E6">10931 17205 750,'-10'-3'752,"10"3"-81,-14-9-70,14 9-60,-8-7-52,8 7-53,-3-11-56,3 11-50,3-9-32,-3 9-36,8-9-25,-8 9-23,14-3-17,-14 3-11,19-2-36,-5 4-11,0 4-20,2 0-14,2 1-12,0 3-8,-1 0-7,0 2-9,-2 0-20,-1-2-9,-3 2-3,0-2-9,-3 2-6,-2-3-9,-1 1-9,0-3-16,-5-7-3,4 17-1,-4-17-16,-2 11-22,2-11-19,-8 9-18,8-9-26,-10 9 2,10-9-6,-12 4 6,12-4 0,-12 1-6,12-1 12,-12-1 11,12 1 3,-9-4 22,9 4 1,-9-8 31,9 8-1,-2-10 10,2 10 0,4-16 13,3 7 2,-3-3 14,5 0-10,1 1 20,4-3 7,0 0 26,3 2 1,0 0 42,2 2-3,1 0 40,1 3 20,-1 1 14,-1 5 7,-1-2-11,2 3-1,-4 3-8,0 1-26,2 2-13,-5 1-15,0 0-17,-1 3-16,-1-1-13,-2 1-3,0 0-11,-2 0-27,-1 0-64,-3-1-85,1 0-76,-4-9-77,5 16-105,-5-16-110,-5 13-135,5-13-100,-9 13-671,9-13-1031</inkml:trace>
  <inkml:trace contextRef="#ctx0" brushRef="#br1" timeOffset="1.00232E6">11201 17145 674,'13'-12'710,"2"-1"-45,1 1-38,2-3-55,0-2-53,2 1-36,-3 1-70,-1 1-30,-1-1-52,-3 3-41,-1 0-42,-2 1-27,-1 0-39,-2 0-23,0 1-41,-6 10-10,6-18-33,-6 18-6,-2-14-21,2 14-3,-7-10-20,7 10 5,-13-9-13,13 9 5,-19-3-8,19 3 8,-22 3-14,8-1-5,1 3-50,-2 2-49,1 0-55,0 1-44,0 1-64,2 1-47,1 2-60,0-1-65,5 2-55,0 0-103,3 3-166,-1-2-306,8-1-677</inkml:trace>
  <inkml:trace contextRef="#ctx0" brushRef="#br1" timeOffset="1.00275E6">11562 17259 562,'0'0'729,"13"-4"-94,-13 4-10,0 0-77,10-7-55,-10 7-67,0 0-68,11-4-53,-11 4-17,0 0-45,0 0-5,16 2-52,-16-2-5,8 8-48,-8-8-1,8 9-21,-8-9-35,5 12-26,-5-12 18,5 15-21,-5-15-9,2 14-5,-2-14-9,2 15-6,-2-15-3,-2 12-4,2-12-1,-2 12-4,2-12-3,-6 11 4,6-11-2,-7 8-4,7-8 2,-8 4-2,8-4 1,0 0 1,-12 1 0,12-1-19,0 0 22,-9-5 0,9 5-17,-4-8 18,4 8-13,-1-11 42,1 11-30,1-15 29,2 6 3,0-4-1,4 1-4,2-1 6,-2-2-9,4 0 3,3 0 0,-2 0 6,1 2 3,3 0-1,1 1 6,-2 0 13,-3 3 8,5 1 10,-1 3-17,0 1 3,-2 2 9,-1 2-3,2 0-5,-3 2-11,1 2-10,-1 1-9,-1 3-5,-4 1-10,2 1 2,-4-3-24,3 14-112,-6-11-80,0 0-89,-1 2-80,-1-12-83,0 20-101,0-20-118,-3 19-7,3-19-773,-4 18-1059</inkml:trace>
  <inkml:trace contextRef="#ctx0" brushRef="#br1" timeOffset="1.0033E6">12144 17306 553,'9'-12'678,"2"0"-85,-2 0-36,-2 0-61,2 0-55,-4 0-59,-1 2-32,-4 10-30,2-17-62,-2 17-23,-4-15-29,4 15-34,-14-9 22,14 9-33,-19-2 9,6 2-39,2 2 7,-4 2-33,-1 1 8,2 1-35,1 0 2,0 2-30,-1-1 7,3 0-26,-1 1 5,2 0-23,3-1 19,1 2-4,6-9-5,-10 12-6,10-12 2,-3 12-26,3-12 20,0 0-25,2 15 24,-2-15-24,8 7 8,-8-7-29,11 4 21,-11-4-25,15 4 24,-15-4-27,17-1 26,-17 1-15,23-3 34,-13 1-29,3-2 26,-1 1-20,-1 1 23,1-3-18,-1 3 22,-1-2-18,2 0 43,-12 4-7,20-2 33,-20 2-23,21 1 34,-11 3 2,-2 1 1,1 3 4,-1 1-1,-4 3 2,4 2 24,-4 1 27,1-1-17,-1 3 5,0 5 14,1 0 22,-3 2 3,2-1 7,0 2-140,0 0-24,0 1 0,0 0 0,-1-1 0,1-1 0,0 3 0,-1-5 0,2 0 0,-3 0 0,1-3 0,-1-3 0,2 1 0,-4-4 0,0-1 0,0-12 0,2 19 0,-2-19 0,-6 14 0,6-14 0,-14 10 0,14-10 0,-18 4 0,4-4 0,-1-1 0,-4-2 0,0 0 0,-6-1 0,0-1 0,-2 0 0,-2 1 0,-1 1 0,1 1 0,0 2 0,-2 0 0,1 1 0,1 0-123,-3 2-494,4 1-65,-2 3-115,1-1-112,2 1-694,7 0-1256</inkml:trace>
  <inkml:trace contextRef="#ctx0" brushRef="#br1" timeOffset="1.00573E6">13247 17261 786,'0'0'703,"-13"-9"-94,13 9-77,-11-5-60,11 5-63,0 0-56,-18 4-37,18-4-39,-13 10-59,5-2-27,-1 1-38,3 0-24,-1 3-30,2 1-12,1-1-23,2 0-3,-1 0-21,3-12 0,3 22-12,-1-13-3,2 3-11,4-4-5,0 2-10,3-3-35,1 0-28,-1 0-34,5-2-17,-1-3-20,-4 1 10,5-3-5,-2 0 20,2-3 7,-1 1 35,1-2 8,-3-1 17,3-2 3,-5-1 18,1 1 2,-3-3 9,0 2 21,0-2 4,-4 1 19,1 1 14,-6 8 3,6-14 24,-6 14-10,1-12 8,-1 12 3,0 0 3,0 0 11,0 0 1,0 0-10,0 0 8,-13 5-16,13-5 3,-3 12-21,3-12-1,2 15-16,-2-15 5,5 16-11,-1-6 3,3-3-6,-1 1-2,4 1-3,3-1-5,1-1-8,1-1 4,3 0-13,-2-1 14,4-3-21,-1 1 15,0-1-9,0-2 6,-2 0-13,3 0 18,-3-2-17,-2-1 16,-1-1-16,-1-1 19,0 0-11,-1-3 28,-5 3-11,1-4 22,0-2-21,-4 0 16,-2 0-17,1-2 12,-3 1-14,-1 0 23,-3 0-19,2 1 13,-3 1-23,0-1 19,-3 2-29,-1 1 22,-1 2-24,2 0 21,-1 2-33,-3 2-11,12 2-60,-17-1-50,17 1-83,-19 3-120,12 1-129,7-4-90,-12 12-849,12-12-1007</inkml:trace>
  <inkml:trace contextRef="#ctx0" brushRef="#br1" timeOffset="1.0062E6">13971 17290 619,'4'-13'720,"-2"4"-92,-2 9-18,4-16-52,-4 16-52,2-14-37,-2 14-95,0 0-60,0-14-47,0 14-11,0 0-35,0 0-15,-12 10-49,8 0 9,-1 0-34,-1 2 5,-2 3-40,4-1 5,-1 1-46,-1 0 15,4 1-14,-1 0-16,1-1-3,0-1-7,4-2-7,0 1-5,-1-1 7,3 0-14,0-2-8,5 1-3,1-2-19,0-3-19,1 2-7,1-4-12,1-1-11,1-1-13,-1 0-12,3-2 2,-2 0-12,2-4 24,1 1-9,0-2 26,-3-3 6,1 2 17,0-4 1,-3 1 15,1-1-7,1-2 31,-4 0-20,-1 2 38,-2 0 4,1-1 41,-2 5-5,0-3 34,-6 9-28,7-12 13,-7 12-29,0 0 34,0 0-27,0 0 28,0 0-36,0 0 17,0 0-15,2 14-7,-2-14-14,-2 13-14,2-13 5,0 16 4,0-16-43,2 17-33,2-8-42,1-1-52,-5-8-50,10 14-41,-2-6-34,-1-3-44,6 2-8,0-2-41,0 0-41,2 0-14,1-3-67,-1 0-9,0-2-472,-1 0-555</inkml:trace>
  <inkml:trace contextRef="#ctx0" brushRef="#br1" timeOffset="1.0064E6">14551 17402 821,'4'-11'514,"1"0"-37,0 3-3,-3-2-48,-2 10-4,6-14-10,-6 14-33,2-12-29,-2 12-52,0 0-16,0 0-36,0 0 0,0 0-44,0 0-7,0 0-59,0 0-2,0 0-49,-2 13 8,2-13-45,2 13 19,-2-13-38,3 14 16,-3-14-35,4 15 9,-4-15-40,9 15-1,-9-15-44,9 13-12,-9-13-40,7 9-56,-7-9-38,12 7-42,-12-7-59,11 5-58,-11-5-32,13 3-53,-13-3-137,15-1-445,-15 1-652</inkml:trace>
  <inkml:trace contextRef="#ctx0" brushRef="#br1" timeOffset="1.00671E6">14659 17166 17,'-14'0'857,"1"3"-126,13-3-53,-21 1-97,21-1-67,-13 4-62,13-4-58,0 0-28,-11 5-48,11-5-32,0 0-64,0 0-8,14 7-51,-14-7 1,18 0-40,-7 0 14,2-3-38,1 3 21,3-2-44,1-1 42,-2 0-35,0-1 48,0 2 0,-3-3-18,0-2-16,-3 2-3,0 0-21,-3-2-4,3 2-8,-10 5-7,9-12-18,-9 12-2,4-12-11,-4 12-3,0 0 4,-8-10-10,8 10-5,-15-3-1,15 3-9,-17 4-25,3-1-47,2 1-73,-3 3-40,2 0-47,-1 2-65,0 1-54,3 0-91,-1-1-97,2 3-67,4 1-170,1-4-507,0 3-891</inkml:trace>
  <inkml:trace contextRef="#ctx0" brushRef="#br1" timeOffset="1.00701E6">15052 17367 381,'0'0'817,"9"-12"-124,-9 12-48,8-13-89,-8 13-57,2-13-47,-2 13-40,-1-13-78,1 13-17,-7-12-48,7 12 7,-13-7-40,1 3 13,12 4-59,-21-1 37,8 3-78,-4 2 44,1 2-30,1 0-26,-3 3-33,2 1-12,-1 1-20,4 1-6,0-2-22,4 2-8,2 0-8,-2-1 3,7 0-13,0 0-11,1 0-13,5-4-38,-1 4-40,5-3-70,1 1-53,1-1-38,2 0-46,1-3-45,3 0-41,0-1-27,0-1-37,1-2 8,1 0-48,-3-1 5,2-1-47,-2-3-474,4 1-596</inkml:trace>
  <inkml:trace contextRef="#ctx0" brushRef="#br1" timeOffset="1.00741E6">15200 17388 748,'9'-16'404,"0"-2"-29,0 0-11,-1-2-21,-2 1-5,1-1-12,-2 4 3,-1-1 1,2 2-15,-2 2-21,-2 1-30,1 3-51,-3 9-19,5-12-18,-5 12 16,0 0-22,0 0 12,0 0-35,1 17 4,-1-17-28,-1 26 28,-2-11-42,1 3 29,-1 1-9,-1 2 12,1 0-11,-2 1-3,1-2-30,0-2 0,0 0-24,0-1-2,0-1-22,2-2 4,-2 1-23,1-5 9,1 1-23,-2-1 7,4-10-12,-2 17 9,2-17-6,-2 12 4,2-12-16,0 0 15,-4 9-19,4-9 13,0 0-17,0 0 29,0 0-27,0 0 10,-2-10-9,2 10 9,2-16-14,2 6 8,0 0 20,2-3-17,1-1 2,2 1-1,2-2-1,1 2-3,2 2 3,2-1 2,-1 6 9,2-1-10,1 4 0,1 1 10,1 4 14,2 2 34,0 3 5,0 0 21,4 5 9,-2 2 28,0 2-36,0 0-89,-1 1 0,-1 0 0,-3 1 0,-1 0 0,-5-2 0,0 1 0,-4 0 0,-4-3 0,-3-1 0,-2 2 0,-2-1-274,-3-1-180,-4-1-132,-6 4-194,-5 1-276,-3-4-540,-4 2-1248</inkml:trace>
  <inkml:trace contextRef="#ctx0" brushRef="#br1" timeOffset="1.00889E6">1737 17844 112,'0'0'733,"0"0"-133,-1-14-39,1 14-33,0 0-47,-1-13-28,1 13-40,0 0-12,0 0-65,-2-13-34,2 13-38,0 0-34,0 0-28,0 0-14,0 0-9,0 0-11,-4 8-21,4-8-22,-2 18-16,0-6-15,0 1-21,-1 1-12,1 2-17,1-3-4,-2 1-11,3-1 4,-1 2-8,1-3-6,-1 1-8,1-1 0,1-1 2,-1-11-8,1 20 0,-1-20 0,4 17-5,-4-17 0,9 12 0,-9-12-3,13 6-6,-13-6-16,15 1-28,-15-1-17,20-2 10,-8-3-13,0 1-1,2-2 4,-1-1 10,-3-2 10,4 1 8,-3-3 7,1 0 5,-3 2 5,0-3 4,-2 2 4,0 2 0,-2-1 2,0 2 6,-5 7-2,6-10-2,-6 10 6,0 0-5,0 0 6,0 0 3,0 0 0,10 5-6,-10-5 6,3 10-2,-3-10-4,4 12 2,-4-12-5,9 14-3,-9-14-4,10 12-3,-2-7 9,3-2-7,-2 1 7,4-1-4,0-1 2,1-1 1,0-2 9,4-3-5,0 1 9,2-2-4,2-2 9,-3 0-12,1-3 8,0 1-5,-5-1 8,3-2 2,-4 0 13,0 0 8,-4 2 5,-1-3 9,-1 0 4,-2 0 1,-2-1-1,-1 3 6,-2-1 7,-1 12-6,-3-22-9,1 13-10,-3 0-4,-2 2-5,7 7-2,-11-10-5,3 5-3,8 5-5,-15-5-4,15 5 5,-15 0-7,15 0-39,-15 3-41,15-3-30,-12 7-76,12-7-56,-9 12-107,9-12-132,-4 10-74,4-10-248,-4 13-378,4-13-790</inkml:trace>
  <inkml:trace contextRef="#ctx0" brushRef="#br1" timeOffset="1.00916E6">2489 17776 253,'0'0'847,"-5"-7"-128,5 7-66,-4-9-75,4 9-93,0 0-70,0 0-56,-10-6-58,10 6-40,-7 7-21,7-7-39,-6 15-32,2-3-24,0-1-21,1 3-26,0 0-16,0 1-22,2 1-15,0-2 10,1-1-27,0 0-9,0 0-3,1-3-15,2 2-19,-3-12-13,4 20-32,-4-20 1,8 14-49,-8-14-27,9 10-38,-9-10-55,13 4-32,-13-4-42,0 0-33,18-1-84,-18 1 7,14-6-114,-6 2-426,-8 4-541</inkml:trace>
  <inkml:trace contextRef="#ctx0" brushRef="#br1" timeOffset="1.00949E6">2379 17658 244,'-8'5'603,"2"2"-65,6-7-54,-9 11-8,9-11-66,-5 13-42,5-13-27,0 0-39,1 17-34,-1-17-21,8 9-32,-8-9-18,11 7-13,-11-7-6,14 4-14,-14-4-4,16 0-10,-16 0 1,18-4-3,-8 0-22,-1 1-14,-1-2-20,-8 5 24,16-9-32,-8 4 16,-8 5-42,10-10 21,-10 10-42,6-14 28,-6 14-43,3-15 26,-3 15-38,-3-14 27,3 14-32,-5-17 24,0 9-35,5 8 27,-10-12-34,10 12 25,-11-7-27,11 7 34,0 0-47,-19 3 7,12 2-64,-1 2-43,-2 3-49,2 2-65,0 0-77,2 2-130,1 1-82,1 1-89,-2 5-734,4-5-957</inkml:trace>
  <inkml:trace contextRef="#ctx0" brushRef="#br1" timeOffset="1.00979E6">2692 17661 821,'2'-11'752,"1"1"-60,-3 10-79,5-15-71,-5 15-66,3-11-82,-3 11-39,0 0-52,5-8 13,-5 8-52,0 0 28,4 13-58,-4-13 39,0 21-81,1-9 44,-1 2-87,0 2 39,0 3-81,-1-1 40,1 0-82,-2 2 45,2-1-80,0 0 43,-1 1-67,1-3 48,0 2-65,-1-2 65,1-2-106,-1 1 36,2-3-112,-1-1-74,0 0-74,1 0-43,-1-12-87,3 17-100,-3-17-71,7 14-68,-7-14-183,7 12-359,-7-12-797</inkml:trace>
  <inkml:trace contextRef="#ctx0" brushRef="#br1" timeOffset="1.01004E6">3013 17626 429,'1'-11'885,"-1"11"-90,3-20-106,-3 20-76,0-14-31,0 14-78,0-13-41,0 13-92,0 0-27,0-13-86,0 13 55,0 0-19,0 0-27,0 0-22,0 0-13,1 17-18,-1-17-6,0 22-72,-1-8 19,1 4-60,-2 1 4,1-1-99,0 1 0,-1 3 0,1 0 0,-1 1 0,0-3 0,0-1 0,0 1 0,1-2-27,0 0-220,0-1-158,1-3-112,0-2-223,0 5-195,1-2-747,0-3-1355</inkml:trace>
  <inkml:trace contextRef="#ctx0" brushRef="#br1" timeOffset="1.01144E6">4104 17873 492,'0'0'615,"8"-5"-74,-8 5-61,8-9-37,-8 9-33,8-10-35,-8 10-36,7-11-30,-7 11-19,5-12-36,-5 12-13,6-14-19,-6 14-20,4-14-9,-4 14 16,1-12-48,-1 12 10,-2-15-53,2 15-1,-8-10-26,8 10 12,-10-9-40,10 9 13,-16-7-40,16 7 22,-20 2-38,10 0 26,-4 5-39,2 1 30,-4 3-39,3 2 1,-2 4 2,3-1-1,-2 1-1,2 1 2,3-1-2,-1 0 0,4-3 0,1 1 5,1-1-3,1-2 0,1 1-2,2-13 2,0 19-2,0-19-1,6 17-2,-6-17 1,12 11-8,-12-11-35,18 4-32,-18-4-6,21-3-16,-9 2-3,-1-3-6,5-1 7,-2-1 8,0-2 21,0 0 14,0-1 8,0-2 13,0-1 16,-4 1-3,0-1 1,1-1 11,-4 0 4,0 1 6,-1 0 18,0 2 15,-2 0 6,0 2 8,-4 8-1,7-12-4,-7 12-6,5-8-4,-5 8 21,0 0-16,0 0 12,0 0 5,6 10-4,-6-10-2,1 13-2,-1-13-8,0 17-9,0-17-7,3 19-4,-3-19-4,1 19-2,-1-19-2,3 20-20,-3-20-49,3 19-57,-3-19-67,6 16-88,-6-16-105,7 15-71,-7-15-83,12 8-129,-12-8-498,14 7-774</inkml:trace>
  <inkml:trace contextRef="#ctx0" brushRef="#br1" timeOffset="1.01186E6">4379 17873 246,'0'0'661,"5"-17"-108,-5 17-35,5-12-52,-5 12-73,2-10-54,-2 10-23,0 0-13,0 0-11,0 0-34,0 0-32,12 4-15,-12-4-31,4 11-20,-4-11-18,2 17-15,-2-17-5,2 20-22,-1-9-5,-1-11-12,1 19-11,-1-19-14,-1 20-4,1-20-10,-1 16-10,1-16-7,-2 14 11,2-14-19,-1 13-2,1-13-3,-2 11 2,2-11-2,0 0-9,0 0 0,-2 13 2,2-13-2,0 0 3,0 0-5,0 0-3,0 0 8,0 0 1,0-15-7,0 15-1,5-16 2,-1 6-1,1 0 1,2-4 1,-1 1-4,2-1 2,2 0-5,0-2 5,-1 3 9,5-1-3,-1 1 5,2-1 17,-1 4 34,-1 2-6,2 1 33,-2 0-38,2 4 54,-3 1-44,2 0 37,-2 4-46,-12-2 45,21 5-67,-12 0 56,0 2-72,0-1 57,-2 2-76,-1 0 64,-1 2-74,-1-1 66,1 2-71,-3 0 65,-2-11-74,4 20 43,-4-20-103,2 21-43,-2-21-51,0 18-45,0-18-48,0 14-94,0-14-117,0 14-82,0-14-53,1 12-176,-1-12-334,0 0-745</inkml:trace>
  <inkml:trace contextRef="#ctx0" brushRef="#br1" timeOffset="1.01254E6">4887 17859 494,'0'0'651,"1"-15"-71,-1 15-55,0 0-63,0 0-43,-1-13-38,1 13-33,0 0-29,0 0-36,0 0-35,-2-10-23,2 10-18,0 0-19,0 0-11,0 0-19,0 0-16,-11 3-18,11-3-8,-7 7-9,7-7-15,-7 15-15,4-5-13,0-1-12,-1 1-11,2 1-9,-1 0-10,-1-1 14,3 2-22,0 0-3,1-12 0,-2 19-10,2-19-1,2 19-17,3-11-9,-5-8-4,6 15-4,-6-15-27,9 12-4,-9-12-11,12 6-9,-12-6-10,14 5-4,-14-5-3,15 0 6,-15 0-3,18-1 10,-18 1 7,16-5 7,-7 2 18,-9 3 11,16-9 9,-7 4 6,-3 0 8,2-3 7,-2 0-1,2-1 10,-2 0 0,1-1 18,-2 0 7,0 2 16,-1-1 13,1 2 8,-5 7 4,6-14 8,-6 14-1,5-10-1,-5 10-13,4-9-5,-4 9-13,0 0-4,4-8-6,-4 8-2,0 0-4,0 0 8,0 0 2,-1 12-9,1-12 8,-4 14-6,4-14-7,-3 22-5,2-10 2,0 3-1,-1 2 53,4 0 5,-2 0-14,1 3-8,0-2-17,1-1 1,-1 3-5,1-3-5,0 1-5,0-1 20,0-1-28,-1 0 19,0-3-22,0-1 22,-1 0-29,0 0 42,-1 0-36,1-12 20,-2 17-26,2-17 20,-6 13-21,6-13 17,-9 13-22,9-13 23,-12 6-22,12-6 24,-14 6-26,14-6 23,-17 1-25,17-1 25,-15-3-21,6-1 23,0 0-26,0-2 7,1-2-3,3 0 2,-3-1 1,5-3 6,0 2-5,2-2-7,1-1 8,2-2 2,2 0-1,2 0-22,5-4-30,-1 1-40,8 0-33,0-2-37,5 1-25,5-4-32,4 2-44,2 2-11,4 2-5,1 0-127,1 1-118,1 3-720,-1-1-853</inkml:trace>
  <inkml:trace contextRef="#ctx0" brushRef="#br1" timeOffset="1.01355E6">5996 17953 761,'-2'-12'634,"2"12"-61,0 0-63,0 0-71,0 0-46,-5-8-28,5 8-30,0 0-43,-7 9-38,7-9-31,-7 16-25,7-16-35,-7 18-22,2-8-26,3 0-22,-1 0-23,1 2-6,0-2-13,2-10-8,0 20-8,0-20-2,4 18-6,-4-18 5,8 17-4,-8-17-4,9 11 2,-9-11-7,14 9-7,-14-9-3,18 5-2,-18-5-2,22 0-1,-11-3-1,2 1-4,1-3 0,0 0-13,1-1 2,-1 0-5,0-2 5,-1 0-1,0-1 5,-2 1-3,0 0 8,0-1 0,-5 3 1,2-1 9,-8 7-3,10-10-9,-10 10 10,7-7-10,-7 7 5,0 0-3,0 0 3,0 0 0,0 0 4,2 12-2,-2-12 3,-1 10 1,1-10-2,1 14 0,-1-14 1,3 17 6,-3-17-1,6 15 0,-1-8 1,4 0 17,-1 1-22,1-1 2,5-3-3,-1 1-6,1-2 0,4 0 1,-3-1 0,2-2 0,2-2 1,-1 1 9,1-2 7,-3-1-4,4-1 6,-4-1 3,-1-1 3,2-1 7,-4-1 5,1 0 10,-4-3 5,-1 3-2,-2-4 4,0 0-7,-3 0 23,-3 0-37,0 1 18,-2-2-35,0 2 23,-3-1-24,-3 0 23,0 3-36,-1 0 28,-1 0-41,-2 2 40,1 2-37,-1 1 29,-1 2-53,0 0-3,12 3-57,-25 0-35,12 3-48,-1-2-62,2 3-88,0 1-114,0 0-76,3 3-113,0-1-687,2 1-919</inkml:trace>
  <inkml:trace contextRef="#ctx0" brushRef="#br1" timeOffset="1.01471E6">6832 17996 526,'5'-9'674,"0"1"-79,-5 8-69,7-17-52,-7 17-29,5-14-38,-5 14-33,2-12-29,-2 12-47,2-15-34,-2 15-16,-3-10-30,3 10-17,-6-9-2,6 9 15,-10-5-47,10 5 27,-15 1-63,15-1 56,-16 8-78,7-2 49,-1 2-81,-2 3 49,3 1-80,0 0 49,-1 2-76,2-1 57,1 2-74,0-1 55,1 0-66,2 1 59,2-3-68,0-2 62,2-10-67,0 21 63,3-11-67,-3-10 67,6 16-68,-6-16 66,12 12-83,-5-7 63,-7-5-79,17 5 44,-17-5-66,17 1 41,-17-1-42,19-3 40,-9 1-23,0-1-6,0-1 18,1-1 9,-4-2 13,3 1 12,-3-3-3,1 1 4,-2-1 4,2-1 8,-3 3 5,-1-3 3,-1 1 3,3 0 42,-4 0-26,-2 9 50,6-16-50,-6 16 54,4-10-64,-4 10 47,0 0-54,3-9 43,-3 9-55,0 0 49,0 0-52,0 0 50,-3 11-55,3-11 56,-1 12-62,1-12 56,0 15-53,0-15 63,1 15-72,-1-15 69,1 14-73,-1-14 60,4 15-48,-4-15 50,7 12-51,-7-12 45,8 11-41,-8-11 33,12 7-49,-12-7 51,16 5-61,-16-5 33,17 1-51,-17-1 18,20-1-12,-9-1 0,-1-1 14,3-1-1,-1 0 3,-1-1 6,2-2 3,-3-2 2,-1 3 13,4-4-2,-4 0 11,0-1-2,1 1-3,-4 0 8,0 2 9,-1-1 4,0 1 14,-5 8 44,7-14-39,-7 14 33,5-9-50,-5 9 39,0 0-48,0 0 39,0 0-35,0 0 44,0 0-45,-5 9 58,5-9-64,-4 13 54,4-13-60,-4 16 61,4-16-68,-3 19 58,3-19-65,1 18 59,2-9-56,2 2 62,0-2-70,0 0 56,3-1-52,2-1 55,0 0-60,2 0 61,-1-4-56,2 2 50,-1-1-50,3-3 47,-1 0-49,1-1 48,-1 0-63,1-2 58,1-1-58,0-1 42,-1 0-35,0-2 44,-2-1-40,2 0 42,-3 0-47,0-4 50,0 2-44,-2-3 46,1 0-33,-2 0 34,0 0-41,0-2 50,-2 2-44,-1-1 66,-1 1-50,-1 3 65,0-1-56,1 3 57,-5 7-54,5-15 60,-5 15-76,5-9 59,-5 9-60,0 0 49,0 0-68,0 0 79,0 0-80,0 0 72,-2 19-52,-1-9 57,-1 3-71,0 3 72,-2 1-73,1 2 64,0 3-71,0 2 62,-2-2-54,1 2 54,1 2-6,-2 1-6,1 2-3,0 0-46,-3-1 65,2 4-43,2-4 61,-1 2-54,2-3 46,-1 2-59,1-4 57,0 1-57,2-2 50,-2 1-54,1-4 49,-1 3-53,2-8 53,-1 2-57,0-3 54,0 0-50,0-3 57,0-2-50,-1-1 55,1 1-78,3-10 75,-10 14-61,10-14 59,-14 8-57,14-8 52,-16 2-54,16-2 42,-21-3-43,6-3 49,0 1-49,-4-5 45,1 0-50,1-2 53,0-2-49,-1 0 42,4-2-52,-1-3 47,3 0-41,2 0 47,4-1-7,2-2-8,4 2-46,1 1 52,5-2-76,3-1 39,3-2-91,3-1 41,4 4-109,4-5-49,3 2-80,2 1-50,4 0-10,1 2-93,2 2-192,0 0-214,4 0-503,1 1-974</inkml:trace>
  <inkml:trace contextRef="#ctx0" brushRef="#br1" timeOffset="1.01565E6">8783 18219 664,'0'0'664,"0"0"-76,-9-7-54,9 7-61,0 0-50,-3-10-43,3 10-28,0 0-42,3-15-42,-3 15-30,9-10-26,0 5-20,1-2-24,2 1-10,3 2-9,1-2 2,0 4-8,1 2-36,1 0 10,0 0-43,-2 2 17,2 4-26,-2-2 13,0 3-47,-3 0 24,0 2-34,-3-1 24,-1 1-34,-2-1 27,-1 1-28,-3-1 23,3 1-30,-6-9 37,2 15-43,-2-15 23,-2 14-28,2-14 24,-6 12-26,6-12 31,-7 10-34,7-10 30,-9 7-28,9-7 26,-9 6-31,9-6 31,0 0-30,-12 0 29,12 0-34,0 0 28,-5-8-20,5 8 27,5-12-26,-5 12 28,9-15-31,-1 6 40,1-1-42,4 0 39,-3 0-28,6-2 24,-3 3-36,4-1 23,-2 3-21,2-1 31,-2 3-32,3-1 34,-1 3-35,2 0 44,-4 4-34,1-1 44,1 4-37,-1 0 36,-1 0-27,-2 3 35,1-2-43,-3 3 37,0 1-39,-1-1 57,-2-2-74,-2 3 55,-1-1-51,-1 0 47,-4-8-3,5 13-5,-5-13-11,0 13-8,0-13-3,-6 12 5,6-12-7,-7 11-1,7-11 1,-10 7-2,10-7 1,-11 7-9,11-7-3,0 0-8,-13 2-6,13-2-30,0 0 31,-9-3-22,9 3 36,0 0-26,0-13 41,0 13-38,9-14 39,-3 5-30,4 0 35,1-1-26,0-1 30,4 0-32,1 1 35,2 0-37,-2 1 41,3-1-28,2 4 59,-4 1-34,2 1 61,-3 0-42,2 1 52,1 2-57,-3 1 73,1 1-58,-1 2 50,-1 1-61,-1 0 47,0 2-69,-3-1 58,-2 2-70,-1 1 49,-1-1-11,-2 0-6,-5-7-9,8 15-25,-8-15-54,2 14-74,-2-14-143,0 15-85,0-15-142,-2 16-183,2-16-164,-4 13-766,4-13-1263</inkml:trace>
  <inkml:trace contextRef="#ctx0" brushRef="#br1" timeOffset="1.01617E6">10289 18315 100,'0'0'810,"0"-11"-144,0 11-63,-2-14-67,2 14-60,-2-14-45,-2 5-25,4 9-31,-9-17-56,4 9-19,-3 1-35,0-2 8,-2 3-54,-1 0 14,-2-1-43,-2 4 25,-1-2-65,-2 4 38,1 0-78,-3 1 40,1 1-78,-1 3 47,1 0-82,-3 2 55,2 1-85,2 2 72,-2-1-24,6 0-10,0 1-8,3-2-9,0 4-3,3-3-12,3 1 4,-1-3 0,6-6-5,-2 14 1,2-14-4,5 11-7,1-5-7,-6-6-5,19 7-33,-9-4-21,5-1-38,0-2-44,4 0 4,1-2-17,0 0 11,3-3-10,0 0 27,-1-2 13,-2 0 29,-1 1 1,-2-3 16,-2 1 17,-2-1 9,0-1 18,-3 1 22,-1-1 25,-3 2 32,2 1 21,-3-1 45,0 2-35,-5 6 25,8-12-40,-8 12 14,9-8-44,-9 8 33,0 0-30,0 0 55,0 0-48,0 0 52,9 5-67,-9-5 43,0 0-65,5 15 48,-5-15-59,4 12 50,-4-12-13,7 12-15,0-3-57,-1-3-76,1 1-38,-1 0-82,2 0-52,3 1-56,-3-3-65,1 0-48,1 1-53,-10-6-39,19 5-106,-19-5-489,17 5-753</inkml:trace>
  <inkml:trace contextRef="#ctx0" brushRef="#br1" timeOffset="1.0164E6">10604 18110 442,'6'-16'710,"1"3"-76,-3-2-36,-2 1-62,1 2-38,0 0-42,-1 3-37,-2 9-55,3-15-49,-3 15-46,0 0 9,0-13 10,0 13-51,0 0 42,0 0-75,-5 13 30,2-4-90,0 3 43,0 0-65,-1 5 33,1 0-81,-2 2 38,1 1-73,3 0 41,-3 3-13,3-1-11,-2-2-13,2 4-5,0-6-61,1 3 43,1-3-91,0 0 18,2-2-109,-1-1-36,1 0-80,4-1-55,-4-3-80,1-2-91,-4-9-132,6 14-45,-6-14-763,7 11-1057</inkml:trace>
  <inkml:trace contextRef="#ctx0" brushRef="#br1" timeOffset="1.0166E6">10465 18224 796,'0'0'718,"-11"-8"-96,11 8-114,0 0-89,-7-9-65,7 9-65,0 0-35,8-5-40,-8 5-55,14 0-39,-14 0-27,20-3-13,-7 3-22,0 0-53,3 0-70,-1 3-64,4-3-75,-2 0-72,1 2-60,2 0 45,1 2-69,-2-2-173,3 2-258,2-1-312</inkml:trace>
  <inkml:trace contextRef="#ctx0" brushRef="#br1" timeOffset="1.01733E6">11146 18245 259,'14'-3'629,"-14"3"-85,0 0-68,11-6-22,-11 6-58,0 0-32,0 0-23,2-12-4,-2 12-15,0 0-36,-4-9-25,4 9-18,-6-6-17,6 6-13,-12-5-16,12 5 3,-14-5-28,14 5 16,-23 0-32,10 0 19,-1 3-46,-2-1 35,-4 0-56,1 3 42,0 0-18,-3 2-20,2 1-16,1 2-15,0 1-12,2-1-11,0 2-14,2 1-6,2-1-51,4-1 49,0 2-58,3-3 57,4 1-57,-1-1 56,4 1-65,-1-11 55,7 18-89,0-10 19,0-1-97,2-1-21,2-1-56,1-1-23,2 2-25,-2-3-8,3-2-19,-1-1-6,-1 1 3,2-1 5,-3-2 5,5 0 12,-3-3 10,3 0 13,-3-1 25,1 0 36,-2-2 26,3-3 24,0 1 21,-1-3 12,-2 0 29,1-2 1,-1 0 54,0-1-1,-1-2 42,0-1 38,-2 1 40,1 0 10,0-2 34,-2 3 11,1-1 20,-3 3 20,-3 0 25,3 2 1,-5 2-11,3 1-33,-1 3-6,-4 7-15,5-15-18,-5 15 9,0 0 5,0 0 5,0 0-8,0 0-3,0 15-20,-2-4-10,-1 1 17,1 3-48,-1 0 14,-1 2-24,2 0 14,-2 2-27,0 0 15,2 0-25,-1 1 56,0 0-18,2 1 31,1-2-70,0-4 43,-1 2-75,1-2 48,0-1-60,0 1 41,-1-4-47,2 0 46,-1-11-57,-1 17 55,1-17-47,1 12 49,-1-12-53,0 0 47,0 15-51,0-15 46,0 0-51,0 0 53,0 0-50,0 0 37,0 0-45,13-8 41,-13 8-37,7-12 39,1 6-32,-2-5 37,2 3-28,0-4 27,3 0-49,0 0 46,3-1-43,-1 0 45,2 3-44,-1-2 44,0 3-44,0 1 40,1 0-38,-1 2 42,1 0-44,-3 2 41,1 4-40,-13 0 42,23 0-40,-12 3 63,1-1-55,-2 4 71,-1-1 2,2 1 6,0 1-9,-1 2-16,1-1-3,-2 1-65,-1 2 58,2-2-65,-1 1-1,-4-3-112,1 0-86,0 3-108,-6-10-99,10 13-166,-10-13-145,5 11-814,-5-11-1209</inkml:trace>
  <inkml:trace contextRef="#ctx0" brushRef="#br1" timeOffset="1.01758E6">12131 18370 1434,'0'0'1134,"0"0"-64,9-5-118,-9 5-129,0 0-94,8-6-84,-8 6-49,0 0-90,12-5-204,-12 5-302,0 0 0,13-5 0,-13 5 0,0 0 0,9-5 0,-9 5 0,0 0 0,0 0 0,9-4 0,-9 4 0,0 0 0,0 0 0,0 0 0,0 0 0,0 0-682,0 0-253,-11-9-1134,11 9-1835</inkml:trace>
  <inkml:trace contextRef="#ctx0" brushRef="#br1" timeOffset="1.07944E6">18307 5387 814,'0'0'817,"-3"-12"-57,3 12-81,0 0 15,-4-12-61,4 12-63,0 0-39,-2-10-28,2 10-91,0 0-13,0 0-61,0 0 56,0 0-1,0 0-139,0 0-254,-2 14 0,2-14 0,2 22 0,-1-9 0,0 4 0,-1 0 0,2 0 0,-2 0 0,1 3 0,0-2 0,-1-1 0,0 0 0,1 1 0,-1-1 0,0-1 0,0-2 0,2 1 0,-2-3 0,0 3 0,1-5 0,0 1 0,-1-11 0,2 19 0,-2-19 0,1 15-97,-1-15-533,0 0-101,1 14-100,-1-14-170,0 0-552,0 0-1194</inkml:trace>
  <inkml:trace contextRef="#ctx0" brushRef="#br1" timeOffset="1.07967E6">18334 5402 938,'2'-10'799,"1"1"-49,1-1-102,2 0-7,1 0-76,1-1-67,3 1-46,1-2-23,2 0-33,3 0-42,-2 4-63,4-4-42,-2 3-34,2-1-38,0 2-40,-1 1-29,-1 0-23,-2 2-14,2 3-19,-3-3-19,0 3-57,-1 1-75,-1-1-80,-12 2-41,24 2-85,-24-2-41,19 5-67,-19-5-98,11 8-86,-11-8-90,5 12-745,-5-12-1042</inkml:trace>
  <inkml:trace contextRef="#ctx0" brushRef="#br1" timeOffset="1.07987E6">18375 5518 861,'-6'10'869,"6"-10"-74,-4 9-66,4-9-87,0 0-52,7 6-86,-7-6-40,15 2-58,-3-4-25,-1 1-68,3 1-54,0-2-39,3 0-52,1-2-35,-3 2-22,4-2-23,-2 1-23,-1 1-33,1-1-73,0-1-60,-4 4-41,2-3-77,-4 1-32,1-1-73,-12 3-62,19-3-78,-19 3-57,14 0-32,-14 0-100,9 4-602,-9-4-864</inkml:trace>
  <inkml:trace contextRef="#ctx0" brushRef="#br1" timeOffset="1.08006E6">18431 5673 26,'-11'9'844,"4"-1"-141,-1-2-13,3 2-76,5-8-27,-5 12-78,5-12-11,1 10-90,-1-10-10,5 12-54,-5-12-24,15 10-12,-4-5-54,0-2-47,5 2-40,-2-1-34,4-2-27,1 3-22,-1-2-1,2 1-83,-1-1-89,2-1-110,-1 0-42,-1 1-91,2-2-112,-1 0-138,-2 0-32,1-1-191,-1-1-451,-2 0-864</inkml:trace>
  <inkml:trace contextRef="#ctx0" brushRef="#br1" timeOffset="1.08028E6">18839 5589 405,'-4'-8'886,"4"8"-130,-4-10-53,4 10-79,-4-10-37,4 10-83,0 0-35,0 0-42,5-7-20,-5 7-22,13 0-18,-3 3 0,0 1-23,4 3 10,2-1-30,3 4-42,0-1-282,0 1 0,3-1 0,-3 2 0,-1-2 0,1 3 0,-2-2 0,-1 2 0,1-3 0,-4 1 0,-2 0 0,2-1 0,-3 1 0,0 0-159,0-1-309,-2-1-77,-1-1-68,-2 1-142,-5-8-198,10 11-537,-10-11-1117</inkml:trace>
  <inkml:trace contextRef="#ctx0" brushRef="#br1" timeOffset="1.08054E6">19271 5629 290,'0'0'949,"3"-9"-144,-3 9-68,0 0-63,3-14-32,-3 14-93,0 0-40,0 0-40,0-15-64,0 15-40,0 0-35,-11-7-24,11 7-29,-16-3-8,16 3-26,-24 2-31,9-1-52,-2 3-160,-1-3 0,-4 4 0,-2 3 0,1-2 0,1 2 0,-2 1 0,-3 0 0,4 2 0,2-2 0,0 3 0,0-3 0,3 1 0,0 0 0,4 1-286,0-1-128,4-2-71,1 3-122,3-2-122,2 0-171,4-9-613,-1 14-1143</inkml:trace>
  <inkml:trace contextRef="#ctx0" brushRef="#br1" timeOffset="1.08102E6">19610 5760 450,'12'-12'861,"-1"0"-106,-2-2-81,-1 1-55,-2-1-58,-2-1-52,-2 3-74,-2 12-21,-1-22-40,-1 12-42,-5 1-23,1-1-34,-2 4-29,-3 1 0,-2 2-37,-1 2-25,-4 2-18,-1 1-24,-2 4-11,0 3-22,-1 0-19,3 2-14,0 0-52,0 4-24,3-2 0,1 1 0,2 0 0,4 0 0,0-1 0,3-1 0,3-1 0,2 2 0,3-4 0,1 2 0,3-2 0,3 0 0,2-1 0,2-2 0,2 0 0,0-1 0,2-3-145,2 0-14,-1-2-11,2-2 2,0-1 29,2-1-3,0-3 43,0-1-5,-3-2 36,0-1-5,-1-2 32,-3 0-10,-1 0 34,-1-2-4,-3 1 45,0 1 20,-1 3 41,-2 1 20,-2 1-12,3 2-10,-8 6-10,7-11 5,-7 11 15,0 0 19,0 0-10,0 0-14,9 6-6,-9-6-17,2 12-12,-2-12-8,1 15-10,-1-15-7,4 19-5,-3-9-43,3 0-77,-2 0-53,1-1-48,1 0-61,-4-9-30,6 17-60,-6-17-45,7 12-86,-7-12-46,8 12-20,-8-12-75,8 8-82,-8-8-382,10 1-702</inkml:trace>
  <inkml:trace contextRef="#ctx0" brushRef="#br1" timeOffset="1.08161E6">19912 5733 193,'9'-14'634,"-3"2"-95,3 2-46,-3 1 14,-1 1-43,2 1-33,-7 7-35,11-10-58,-11 10 9,12-2-43,-12 2 6,10 2-43,-10-2 4,11 12-46,-5-5-4,-2 1-43,-1 2-7,0-1-21,1 3-1,-1 0-17,0 0-14,-2 0 4,2 1-19,-2-1-20,0-2-18,1 1-7,-1-1-15,-1-10-1,1 17-14,-1-17 1,3 13-2,-3-13-4,0 0-3,0 16-4,0-16 10,0 0-20,0 0 4,0 0-3,0 0-3,0 0-2,0 0 0,-7-9-1,7 9-1,0-20-1,0 20 5,3-22-3,0 8-6,-1-1-3,2 1-6,0 1 13,3-1-4,-1 2 2,1 2-4,1 0 2,1 3 0,-2 0 3,4 4 1,-11 3 2,20-1 9,-10 3 17,4 0 13,-1 3 26,2 2 12,0 0-9,2 3-8,-1 0-6,0 0-13,0 2-7,-1-2-5,-3 1-5,2-1-4,-4 1-7,-1-2-4,0 0-1,-2 0-2,0-2-5,-2 1 11,-5-8-11,5 12-7,-5-12-4,0 0-10,0 14-13,0-14-6,0 0 31,-9 8-33,9-8 5,0 0 3,-15 0 2,15 0 4,-8-4 17,8 4-8,-8-10 13,8 10-6,-3-15-3,3 15 3,0-20 4,2 9 1,3-1-3,1-1 6,2 0-2,1 1 2,3-3 7,2 4 14,0-3 3,2 3 7,1 3 17,2-1 11,-2 5 20,1 0 19,1 2-13,-1 1-83,1 1 0,0 2 0,0 1 0,-1-1 0,-2 2 0,-1 2 0,-2-1 0,-1 2 0,-4 0 0,0-1 0,-2 4 0,-1-3 0,-5-7 0,8 16 0,-8-16-314,0 16-123,0-16-61,-1 17-139,-1-7-94,0 1-129,2-11-635,-5 17-1123</inkml:trace>
  <inkml:trace contextRef="#ctx0" brushRef="#br1" timeOffset="1.08192E6">20879 5716 331,'6'-12'893,"0"4"-129,-1 0-48,-5 8-39,10-15-54,-10 15-31,6-12-67,-6 12-33,7-11-61,-7 11-53,0 0 5,9-5 2,-9 5 6,0 0-21,12 9-130,-7-2-240,1 3 0,-1 3 0,1 2 0,-1 2 0,1 2 0,0 3 0,0 5 0,-1 5 0,3-2 0,-3 2 0,0 2 0,-1 0 0,0-1 0,0 2 0,1 0 0,-3-2 0,1 1 0,-2-1 0,0-5 0,-1 0 0,0-1 0,0-1 0,0 0 0,-1-3 0,-2 3 0,2-7 0,-1-1 0,-1 1 0,-1-4 0,2-1 0,-1-2 0,1-1-589,-2-2-238,4-9-116,-7 14-897,7-14-1551</inkml:trace>
  <inkml:trace contextRef="#ctx0" brushRef="#br1" timeOffset="1.0822E6">20998 5805 542,'1'-26'763,"2"2"-126,3 0-6,0 0-22,7 2-69,-1 0-30,4 3-88,2 2 7,0 3-21,1 4-44,4 0-48,0 2-23,1 1-19,1 3-24,-5 4-32,2 0-23,-2 2-28,-3 3-28,0 0-21,-5 2-12,1 0-14,-6 1-13,-2 1-3,-3 1-63,-3 0-13,-3-1 0,-1 3 0,-5-2 0,-2 1 0,-2 0 0,-1-1 0,-3 0 0,1-1 0,-2 0 0,1 1 0,3-5-101,1 1-172,0 0-53,2-3-96,1 1-96,11-4-138,-15 8-106,15-8-863,-9 4-1282</inkml:trace>
  <inkml:trace contextRef="#ctx0" brushRef="#br1" timeOffset="1.08244E6">21559 5503 562,'6'-9'953,"0"-1"-108,-6 10-96,7-11-5,-7 11-90,5-10-85,-5 10-65,0 0-28,0 0 19,0 0-19,0 0-32,6 7-40,-6-7-88,2 19-316,-2-8 0,0 2 0,1 3 0,-1 1 0,1 1 0,-1 1 0,-1 0 0,1 1 0,1-1 0,-2 1 0,2-1 0,1 0 0,-1-1 0,3-1 0,-2-1 0,1 0 0,-1-3 0,2 2 0,0-4-442,0 0-140,-2-2-136,4 0-133,0-1-917,0-3-1461</inkml:trace>
  <inkml:trace contextRef="#ctx0" brushRef="#br1" timeOffset="1.08278E6">21802 5829 443,'10'-4'789,"-10"4"-106,19-5-34,-4 1-56,-1-1-66,3-1-2,2 0-61,3-1-36,-2-1-69,1-1-22,-1 1-45,1-3-25,-5 0-36,2 1-32,-2-3-32,-1 1-32,-5 2-26,1-2-19,-3 2-20,0-2-17,-4 2-22,-4 10 2,2-15-3,-2 15-14,-9-12-6,2 7-3,-5 3-1,12 2-4,-26 1 7,10 4-5,-3 3 1,1 2-6,0 0 6,1 5 6,1 1 14,4 1 9,0 0 22,4 1 7,3-1 12,2-1 10,2 1 11,3-2 3,2 1-19,3-1-80,2 1 0,3-1 0,3-4 0,1 1 0,4-1 0,-2-3 0,4 0 0,-2-2 0,2-1 0,-1-3 0,0 1 0,1-3-25,0 0-274,5-3-106,-7 1-77,3-3-129,-2 0-169,-4 3-985,4-7-1458</inkml:trace>
  <inkml:trace contextRef="#ctx0" brushRef="#br1" timeOffset="1.08413E6">17980 8021 894,'0'0'852,"2"-13"-62,-2 13-73,2-12 11,-2 12-45,0 0-28,1-14-58,-1 14-34,0 0-43,3-11-53,-3 11-23,0 0-163,0 0-281,0 0 0,0 0 0,-1 12 0,1-12 0,-2 23 0,1-9 0,1 1 0,-2 2 0,0-1 0,0 4 0,1-1 0,0-2 0,-1 0 0,1 2 0,0-1 0,-2 1 0,2-3 0,0 2 0,1-1 0,-2-2 0,1-1 0,0 0 0,0-2 0,-1-1 0,2-11 0,-1 18 0,1-18 0,-1 15 0,1-15 0,-4 11-260,4-11-570,-8 11-60,8-11-98,-9 5-665,9-5-1316</inkml:trace>
  <inkml:trace contextRef="#ctx0" brushRef="#br1" timeOffset="1.08434E6">17733 8144 734,'-1'-12'844,"1"-2"-104,0 3-87,2-3 9,2-1-59,2-2-37,2 1-59,2-2-9,3 0 12,1-2-70,5 1-19,1-1-2,1 2-56,3 1-132,1 1-231,0-1 0,1 5 0,-1-1 0,-2 4 0,-1 1 0,-1 0 0,-2 3 0,0 2 0,-2 3 0,-1 0 0,-3 0 0,0 3 0,2 2-329,-3-1-163,-1 4-98,-2 4-99,-1 0-120,1-1-862,-3 5-1339</inkml:trace>
  <inkml:trace contextRef="#ctx0" brushRef="#br1" timeOffset="1.08525E6">18354 8274 294,'4'8'935,"-4"-8"-186,0 0-78,9-5-63,-9 5-48,14-3-57,-14 3-83,18-9-48,-8 6-52,5-2-43,-2 0-29,2 0-42,1-2-23,0 0-33,0 2-21,-1-2-7,-1 0-13,0 1-19,-2 0-6,-1 1-10,-3-1-10,-1 0-14,-7 6-14,9-10-5,-9 10-18,0 0 15,-1-13 21,1 13-48,-13-3-4,13 3 9,-23-1-4,9 3 31,-2 0-42,-1 4-1,-3 2 1,1 1 3,0 1 49,2 2-40,1 1 63,2 0-29,3 2 46,3-2-34,2 0 39,3 2-8,2-3-7,2 1-39,3-1 21,5 1-41,0-1 29,2-2-44,5 2-14,0-3-66,3-1-61,2 0-102,-3-4-51,1-1-53,1-1-37,-2-1-112,3-2-62,-5 1-51,4-4-61,-3 0-661,1-3-935</inkml:trace>
  <inkml:trace contextRef="#ctx0" brushRef="#br1" timeOffset="1.08544E6">18749 8238 476,'-3'-19'829,"3"19"-104,-2-15-46,2 15-81,0-12-33,0 12-57,0 0-54,5-11-19,-5 11-7,0 0-31,15 0-4,-6 2-43,3 4 23,0 2-44,5-1-1,0 3-50,3 0-232,0 1-46,0 1 0,0-2 0,0 3 0,-1-2 0,0-1 0,-3 2 0,1-2 0,-2 0 0,-2-1 0,0-1 0,-2-1-309,-2-2-239,-9-5-62,14 9-111,-14-9-165,13 7-734,-13-7-1276</inkml:trace>
  <inkml:trace contextRef="#ctx0" brushRef="#br1" timeOffset="1.08565E6">19142 8194 137,'-1'-12'1005,"1"12"-186,0 0-128,-4-12-33,4 12-52,0 0-14,0 0-56,-15 2-23,15-2-5,-17 10-70,7-3-21,-4 1-71,-4 5 3,-1-2-40,-2 2-42,-1 3-267,0-2 0,-1 0 0,2 2 0,2-3 0,2 0 0,1-1 0,2 0 0,0-1 0,2-2 0,2-2 0,3 0 0,0 0-337,2 0-205,5-7-161,-4 8-156,4-8-956,0 0-1519</inkml:trace>
  <inkml:trace contextRef="#ctx0" brushRef="#br1" timeOffset="1.08602E6">19445 8086 1302,'-1'-11'891,"-3"1"-76,4 10-41,-5-16-34,3 6-87,2 10-26,-3-15-74,3 15-43,-3-11-13,3 11-84,-2-11-34,2 11-342,0 0-37,0 0 0,0 0 0,0 0 0,0 0 0,-5 8 0,5-8 0,-2 22 0,1-9 0,1 3 0,-1 1 0,1 0 0,0 2 0,1 0 0,0-1 0,1-1 0,0 2 0,2-2 0,0 0 0,1 4 0,0-6 0,1 3 0,1-2 0,1-1 0,-2-1 0,3-4 0,0 2 0,0-3 0,0 1 0,3-5 0,0 2 0,-1-4 0,1 2 0,1-5 0,1 0 0,-1 0-28,1-3-478,-3 1-3,4-4-28,-2 1-28,-2-2-81,1 0-40,-3 1-184,0-4-341,0 1-821</inkml:trace>
  <inkml:trace contextRef="#ctx0" brushRef="#br1" timeOffset="1.08619E6">19407 8173 899,'-15'0'855,"2"-1"-125,13 1-77,-19-2-72,19 2-35,-13-2-104,13 2-29,0 0-48,0 0-42,0 0-65,0 0-46,14-7-38,-14 7-38,24-3-24,-7 1-28,3 0-52,2 1-94,2-4-92,2 3-121,-1-3-157,2 3-165,-1-1-212,-1-1-617,1-2-1033</inkml:trace>
  <inkml:trace contextRef="#ctx0" brushRef="#br1" timeOffset="1.08639E6">20109 8046 619,'13'0'975,"-13"0"-140,0 0-41,0 0-52,0 0-44,0 0-62,0 0-4,0 0-74,0 0-53,0 0-33,0 0-94,0 0-34,0 0-341,7-6-3,-7 6 0,0 0 0,0 0 0,0 0 0,0 0 0,0 0 0,0 0 0,8 7-442,-8-7-157,0 0-180,2 14-182,-2-14-749,4 13-1389</inkml:trace>
  <inkml:trace contextRef="#ctx0" brushRef="#br1" timeOffset="1.08658E6">20139 8321 471,'0'0'988,"-1"18"-105,1-18-45,0 13 21,0-13-104,1 12-4,-1-12-21,0 0-40,6 12-39,-6-12-76,0 0-575,6 10 0,-6-10 0,0 0 0,0 0 0,7 7 0,-7-7 0,0 0 0,0 0 0,0 0 0,9 4 0,-9-4 0,0 0 0,0 0 0,0 0 0,0 0 0,0 0 0,0 0-1023,0 0-230,6-7-612,-6 7-1584</inkml:trace>
  <inkml:trace contextRef="#ctx0" brushRef="#br1" timeOffset="1.08952E6">21242 8035 563,'-4'-15'941,"4"15"-131,-1-17-117,1 17 26,-2-14-29,2 14-80,0-15-30,0 15-112,0 0-30,0-13-108,0 13-21,0 0-79,0 0 39,0 0-45,0 0-7,7 10-117,-5 0-100,1 2 0,-2 4 0,2 0 0,-1 4 0,0-1 0,0 0 0,0 5 0,0-2 0,-1 0 0,-1-3 0,3 2 0,-3-1 0,0 0 0,1-2 0,-1-2 0,0 2 0,0-5 0,1-1 0,-1 1 0,0-13 0,0 21 0,0-21 0,2 15 0,-2-15 0,0 13 0,0-13 0,0 0 0,0 0 0,0 0 0,1 11 0,-1-11 0,0 0 0,4-12 0,-4 12 0,6-18 0,-2 9 0,4-5 0,1 1 0,2-1 0,1-1 0,3 1 0,0-1 0,2 3 0,2-1 0,0 2 0,3 1 0,0 2 0,1 2 0,0 3 0,2 0 0,-3 3 0,1 0 0,1 4 0,1 0 0,-4 3 0,1-2 0,-5 4 0,-1-1 0,-4-1 0,-1 3 0,-2-1 0,-4 0 0,-2 2 0,-3-11 0,-3 17 0,-3-5 0,-3-1 0,-1 0 0,-3-1 0,-2 2 0,-2-2 0,-2-1 0,0 1 0,-1-3 0,0 0 0,2 0 0,-2-2 0,1 0 0,1-4 0,0 2 0,0-2 0,2-1 0,1 0 0,1-2 0,2-1 0,0-1-207,2-1-327,0 0-174,10 5-98,-9-12-183,9 12-578,0-15-1212</inkml:trace>
  <inkml:trace contextRef="#ctx0" brushRef="#br1" timeOffset="1.09011E6">22143 8081 760,'0'0'880,"-3"-17"-110,3 17-57,-2-19-73,2 19-23,-3-17-59,3 17-79,0-17-2,0 17-75,0-15-9,0 15-74,0-13-6,0 13-74,0 0-7,0-13-81,0 13 6,0 0-66,0 0-91,0 0 0,4 12 0,-3-1 0,1 2 0,0 2 0,2 3 0,-2 0 0,0 3 0,-1-3 0,1 5 0,0-1 0,-1-1 0,0-1 0,1 0 0,-2 1 0,1-2 0,-1-1 0,1-1 0,-1 0 0,0-3 0,2-1 0,-2-2 0,0 2 0,0-13 0,0 19 0,0-19 0,0 12 0,0-12 0,0 0 0,0 12 0,0-12 0,0 0 0,0 0 0,0 0 0,11-10 0,-11 10 0,9-14 0,-3 5 0,3-2 0,1-1 0,1 2 0,2-2 0,2 2 0,3-4 0,0 5 0,1 2 0,1-2 0,2 2 0,1 3 0,-1 1 0,-2 1 0,2 2 0,-1 2 0,-1 0 0,0 2 0,-2 0 0,-1 1 0,-2 0 0,-2 2 0,-2 0 0,-1-2 0,-3 3 0,-2 1 0,-1-2 0,-4-7 0,0 15 0,0-15 0,-7 14 0,0-6 0,-1-3 0,-3 4 0,-1-2 0,-3-1 0,-1 1 0,0-3 0,-1-1 0,-1 1 0,0-1 0,-1-1 0,1 0 0,3-2 0,-2 0 0,3-1 0,-2-2 0,2 0 0,1-1-220,4-2-398,0 2-127,9 4-146,-8-13-914,8 13-1506</inkml:trace>
  <inkml:trace contextRef="#ctx0" brushRef="#br1" timeOffset="1.0907E6">22953 8032 601,'1'-17'958,"-1"17"-105,1-17-83,-1 17-32,-1-17-65,1 17-77,0-17-31,0 17-75,1-19-23,-1 19-73,2-14-4,-2 14-60,1-15-26,-1 15-242,1-10-62,-1 10 0,0 0 0,0 0 0,0 0 0,10 10 0,-6 2 0,-1 2 0,-1 2 0,1 3 0,1 4 0,-2-1 0,1 2 0,0-1 0,-2 3 0,2-4 0,-1 1 0,0 2 0,0-1 0,-1-2 0,0-2 0,1-2 0,-1 0 0,0-2 0,0-3 0,1-1 0,-2-12 0,1 22 0,-1-22 0,0 17 0,0-17 0,1 11 0,-1-11 0,0 0 0,0 0 0,0 0 0,0 0 0,0 0 0,13-7 0,-13 7 0,10-14 0,-3 6 0,0-1 0,3-4 0,-1 2 0,2 1 0,4-4 0,-1 2 0,3 0 0,1 0 0,2 4 0,0-1 0,1 1 0,2 3 0,0 1 0,-1 3 0,-3 1 0,3 0 0,2 3 0,-1 1 0,-3 2 0,1 0 0,-5 0 0,0 0 0,-3 2 0,-1-1 0,-2 0 0,-3 0 0,-2 2 0,-5-9 0,4 13 0,-4-13 0,-7 14 0,1-7 0,-2 0 0,-2 0 0,-3 0 0,-1-2 0,-2 1 0,0 1 0,-3-3 0,0 0 0,0-3 0,-3 3 0,2-2 0,0-2 0,1 0 0,1 0 0,1-1 0,-1 0 0,4-4 0,1 3 0,0 0-561,4-1-185,9 3-137,-14-8-1008,14 8-1618</inkml:trace>
  <inkml:trace contextRef="#ctx0" brushRef="#br1" timeOffset="1.09125E6">23777 7971 253,'-4'-13'995,"0"3"-170,1 0-73,-1 0-39,0 1-52,0-2-102,-1 2-15,5 9-65,-4-17-12,4 17-106,-4-11-31,4 11-87,-2-10-17,2 10-38,0 0 32,0 0-60,4 10 29,-2-2-163,2 7-26,2-1 0,-2 7 0,1 1 0,0-1 0,-1 3 0,-1 0 0,-1 0 0,1-2 0,2 1 0,-4 0 0,2 1 0,-2-4 0,-1 0 0,1 1 0,-1-4 0,0 1 0,0-2 0,0-2 0,-1-1 0,2-2 0,-1-11 0,-1 21 0,1-21 0,0 15 0,0-15 0,0 0 0,0 15 0,0-15 0,0 0 0,0 0 0,0 0 0,0 0 0,12-2 0,-12 2 0,12-12 0,-3 7 0,2-5 0,1 5 0,1-5 0,1 3 0,5-2 0,3 2 0,1 0 0,-1 1 0,3 1 0,2 0 0,0 3 0,0-1 0,0 3 0,-4 0 0,2 1 0,-4 1 0,-1 2 0,-2 0 0,-1 0 0,-5 1 0,2 0 0,-5 2 0,-2-3 0,-7-4 0,6 12 0,-6-12 0,-2 13 0,2-13 0,-12 11 0,3-5 0,-4 0 0,1 0 0,-5-1 0,2 1 0,-4 0 0,0-4 0,0 3 0,-1-3 0,2 1 0,-1 0 0,0-3 0,3 0 0,0 0 0,2 0 0,0 0-232,4-6-438,-2 6-158,12 0-249,-15-9-625,15 9-1379</inkml:trace>
  <inkml:trace contextRef="#ctx0" brushRef="#br1" timeOffset="1.09181E6">24720 8000 1251,'-2'-10'863,"2"10"-76,-6-18-42,4 10-29,2 8-103,-5-15-24,5 15-76,-4-13-26,4 13-91,-2-11-32,2 11-96,0 0-21,-3-11-74,3 11 6,0 0-179,0 0 0,5 18 0,-3-5 0,0 2 0,0 3 0,1 0 0,-1 1 0,0 6 0,0-1 0,0-2 0,-1 2 0,-1-1 0,1 1 0,-1-3 0,0 0 0,0 0 0,-1-1 0,1 0 0,-1-4 0,1 1 0,0-3 0,0-1 0,0-3 0,0-10 0,-2 19 0,2-19 0,0 15 0,0-15 0,0 0 0,0 0 0,3 10 0,-3-10 0,0 0 0,10-6 0,-10 6 0,10-12 0,-3 3 0,3-1 0,-1 0 0,3-2 0,2 0 0,1-1 0,3 0 0,0 3 0,3 0 0,2 1 0,0 1 0,2 1 0,1 2 0,3 3 0,-1 0 0,-2 2 0,1 2 0,2 0 0,-2 3 0,-2 2 0,-2-2 0,-2 3 0,0 0 0,-3 2 0,-3-3 0,-3 1 0,-1 2 0,-5-3 0,1 1 0,-7-8 0,1 16 0,-1-16 0,-5 15 0,-3-8 0,0-1 0,-3 0 0,-5-1 0,2 2 0,-4-2 0,1-2 0,-3 1 0,-1-3 0,1 1 0,-2-2 0,-1-1 0,1 0-262,-1-2-459,-4 2-181,2-5-1084,3 3-1733</inkml:trace>
  <inkml:trace contextRef="#ctx0" brushRef="#br1" timeOffset="1.09246E6">26108 8115 950,'0'0'791,"16"-3"-60,-16 3-92,15-5-6,-15 5-76,11-7-42,-11 7-53,10-10-51,-10 10-21,6-9-48,-6 9-79,-2-13 13,2 13-74,-9-10-8,-2 6-9,-2 1-8,-2 1-24,-2 2-17,-6 3-15,-4 2-58,-2 2-63,-2 4 0,-3 3 0,4 1 0,3 0 0,1 2 0,6 0 0,-1-2 0,5 0 0,6 1 0,5-2 0,0 1 0,5-3 0,5 2 0,0-1 0,7 2 0,3-4 0,0 2 0,7-4 0,-1-2 0,0 0 0,2-1 0,4-5 0,-2 2 0,-2-2 0,0-1 0,-2-1 0,2-1 0,0 0 0,-5-1 0,2 0 0,0 0 0,-4-1 0,0 0 0,-3 1 0,-1-2 0,-1 2 0,-3-1 0,1-1 0,-9 5-483,14-7-250,-14 7-148,9-5-1040,-9 5-1651</inkml:trace>
  <inkml:trace contextRef="#ctx0" brushRef="#br1" timeOffset="1.09321E6">27211 8232 626,'12'-6'866,"-12"6"-101,13-11-110,-13 11-18,14-11-85,-10 4-64,2 0-74,-3-1-14,-3 8-44,4-19-50,-4 19-40,-2-17-45,0 7-10,-5 0-26,0 1-6,-4 0-24,-2 3-11,-2-1-25,0 2-8,-3 5-12,-1 0-7,-2 5-12,-2 2-9,1-1-6,0 4-7,-1 1-4,4-1-38,0 4-16,3-2 0,1 2 0,5-1 0,1 1 0,3-1 0,4-1 0,2-1 0,2 1 0,4-3 0,-1 2 0,6-2 0,-2 0 0,4-1 0,1-2 0,-1-2 0,4 0 0,-2-3 0,3-1 0,-3 0-28,4-2-90,-1-4-52,2 2 4,0-6 16,-1 0 13,-4 1 16,1-5 16,-1-1 5,-1 1 35,-1-4-4,-4 0 32,1-1-18,-4 3 37,-1 0-11,-1 1 21,0 1-4,-4 2 24,4-1-12,-4 13 16,1-15-20,-1 15 20,0 0-13,0 0 33,0 0 14,0 0 4,14 8 11,-14-8 9,8 19 7,-3-6 37,5-2-45,-2 3 41,1 2-28,5-2 20,-3 1-39,2-1 19,1-2-39,1 1 18,-3-4-50,1 0 31,1-1-43,-1-1 15,-2-1-87,3-2-32,-3 0-118,2-1-73,-13-3-91,22 0-121,-22 0-181,23-3-147,-14-4-741,1 0-1218</inkml:trace>
  <inkml:trace contextRef="#ctx0" brushRef="#br1" timeOffset="1.09372E6">27894 7797 1014,'0'0'894,"-8"-15"-118,8 15-20,-6-11-52,6 11-92,-4-8-79,4 8-26,0 0-115,-4-10-32,4 10-65,0 0 21,0 0-59,2 11-19,-2-11-18,4 20-24,-1-4-75,2 3-121,-3 2 0,0 3 0,0-1 0,1 4 0,-1-1 0,0 1 0,-2-1 0,0 1 0,0 0 0,2 1 0,-2-1 0,2-3 0,-2 3 0,2-8 0,-2 1 0,2-1 0,-1-4 0,-1-1 0,1-1 0,-1-2 0,0-11 0,2 19 0,-2-19 0,2 11 0,-2-11 0,0 0 0,4 9 0,-4-9 0,0 0 0,9-6 0,-9 6 0,12-11 0,-2 0 0,-1 0 0,2 0 0,3-2 0,-1-1 0,5 1 0,-2 1 0,4 0 0,0 2 0,-1 1 0,3 1 0,1 3 0,-4 1 0,2 4 0,0 0 0,-2 1 0,4 4 0,-2 1 0,-1 1 0,-2 3 0,0-1 0,-6 1 0,-1 0 0,-1 2 0,-3-2 0,-3 2 0,-2-3 0,-2-9 0,-2 21 0,-2-10 0,-3-1 0,-3-2 0,-1 1 0,-2 0 0,-4-2 0,-1 1 0,-2-1 0,1-2 0,1-2 0,-2 2 0,0-1 0,2-4 0,-1 3 0,4-3 0,-1 0-389,1-3-112,1 0-133,3 2-122,-1-4-208,6 2-604,6 3-1210</inkml:trace>
  <inkml:trace contextRef="#ctx0" brushRef="#br1" timeOffset="1.09457E6">28906 8138 854,'9'-7'810,"-9"7"-96,10-14-107,-10 14-71,3-10-45,-3 10-27,0-12-61,0 12-23,0 0-65,0-14-5,0 14-38,-4-10-21,4 10-31,0 0-28,-5-10-25,5 10-4,0 0-11,-12-5-16,12 5-12,0 0-15,-13-3-16,13 3-8,0 0-3,-16 0-5,16 0-1,-10 3 1,10-3-46,-13 5-31,13-5 0,-17 6 0,17-6 0,-16 8 0,16-8 0,-16 10 0,16-10 0,-11 5 0,11-5 0,-12 7 0,12-7 0,-7 7 0,7-7 0,-8 4 0,8-4 0,0 0 0,-9 7 0,9-7-9,0 0-184,0 0-26,0 0-8,0 0-31,9-8 8,-9 8-1,8-11 28,-8 11 12,8-14 48,-2 6 2,0-2 45,-1-2-1,0-1 41,0-2-2,-1 0 33,-1-2-11,-2-1 43,2 2 16,-3 0 39,0 2 6,0 0 50,0-1 11,0 2 45,-1 2 4,1 11 31,-2-22 9,2 22-6,0-17 4,0 17-18,-1-12-13,1 12-27,0 0-22,-1-17-13,1 17 9,0 0 22,0 0 3,-7 6 13,7-6-104,-5 18-46,4-6 0,-2 3 0,2 5 0,-1 4 0,2 2 0,0-1 0,2 3 0,-1 0 0,2-2 0,-2 3 0,2-4 0,-1 1 0,1-2 0,-2-2 0,0-2 0,1-2 0,0-2 0,0 0 0,-1-2 0,-1-2 0,5-4 0,-5-8 0,1 18 0,-1-18 0,1 14 0,-1-14 0,0 0 0,4 10 0,-4-10 0,0 0 0,0 0 0,9-3 0,-9 3 0,7-11 0,0 4 0,0-3 0,0-1 0,1 0 0,2 0 0,0-1 0,3-1 0,0 3 0,2-1 0,2-1 0,1 4 0,1 1 0,0 2 0,-1 1 0,1 3 0,0 1 0,-1 3 0,1 2 0,-3 0 0,4 3 0,-1 0 0,-2 2 0,-2 1 0,-2-1 0,0 1 0,-4 0 0,0-1 0,-4-1 0,-1 1 0,-4-10 0,2 15 0,-2-15 0,-5 17 0,0-12 0,-3 2 0,-2-1 0,-3-1 0,2-2 0,-6 3 0,2-5 0,-2 3 0,2-2 0,-2-1 0,3-1 0,-1 0 0,2 0 0,-1-1 0,3-2 0,0 0-304,-1 2-243,3-5-117,9 6-143,-14-6-217,14 6-512,-7-9-1172</inkml:trace>
  <inkml:trace contextRef="#ctx0" brushRef="#br1" timeOffset="1.09514E6">29567 7895 503,'0'0'977,"0"-20"-120,0 20-103,-2-15-31,2 15-98,0-12-91,0 12-91,0 0-72,-1-13-71,1 13-3,0 0-27,0 0 4,0 0-22,1 21-33,1-9-12,-1 2-24,0 3-25,2 3-21,-1-1-30,1 3-107,0 0 0,-2-1 0,2 1 0,-1-2 0,-1-1 0,0 0 0,1 0 0,-1-1 0,0 0 0,0 0 0,1-4 0,-1 1 0,-1-3 0,1 1 0,1-3 0,-2-10 0,1 20 0,-1-20 0,1 14 0,-1-14 0,1 13 0,-1-13 0,0 0 0,2 14 0,-2-14 0,0 0 0,0 0 0,0 0 0,0 0 0,0 0 0,12-4 0,-12 4 0,8-10 0,-1 0 0,-1 3 0,3-3 0,0-2 0,1 2 0,4 0 0,0-1 0,0 2 0,3-1 0,2 2 0,-1 1 0,1 2 0,0 1 0,0 3 0,2-1 0,-1 2 0,0 2 0,1-2 0,-2 4 0,-1-1 0,0 2 0,-1 0 0,-2 3 0,-1-1 0,-1 2 0,-2-2 0,0 2 0,-3-3 0,-2 2 0,-1 0 0,-5-8 0,1 13 0,-1-13 0,-4 12 0,4-12 0,-13 13 0,5-8 0,-3 1 0,-3-1 0,0-2 0,0 0 0,-3 2 0,3-2 0,-2 0 0,2-3 0,-2 3 0,2-3 0,0 1 0,14-1-102,-24 0-382,24 0-111,-19-1-148,19 1-159,-15-3-794,15 3-1372</inkml:trace>
  <inkml:trace contextRef="#ctx0" brushRef="#br1" timeOffset="1.09572E6">30238 7870 327,'-6'-12'902,"1"2"-132,1 1-79,-1-2-69,5 11-21,-6-17-78,6 17-43,-6-16-56,6 16-30,-3-13-31,3 13-54,-3-9-37,3 9-25,0 0-25,0 0-1,0 0-15,7 8-25,-3 1-15,1 5-12,2 6-38,0 0-116,-1 4 0,2-2 0,-1 6 0,0-4 0,-1 0 0,1 0 0,-2-1 0,1-1 0,-1 0 0,0-1 0,-2-3 0,1 1 0,0-1 0,-2-3 0,1 0 0,-2-1 0,3-3 0,-3 0 0,0 0 0,-1-11 0,3 16 0,-3-16 0,3 12 0,-3-12 0,0 0 0,2 15 0,-2-15 0,0 0 0,0 0 0,0 0 0,0 0 0,10 1 0,-10-1 0,10-6 0,-2 0 0,0-1 0,5 0 0,-2-2 0,5-2 0,1 0 0,2-1 0,2 2 0,1-2 0,1 5 0,0-3 0,0 3 0,1 1 0,2 2 0,-2 0 0,-4 3 0,2 2 0,-2 0 0,-2 5 0,2-2 0,-4 1 0,-2 3 0,-1 2 0,0-1 0,-4 0 0,-2 2 0,1 0 0,-4 0 0,-3-1 0,0 2 0,-2-1 0,-1 0 0,-4-1 0,-1 1 0,-1 0 0,-1-1 0,-2 0 0,-1-2 0,1-1 0,-2 0 0,0 0 0,-1-2 0,1-1 0,-1-1 0,1-1 0,1 0 0,-2-2 0,2 1-202,-2-2-311,14 1-79,-23 0-155,23 0-216,-22-4-674,22 4-1299</inkml:trace>
  <inkml:trace contextRef="#ctx0" brushRef="#br1" timeOffset="1.09777E6">17793 9840 313,'0'0'889,"1"-10"-134,-1 10-77,4-12-47,-4 12-16,3-12-33,-3 12-53,5-13 15,-5 13-66,4-9-6,-4 9-94,0 0-22,2-10-63,-2 10 55,0 0-31,5 8-304,-5-8-13,5 18 0,-2-3 0,-2 2 0,1 5 0,-2 0 0,0 2 0,0 2 0,-2 1 0,1 0 0,0 0 0,-2 4 0,1-3 0,0-2 0,0 0 0,-1 0 0,1-1 0,0-1 0,1-5 0,0 1 0,1-2 0,-3-1 0,3-4 0,0-1 0,0 0 0,-1-2-340,1-10-422,0 17-77,0-17-178,0 0-638,0 0-1322</inkml:trace>
  <inkml:trace contextRef="#ctx0" brushRef="#br1" timeOffset="1.09806E6">17794 9878 736,'2'-14'791,"0"-1"-81,2 3-49,2-3-63,2 2-16,0 0-64,1 1-55,5-1-46,0 0-5,2 3-13,1 2-70,3-1 5,-2 4-76,2 2-17,0 0-14,2 2 5,-2 2-48,1 0-85,-1 4-99,-2 0 0,0 0 0,-4 2 0,0-1 0,-3 2 0,-1-1 0,-4 0 0,-1 1 0,-5-8 0,1 17 0,-5-9 0,-1 1 0,-4 0 0,-1 1 0,-2 1 0,-3-2 0,-2 0 0,1 1 0,-3 0 0,2-1 0,1-2 0,1 0-4,2-1-406,0 0-115,2-3-96,1 2-100,3 0-129,7-5-753,-11 7-1253</inkml:trace>
  <inkml:trace contextRef="#ctx0" brushRef="#br1" timeOffset="1.09854E6">18241 9939 749,'11'-5'700,"0"-2"-64,-3 2-64,0-1-48,-2 0-42,3-1-34,-9 7-46,6-15-41,-6 15-23,3-15-32,-3 15-27,-3-12-39,3 12-27,-7-12-14,-1 6 21,8 6-71,-15-6 18,15 6-62,-19-2 19,7 5-45,1 1 9,-2 1-43,1 0 23,-1 3-19,2 0-11,1 2 3,1-1-12,1 2-3,2-2-42,2 1 39,1-1-38,3-9 39,-2 17-40,2-17 37,7 17-40,-2-9 20,2-3-45,1 2 20,2-5-45,0 3 37,2-3-63,-12-2 37,25 0-47,-11-1 36,-1 0-30,2-4 45,-1 0-35,0-1 39,-1-1-15,-1-1 31,-1 0-16,-1-3 29,-2 0-17,1 1 8,-3 1 15,-1 0 14,-1 1 20,-4 8 18,6-14 3,-6 14 8,3-11 37,-3 11-53,0 0 59,0 0-36,0 0 53,0 0-48,0 0 40,0 0-40,0 0 30,-2 11-5,2-11-17,-3 17-9,3-17-10,0 17-37,0-17 19,0 19-32,0-19 29,4 20-37,-4-20 22,6 18-70,-2-9-5,1 0-107,0-2-20,2 0-74,2-1-37,-2-1-24,1-1-85,1 0-31,2-2-40,-11-2 20,21 1-13,-21-1 59,23-2-23,-10-1 7,1-2-51,0 0-284,0-2-279</inkml:trace>
  <inkml:trace contextRef="#ctx0" brushRef="#br1" timeOffset="1.09876E6">18626 9924 1083,'10'-14'326,"-1"-3"5,-1 0 14,1-3 13,-4-1-2,1 0 19,-2-1 2,2-1 43,-3 4-28,0 1 0,-2 0-23,0 1-8,-1 0-9,2 4-7,-2-1 8,0 14-57,1-21-15,-1 21-78,0-16 20,0 16-17,0 0 37,0 0-39,0 0-204,0 0 0,-4 9 0,3 2 0,-1 3 0,2 0 0,-1 2 0,0 1 0,-1 2 0,0 0 0,1 1 0,0-1 0,-1 1 0,1 0 0,0-2 0,-1 1 0,2-1 0,0-1 0,0 0 0,2-4 0,-2 0-293,1-1-264,2-2-104,-1 2-63,3-4-33,2 2-52,0-3-586,2-1-999</inkml:trace>
  <inkml:trace contextRef="#ctx0" brushRef="#br1" timeOffset="1.09902E6">19038 9801 722,'1'-18'855,"-1"1"-70,0-1-89,-1 2-21,-1-1-54,1 3-67,0 1-38,-1 1-34,1 0-58,1 12-66,-2-18-54,2 18-48,-2-12 3,2 12 7,0 0 15,0 0-144,-4 8-137,4-8 0,-2 21 0,-2-7 0,3 3 0,-2 3 0,1 1 0,-1 2 0,1 2 0,-1-2 0,1 2 0,0-1 0,0-1 0,0 2 0,0-4 0,1-1 0,-1 0 0,2-2 0,-1-1 0,1-2 0,-2-3 0,2 0 0,0-12 0,-2 22 0,2-22-393,-1 16-231,1-16-127,-1 13-107,1-13-900,-7 12-1448</inkml:trace>
  <inkml:trace contextRef="#ctx0" brushRef="#br1" timeOffset="1.09923E6">18718 9968 1085,'-9'-12'813,"4"4"-100,1-1-68,4 9-49,-2-17-31,2 17-106,4-15-12,-1 7-85,4 2 9,3-1-86,2 2 11,1-2-69,3 2-1,3 1-71,0 3 0,6-2-61,1 2 13,1 0-55,1-1 15,0 2-70,0 2-26,-1-2-104,-1 1-36,-3 0-85,-1 2-50,-2-3-28,-1 2-85,0 0-89,-2 0-101,1 1-76,-5-2-677,-13-1-962</inkml:trace>
  <inkml:trace contextRef="#ctx0" brushRef="#br1" timeOffset="1.09952E6">19346 9843 748,'10'-8'636,"-10"8"-87,5-7-27,-5 7-59,0 0-52,4-11-19,-4 11-52,0 0-13,-3-11-46,3 11-14,-5-7-14,5 7-6,-10-5-34,10 5-22,0 0-20,-16-2-13,16 2-16,-15 4-18,6 0 45,0 0-39,-1 2 41,0 2-42,1 1 23,-1 2-16,1 0-5,1 1-8,2 3-28,-1-1 33,4-1-42,0 1 19,2-2-32,2 0 19,2 0-56,-1-1-36,4-2 0,-1 0 0,4 2 0,-1-3 0,4 0 0,-1-2 0,-1-1 0,2 1 0,-1-4 0,1 1 0,-1-1-77,1 0-98,-12-2-104,24 0-52,-11-2-40,-2 1-27,2 0-66,-1-4-62,-1 0-68,2-1-66,-3 0-711,0-4-973</inkml:trace>
  <inkml:trace contextRef="#ctx0" brushRef="#br1" timeOffset="1.10014E6">19519 9852 78,'0'0'865,"-2"-10"-152,2 10-74,0 0-89,-2-14-48,2 14-62,0 0-66,0 0 5,0 0-24,0 0-22,12-2 3,-12 2-79,13 11 30,-7-5-74,3 3 19,-1 3-15,2 0-24,-2-1-26,1 2-24,-2 1-38,1-3-2,-3 3-48,0-2 15,-2-2-37,1 1 27,-2-1-44,-2-10 27,4 17-39,-4-17 33,0 15-42,0-15 35,-1 12-38,1-12 31,-7 10-34,7-10 32,0 0-38,-9 7 12,9-7-55,0 0 34,0 0-33,-13-3 48,13 3-1,-6-7 4,6 7-4,-2-10 7,2 10-5,1-18 8,2 7-1,1 2 6,3-5-5,-1 2-28,2 1 29,2-1-23,0 0 36,1 3-46,0-1 52,2 3-43,0-1 45,-2 4-47,0 1 51,-11 3-38,24 0 53,-13 3-41,2 1 62,-1 0-3,0 4 2,0-2 29,-2 2-46,1 1 31,0 0-36,-1 0 19,-1-1-40,-1 1 34,-2 1-46,0-3 30,1 1-34,-7-8 32,7 14-37,-7-14 17,7 12-12,-7-12 0,2 9 0,-2-9 0,0 0 0,-2 11 0,2-11 0,0 0 0,-8 4 0,8-4 0,0 0 0,-11-3 0,11 3-28,-7-8 5,7 8-29,-6-10 39,6 10-1,-4-20 5,3 11 1,1-4-26,2-1 47,1-2-34,1 0 29,2 0-31,3-1 35,0 0-23,1 0 48,4 2-22,0 2 40,3 0 1,0 4-16,0 1-40,0 5 0,2-1 0,-1 3 0,0 4 0,0 0 0,-1 2 0,2 2 0,0 3 0,-4 0 0,2 2 0,-6 1 0,0-1 0,-1 1 0,-4-1 0,1 2 0,-2 0 0,-3-2 0,0-1 0,0 3 0,-4-2 0,-1 0 0,-1 0 0,0 3-467,-2-1-440,-2-1-243,-2-1-639,1 0-1488</inkml:trace>
  <inkml:trace contextRef="#ctx0" brushRef="#br1" timeOffset="1.10083E6">20755 9864 467,'0'0'916,"-3"-10"-135,3 10-87,0 0-39,2-14-30,-2 14-80,0 0-70,6-10-45,-6 10-7,5-8-93,-5 8-18,0 0-85,7-9-12,-7 9-71,0 0-3,5-7-60,-5 7 7,0 0-67,0 0-25,0 0-88,0 0-83,0 0-115,0 0-87,5 8-165,-5-8-136,-5 11-167,5-11-606,-5 14-1064</inkml:trace>
  <inkml:trace contextRef="#ctx0" brushRef="#br1" timeOffset="1.10101E6">20671 10092 488,'0'0'968,"0"0"-161,2 12-67,-2-12-40,0 0-40,7 6-111,-7-6-55,0 0-10,0 0-86,14 0-21,-14 0-83,0 0-20,9-4-81,-9 4-8,0 0-68,9-5 6,-9 5-54,0 0 9,0 0-82,10-3-35,-10 3-116,0 0-72,0 0-133,6-7-114,-6 7-193,0 0-202,0 0-777,0 0-1310</inkml:trace>
  <inkml:trace contextRef="#ctx0" brushRef="#br1" timeOffset="1.10262E6">21595 9583 13,'0'-14'789,"0"14"-187,0-13-39,0 13-29,1-16-60,-1 16 16,1-15-31,-1 15-6,0-17-69,0 17-5,3-16-28,-3 16-8,0-15-13,0 15-15,0-12 6,0 12-70,0 0 2,0-15-75,0 15-31,0 0-25,0 0-13,0 0 56,0 0-28,0 0-108,0 0-29,-4 21 0,4-8 0,0 4 0,0 2 0,-1 0 0,1 2 0,0 0 0,0 2 0,0 2 0,-2-1 0,2-4 0,-1 1 0,0-1 0,1-1 0,-2 2 0,1-3 0,0-1 0,0 0 0,-1-1 0,1-3 0,0-1 0,-1 0 0,1-2 0,1-10 0,-2 18 0,2-18 0,-2 15 0,2-15 0,-1 12 0,1-12 0,0 0 0,-3 10 0,3-10 0,0 0 0,0 0 0,0 0 0,0 0 0,-2-9 0,2 9 0,2-12 0,-2 12 0,7-17 0,-2 7 0,0 2 0,3-3 0,1 1 0,1 0 0,0-1 0,4 2 0,-1 0 0,2 1 0,0 1 0,2 1 0,0 2 0,2 0 0,1 1 0,0 3 0,0 0 0,2 3 0,0 2 0,1 0 0,-2 0 0,-3 2 0,1 1 0,-3 0 0,-5 0 0,0-1 0,-3 3 0,-3-3 0,-1 3 0,-4-10 0,-2 15 0,-2-7 0,-5 0 0,0 1 0,-4-1 0,-1 0 0,-1-1 0,-2-2 0,-2 4 0,-3-6 0,1 4 0,0-3 0,3-1 0,-2 0 0,1-1 0,0-1 0,-1 0 0,5-1 0,-1 0 0,1-1 0,0 0 0,4-1 0,11 2-284,-20-5-370,20 5-86,-10-8-108,10 8-940,0 0-1488</inkml:trace>
  <inkml:trace contextRef="#ctx0" brushRef="#br1" timeOffset="1.10323E6">22267 9593 811,'-3'-12'883,"3"12"-126,-4-21-41,3 10-62,-1 0-36,0 0-87,0 1-38,0-1-46,2 11 4,-2-17-90,2 17-10,-3-15-87,3 15-20,-1-12-76,1 12 3,0 0-31,0 0-9,0 0-131,0 13 0,0-13 0,1 25 0,0-8 0,1-2 0,-1 4 0,0 1 0,-1 2 0,3 0 0,-2-1 0,-1-1 0,2 0 0,-2-2 0,1 2 0,-1-3 0,1 0 0,-1-3 0,0 0 0,1-1 0,-1-1 0,0-12 0,2 21 0,-2-21 0,1 17 0,-1-17 0,1 13 0,-1-13 0,3 12 0,-3-12 0,0 0 0,3 9 0,-3-9 0,0 0 0,0 0 0,0 0 0,12-5 0,-12 5 0,10-8 0,-2 2 0,-2-1 0,2 0 0,1-1 0,4 1 0,-2-1 0,2 0 0,0 2 0,2-1 0,-1 2 0,0 0 0,3 1 0,1 1 0,-3 1 0,2 2 0,-3 0 0,2 2 0,1 1 0,-2 1 0,-1-1 0,2 2 0,-4 2 0,-1-2 0,-1 2 0,-2-2 0,-1 0 0,1 3 0,-8-8 0,6 12 0,-6-12 0,1 12 0,-1-12 0,-3 10 0,3-10 0,-13 13 0,4-8 0,0 0 0,-2 0 0,-4 0 0,0 0 0,-2-1 0,1-1 0,-2 1 0,-1-2 0,0-1 0,2 1 0,1-2 0,0 2 0,1-2 0,1 0 0,14 0 0,-25-2-28,25 2-411,-17-2-124,17 2-105,-11-2-93,11 2-181,0 0-577,0 0-1151</inkml:trace>
  <inkml:trace contextRef="#ctx0" brushRef="#br1" timeOffset="1.10501E6">23031 9586 476,'0'0'566,"0"0"-69,-3-10-39,3 10-25,0 0-27,-5-12-19,5 12-8,-1-13 15,1 13-51,0-13 1,0 13-34,-1-15 8,1 15-13,0-13-16,0 13-15,-2-11-11,2 11 4,0 0-79,-1-15-4,1 15-65,0 0 22,0 0-5,0 0 26,-6 9-44,3 2-14,1 3 39,-2 3-26,-2 4-47,0 1-70,1 0 0,-1 0 0,2 4 0,-1-2 0,1 1 0,-2-3 0,3 2 0,-1-1 0,2 0 0,0-6 0,0 2 0,0-1 0,0-2 0,1-4 0,1 0 0,-2 0 0,2-12 0,-1 21 0,1-21 0,-1 16 0,1-16 0,0 12 0,0-12 0,0 0 0,0 12 0,0-12 0,0 0 0,0 0 0,0 0 0,0 0 0,6-6 0,-6 6 0,7-14 0,-7 14 0,7-17 0,-3 5 0,4 2 0,-1-4 0,1 1 0,0 0 0,5-1 0,-2-1 0,2 1 0,-2 1 0,1 1 0,2 4 0,1-1 0,1 2 0,0 2 0,2 2 0,1 1 0,-1 2 0,1 2 0,2 2 0,-1 2 0,1 1 0,-1 3 0,-1-1 0,-1 1 0,-2 1 0,-1 1 0,-4-1 0,-1-1 0,-1 2 0,-2-2 0,-3-1 0,-4-9 0,0 19 0,0-19 0,-9 17 0,1-9 0,-5 1 0,0-3 0,-3 0 0,-2 1 0,-2-1 0,-3-2 0,3-1 0,-1 1 0,-1-3 0,3-1 0,-2 0 0,2 0 0,0 0-502,0-3-189,0 2-112,2 0-215,1-2-620,1 1-1300</inkml:trace>
  <inkml:trace contextRef="#ctx0" brushRef="#br1" timeOffset="1.10725E6">23818 9518 657,'0'0'540,"-3"-12"-54,3 12-23,0 0-30,-2-15-3,2 15-15,2-14-10,-2 14-21,2-12-3,-2 12-11,2-13-31,-2 13-15,1-14-10,-1 14 3,2-10 5,-2 10-68,0 0-9,1-14-65,-1 14 12,0 0-8,0 0 29,0 0-59,0 0 16,1 17-151,-1-5-19,-1 2 0,0 3 0,1 2 0,-3 5 0,2-2 0,-2 3 0,1-1 0,1 0 0,-2 0 0,2 1 0,0-1 0,-2-2 0,2-1 0,-1-2 0,1-1 0,0 0 0,1-1 0,0-3 0,0 0 0,0-2 0,0 0 0,0-12 0,0 18 0,0-18 0,0 16 0,0-16 0,0 13 0,0-13 0,0 0 0,1 13 0,-1-13 0,0 0 0,0 0 0,0 0 0,0 0 0,12-5 0,-12 5 0,8-12 0,-1 4 0,-2-1 0,3-3 0,2 1 0,-1-2 0,2-1 0,2 0 0,0 1 0,2-1 0,-1 2 0,3 1 0,0 1 0,2-1 0,1 4 0,-1-1 0,3 1 0,-3 4 0,0 1 0,3 1 0,-2 4 0,2 0 0,1 4 0,-1 0 0,-4 1 0,1 3 0,-2 0 0,-3-1 0,-4 2 0,0 0 0,-3-2 0,-5 1 0,-1 0 0,-2 0 0,-5-2 0,-3 1 0,-3 0 0,-4 1 0,-5-3 0,-2 2 0,-5-2 0,-3 0 0,1-2 0,-3-2 0,4 1 0,0-4 0,0 1 0,-1-2-547,1 2-408,1-1-180,2-2-619,4 1-1445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37:24.497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299 33 2,'0'0'702,"0"0"-162,0 0-44,-6-12-32,6 12-47,0 0-36,0 0-23,0 0-21,0 0-31,0 0-32,-7-13-34,7 13-26,0 0-14,0 0-11,0 0-11,0 0-12,0 0-3,-8-11-5,8 11 7,0 0-34,0 0 19,0 0-42,0 0 21,0 0-41,0 0 38,0 0-52,0 0 39,0 0-60,0 0 31,0 0-46,0 0 38,0 0-56,0 0 51,0 0-48,0 0 68,0 0-13,0 0-16,-10 10-8,10-10-2,0 0-4,-6 19-8,6-19-6,-2 19 0,2-19 3,-1 21-5,1-21 6,0 28-10,1-14-1,-1-14-6,0 35-1,2-18 1,-2-1-29,3 3 32,-3 0-32,0 0 32,1 0-33,-1 2 33,0-1-38,2 0 35,-2-1-32,1 2 30,4-2-32,-4 0 32,2 2-33,0 0 28,2-4-27,-4 4 29,4-3-32,-2 0 32,1-2-32,-2 2 35,2-1-34,-1 0 34,0-2-33,-1 0 29,1 0-28,-3-15 34,4 26-32,-4-26 26,1 21-28,-1-21 27,3 21-26,-3-21 36,0 17-23,0-17 42,0 0-24,-3 21 30,3-21-33,-5 13-8,5-13-8,-11 11 0,11-11 0,-18 7 0,18-7 0,-22 4 0,22-4 0,-30 2 0,30-2 0,-34-2 0,16-3 0,-5 3 0,3-5-109,0 0-43,-1 3-103,2-2-41,1-3-59,3 3-52,2 0-109,1-2-90,0 1-121,12 7-786,-15-19-1141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51:27.92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9187 7718 154,'0'0'401,"0"0"-77,0 0-79,0 0-15,0 0-69,0 0 7,0 0-56,-10-5 7,10 5-59,0 0 16,0 0-43,0 0 17,0 0-54,0 0 13,0 0-48,0 0 16,0 0-32,0 0 22,0 0-29,0 0 28,0 0-23,0 0 34,0 0-14,-6-6 22,6 6-15,0 0 28,0 0-20,0 0 39,0 0-20,0 0 37,0 0-24,0 0 31,0 0-22,0 0 34,0 0-12,0 0 23,0 0-28,0 0 36,0 0-43,0 0 26,0 0-41,0 0 29,0 0-31,0 0 20,0 0-41,0 0 23,0 0-41,0 0 4,0 0-40,0 0 18,0 0-31,0 0 16,0 0-32,0 0 2,0 0-13,0 0-22,0 0-33,0 0-290,0 0 79</inkml:trace>
  <inkml:trace contextRef="#ctx0" brushRef="#br0" timeOffset="1608.244">9168 7686 124,'9'7'558,"-9"-7"-63,0 0-67,0 0-20,10 7-42,-10-7-12,0 0-15,0 0-2,12 0-12,-12 0-69,9-3 27,-9 3-46,0 0 10,12-7-18,-12 7-11,9-8-3,-9 8-6,11-14 10,-5 6-54,-1 2 16,0-2-41,0 0 42,-1 1-14,1-4-24,0 2-20,-2 0-13,-1-1-14,1 0-14,-3 10-10,0-21-6,-1 10-10,-1 0-45,-2 1 38,-2-2-42,0-1 34,-1 4-41,-2-3 49,-2 2-53,-1 2 35,1 3-32,-3-3 26,1 2-26,-3 3 17,3 2-27,-3 0 28,2 2-34,-5 0 30,1 2-36,-1 4 36,0 1-32,1 3 35,-1 0-6,1 2 0,1 3-6,1 2 3,0 2-9,2 3 13,3 0-43,2-2 38,0 2-36,3 1 36,2-2-29,1-1 39,1 4-36,2-5 33,0-1-35,2 0 41,1-2-37,1 3 36,1-5-39,2 0 41,1-1-40,0-3 37,2 0-34,1-5 33,0 1-38,0-5 36,1 1-41,1-3 34,-1 0-46,1-4 33,2 0-48,-2-2 48,2-2-42,-2 1 52,-1-3-1,-1-1-5,1 0-7,-3-3 11,1 2-2,-2-2-1,1-3-1,-1-1-1,0-1 5,-1-2 0,-2 1 0,0 0-3,0 2 2,-3-2-4,2 5 5,-1-2-3,1 3-13,-2 2-27,1 1 36,-1 0-41,-2 11 44,6-14-40,-6 14 52,10-5-40,-10 5 50,10 3-3,-4 3-6,-6-6-17,14 15 21,-6-3-15,0 0 10,0 0-2,3 3 0,-2-1-45,1-1 52,0 4-50,0-5 51,0 2-44,2-2 45,-2-1-43,3 0 43,-1-2-42,-1-1 48,2-1-49,-2 0 49,1-2-47,-2-1 38,0-3-31,-10-1 38,23 3-35,-23-3 37,21-3-43,-11 2 53,-10 1-37,19-4 56,-10 0 2,-9 4-11,14-6-9,-14 6-5,16-9-9,-16 9-3,10-7 0,-10 7-4,9-6 1,-9 6-3,7-6-8,-7 6-5,0 0-33,7-7-48,-7 7-109,0 0-63,0 0-78,0 0-128,0 0-63,0 0-75,0 0-153,0 0-677,0 0-1037</inkml:trace>
  <inkml:trace contextRef="#ctx0" brushRef="#br0" timeOffset="2341.0597">11380 7446 1,'0'0'597,"5"-14"-133,-5 14-55,6-17-44,-6 17-41,6-15-6,-2 6-19,-4 9-15,6-17 17,-6 17 11,5-17-68,-5 17 29,6-17-37,-6 17 11,3-15-16,-3 15 2,4-14-17,-4 14 1,1-14-4,-1 14-14,-1-11-4,1 11-20,-4-9-29,4 9 13,-11-6-62,11 6 48,-19-1-60,4 3 49,-2 1-45,-2 1 29,-3 6-45,1 0 34,-5 2-35,1 2 30,2 3-34,-2-1 28,4 3-8,-1 2-8,4 1-6,0-1-13,3-1-17,1 2-44,5-1 0,0-3 0,1 1 0,5 0 0,0-1 0,3-1 0,3-1 0,0-2 0,5 1 0,1-1 0,1 0 0,5 0 0,1-4 0,2 1 0,2-4 0,1 1 0,0-4 0,2 1 0,0-3 0,-2-2 0,2 0 0,3-2 0,0-1 0,1-1 0,-3-1 0,2-2 0,-2 2 0,-2-1 0,-2 1 0,-3-1 0,-2 2 0,1-3 0,-3 3 0,-1 0 0,-4-1 0,1 0 0,-9 5 0,16-5 0,-16 5 0,11-7 0,-11 7 0,11-6 0,-11 6 0,8-5 0,-8 5 0,0 0 0,7-6 0,-7 6 0,0 0 0,8-5 0,-8 5 0,0 0 0,0 0 0,0 0 0,0 0 0,0 0-274,0 0-375,0 0-33,0 0-69,4 10-116,-4-10-706,0 0-1221</inkml:trace>
  <inkml:trace contextRef="#ctx0" brushRef="#br1" timeOffset="5734.8496">20204 4732 862,'4'-12'685,"-4"12"-78,3-14-49,-3 14-58,2-15-4,-2 15-58,1-14-23,-1 14-37,0-17-41,0 17-24,-2-17-30,2 17-25,-5-15-6,5 15 0,-9-17-48,4 10 5,-2 2-60,1-2 18,6 7-28,-17-10 12,17 10-47,-19-4 23,6 3-37,13 1 27,-26 1-42,10 3-50,-2 0-25,2 2 0,-5 1 0,1 5 0,-1-2 0,0 4 0,-2 3 0,1 2 0,3-1 0,-2 3 0,3-1 0,1 3 0,0 2 0,3-2 0,1 1 0,0 3 0,4-2 0,3-3 0,-2 1 0,6-2 0,-1 0 0,3 0 0,3-2 0,2 1 0,2 0 0,4-1 0,0-3 0,5-2 0,0 0 0,5-2 0,-1-2 0,4-1 0,0-4 0,1-2 0,2 0 0,1-3 0,0-1 0,5-4 0,1-2 0,0-2 0,4-2 0,-2-3 0,-1-1 0,-3-1 0,-4 1 0,-3-2 0,-3 0 0,0-1 0,-3 0 0,-4-2 0,-2-4 0,-4 4 0,-3-3 0,-2-1 0,-3 1 0,-2-4 0,-3 1 0,-2-3 0,-3 1 0,-5 3 0,0 2 0,-3 2 0,-1 3 0,-3 1 0,2 4 0,-3 4 0,-1 1 0,-2 1 0,1 2 0,-1 5 0,3 0 0,-4 0-60,1 4-410,2 0-141,-3 3-134,3-2-116,-5 4-860,0 1-1401</inkml:trace>
  <inkml:trace contextRef="#ctx0" brushRef="#br1" timeOffset="13087.0651">4168 8939 274,'-3'-17'1025,"3"17"-179,-1-16-69,1 16-46,-3-14-7,3 14-93,-1-13-34,1 13-52,-1-10-57,1 10-54,-3-11-52,3 11-47,0 0-42,-4-8-184,4 8-109,0 0 0,0 0 0,-11 7 0,11-7 0,-6 12 0,3-2 0,0 1 0,1 0 0,-2 3 0,1 1 0,2-1 0,-1-1 0,0 3 0,1-1 0,1 2 0,0-3 0,1 3 0,2-2 0,-1-1 0,2 1 0,1-3 0,1-1 0,1 0 0,2 1 0,-1-5 0,2 3 0,0-5 0,1-1 0,0 1 0,2-2 0,-2-2 0,2 0 0,-13-1 0,22 2-555,-10-4-32,-1 0-73,-11 2-90,20-5-125,-10 0-636,0-1-1141</inkml:trace>
  <inkml:trace contextRef="#ctx0" brushRef="#br1" timeOffset="13425.7349">4067 8726 349,'0'0'767,"-15"5"-152,15-5-32,-11 5-82,11-5-46,-6 7-48,6-7-34,0 0-25,-3 13-43,3-13 3,7 7-41,-7-7 4,9 5-11,-9-5 1,16 2-16,-16-2-9,18-2-13,-6-1 5,-12 3-13,20-4-1,-11-1-9,0 2-2,-1-3-10,1 0-34,-9 6-159,11-14 0,-6 8 0,-1-3 0,-4 9 0,4-15 0,-4 15 0,0-16 0,0 16 0,-3-15 0,3 15 0,-5-14 0,5 14 0,-9-12 0,9 12 0,-9-8 0,9 8 0,-12-4 0,12 4 0,-13 0 0,13 0 0,-12 4 0,12-4-272,-11 13-232,6-5-107,-2 4-147,1 1-225,2 2-620,0 2-1256</inkml:trace>
  <inkml:trace contextRef="#ctx0" brushRef="#br1" timeOffset="14622.062">4147 12248 517,'2'-10'587,"0"-1"-73,-2 11-23,1-19-37,1 8-31,-2 11-32,0-22-37,0 22 12,0-20-31,0 20 22,-2-19-29,2 19 15,0-15-9,0 15 2,-1-15-7,1 15-8,0-13-1,0 13 4,-1-13 9,1 13 6,0 0-244,0-12-95,0 12 0,0 0 0,1-12 0,-1 12 0,0 0 0,0 0 0,-1-10 0,1 10 0,0 0 0,0 0 0,2 10 0,-2-10 0,3 15 0,0-6 0,-3 4 0,1 0 0,0 3 0,0 2 0,-1 0 0,0 1 0,0 2 0,0-1 0,0 6 0,-1-3 0,1 3 0,-1-1 0,1-1 0,-1 0 0,-1 0 0,1 0 0,-2-2 0,2-3 0,-1-2 0,-1 3 0,-1-3 0,0 0 0,2-3 0,-2 2 0,0-3 0,2-2 0,-2 0 0,-1-1 0,0-1 0,0-1 0,-2-1 0,1 0 0,-2-2 0,-2-1 0,10-4 0,-19 2 0,19-2 0,-25-2 0,11-2 0,-1-3 0,-3-1 0,1-3 0,-2-1 0,3-1 0,-5-4 0,2-1 0,2 0 0,1-2 0,3-2 0,2 3 0,3 0-251,3-1-940,1 1-934,4 0-1898</inkml:trace>
  <inkml:trace contextRef="#ctx0" brushRef="#br1" timeOffset="14991.9192">4026 11678 227,'0'0'893,"-11"3"-186,11-3-76,-11 9-24,11-9-76,-8 14-56,5-6-55,-1 2-71,1 1-46,3-11-29,-1 21-41,1-21-14,1 19-30,2-7-7,-3-12 7,7 16-9,-1-7-10,-6-9 7,10 13-6,-10-13-12,15 8-14,-15-8-4,13 2 14,-13-2 3,17-1-9,-17 1-6,15-4-129,-7-1-14,-1-2 0,-7 7 0,9-14 0,-5 6 0,-1-1 0,-3 9 0,-2-24 0,0 13 0,-1-2 0,-2-2 0,0 3 0,-4 0 0,3 1 0,-2 2 0,-1 0 0,-2 2 0,2 2 0,-2 2 0,0 0 0,11 3 0,-22 1 0,12 2 0,1 2 0,1 0 0,-2 6-242,2-1-361,1 3-166,2 3-174,-3 1-836,4 1-1475</inkml:trace>
  <inkml:trace contextRef="#ctx0" brushRef="#br1" timeOffset="15408.7933">4749 12332 517,'0'0'1060,"-15"0"-177,15 0-60,0 0-67,-17-2-51,17 2-35,0 0-58,-11-1-46,11 1-36,0 0-27,0 0-49,0 0-342,7-7-112,-7 7 0,16-5 0,-16 5 0,20-4 0,-7 3 0,0 0 0,1 0 0,-1 1 0,1 0 0,0 0 0,1 0 0,-1 0 0,0 0 0,0 0 0,-1 0 0,0 1 0,-2 0 0,2 0 0,-13-1 0,18 3-104,-18-3-475,16 2-49,-16-2-78,11 4-96,-11-4-896,0 0-1375</inkml:trace>
  <inkml:trace contextRef="#ctx0" brushRef="#br1" timeOffset="15646.7877">4755 12472 524,'-10'3'904,"10"-3"-89,-14 7-113,14-7-35,-12 5-34,12-5-51,-8 5-25,8-5-22,0 0-32,-5 8-52,5-8-38,0 0-38,7 6-26,-7-6-168,14 3-181,-14-3 0,21 2 0,-6-2 0,-1 0 0,5-1 0,2 1 0,-2-1 0,3-2 0,3 1 0,-4 2 0,-2-3 0,1 1 0,1-1 0,-4 0 0,0 2 0,-3 0 0,0-1 0,-2 2 0,0-2-541,-12 2-386,16 0-1189,-16 0-1890</inkml:trace>
  <inkml:trace contextRef="#ctx0" brushRef="#br1" timeOffset="16333.2881">4027 14596 482,'0'0'997,"-4"-17"-127,4 17-59,-5-18-35,5 18-54,-3-16-54,3 16-61,-3-13-53,3 13-64,-3-9-59,3 9-43,0 0-44,0 0-293,0 0-51,0 0 0,-7 10 0,5 3 0,1 4 0,0 7 0,-1 2 0,1 3 0,1 4 0,0 0 0,-1 1 0,0 2 0,1 2 0,0 1 0,-3 7 0,3-7 0,0 5 0,-1-3 0,1-3 0,-1 1 0,-1-4 0,1 3 0,0-6 0,0-3 0,1-3 0,0-1 0,0-4 0,-2-3 0,2-3 0,0-2 0,2-2-484,-2-11-356,1 11-74,-1-11-963,0 0-1598</inkml:trace>
  <inkml:trace contextRef="#ctx0" brushRef="#br1" timeOffset="16665.3856">4009 14618 520,'2'-16'938,"-1"1"-170,3 0-85,1 1-60,2-3-58,2 2-73,2-2-59,3 3-46,-1 2-26,3-1-49,1 2-7,2 2-51,1 0-28,-2 5-28,1-1-10,2 3-19,-3 1-7,2 1-29,-3 3-2,1-1-18,-2 3 1,0 2-10,-2 1-92,-2 1-12,-1 0 0,-4 2 0,0-2 0,-3 1 0,-3 0 0,-2 4 0,-1-2 0,-3 1 0,-2-1 0,-2 2 0,-2 1 0,-3 1 0,0-1 0,-1-2 0,-1 1 0,0-2 0,-1 1 0,1-4 0,0 2 0,2-3 0,3 0 0,-2-1-154,4-3-254,0 0-69,9-4-124,-16 7-130,16-7-102,-9 4-746,9-4-1228</inkml:trace>
  <inkml:trace contextRef="#ctx0" brushRef="#br1" timeOffset="17787.0215">4656 14604 37,'10'-10'1038,"-2"0"-182,-3 1-111,-1 0-67,0 1-56,-4 8-78,2-22-55,-2 22-48,-2-20-43,-1 12-31,-2 0-52,-1 0-23,-2 2-25,-2 0-17,-1 4-27,0-1-21,-3 3-10,1 1-17,-3 2-115,1 3-60,0 1 0,0 2 0,-2 2 0,3 3 0,1 1 0,2 2 0,0-2 0,1 3 0,4-2 0,2 1 0,0-2 0,2 1 0,2-3 0,1-2 0,2 3 0,2-2 0,1 0 0,2-4 0,2 0 0,0-2 0,1-1 0,1-2 0,0-1 0,2-2 0,-3-2 0,3-1 0,0-2 0,2 0 0,-4-2 0,1 0 0,1-2 0,-3-1 0,0 0 0,-3 1 0,-1-2 0,1-2 0,-3 0 0,1 1 0,-3 0 0,0 1 0,-1 1 0,-1-1 0,-1 11 0,0-17 0,0 17 0,0-14 0,0 14 0,0 0 0,-1-13 0,1 13 0,0 0 0,0 0 0,0 0 0,-5 13 0,5-13 0,-1 14 0,1-14 0,1 22 0,-1-11 0,0 2 0,1 2 0,2-1 0,-1 1 0,1 0 0,1-1 0,1 2 0,1-3 0,-1 1 0,2-2 0,1-1 0,-2-2 0,4 0 0,0-1 0,2-3-44,1-1-244,0-2 21,0-1-20,3-1-18,-1-1 15,1-2-2,1-2 29,-1-1-39,-1-1 16,0 0-22,1-5 33,-2 2 39,1-4 36,-2 2 28,-2-3 25,0-1 30,-2 0 20,1-2 23,-4-2 19,1 0 38,-4-1 39,0 4 59,1 0 35,-2-3 64,1 1-19,-3 2 54,0 1 13,0 1 15,-3 2-10,2 0 24,1 2 4,-1-1 6,1 12-6,-3-19-19,3 19-31,-1-14-18,1 14-37,-3-12-18,3 12 10,0 0 27,0 0-8,0 0-4,0 0-5,0 0-112,-3 16-46,3-16 0,1 22 0,-1-9 0,0 4 0,1 1 0,-1-2 0,1 2 0,1 1 0,-1-1 0,0 2 0,2-1 0,-2-1 0,4 0 0,-2-1 0,0 0 0,1-2 0,2 1 0,-3-4 0,4-1 0,0 0 0,1-1-93,1-3-185,1-2-62,0-1 15,2-1-15,1-1-8,0-4-46,0 2 20,0-3 16,4-1-17,-2 0 9,0-2 14,0-3 51,0 1 49,-1-4 48,-2 3 42,3-4 27,-4 0 37,1 0 37,-3-1 49,0-2 53,0-1 68,-2-2 55,-3 3 34,0-2 44,1-2 16,-1-1 21,-1-1-6,0 6 18,-1-6-10,-1 2 17,-1 3 16,1 0-3,-1 0-11,0 2-24,0 2-20,0 0-15,0 13-8,0-18-30,0 18-24,0-16-18,0 16-24,-1-12-14,1 12-123,0 0 0,0 0 0,0 0 0,0 0 0,-1 12 0,1-12 0,0 22 0,0-7 0,-2 2 0,2 2 0,-2 3 0,2 0 0,-1 2 0,-1 3 0,2-3 0,0 2 0,0 0 0,0-1 0,2-1 0,-1-4 0,1 0 0,1-2 0,1 1 0,-2-3 0,2-2 0,1 1 0,-1-6 0,1 0 0,2-1 0,-2 1 0,1-4 0,-6-5 0,12 7 0,-12-7 0,12 1 0,-12-1-184,15-4-130,-15 4-38,15-7-12,-9 0-37,1 0-30,-2 1-69,1-2-34,-2-1-39,-4 9-154,5-16-473,-5 16-810</inkml:trace>
  <inkml:trace contextRef="#ctx0" brushRef="#br1" timeOffset="18069.2474">4931 14583 922,'-23'4'743,"3"0"-107,3 0-87,1 0-34,2-2-20,3 1-47,11-3-45,-18 0-46,18 0-28,0 0-17,-12-2-15,12 2 3,0 0-20,9-7 3,0 1-25,0 4-4,3-2-14,2 0-13,2 0-11,3-1-89,4-2-127,2 2 0,-1 0 0,3 0 0,5-2 0,0 2 0,1 1 0,0-2 0,-1 1 0,-3 0 0,-3 3 0,2-1 0,-1 0 0,-1 2 0,0-1 0,1 1 0,-4-1-270,2 1-358,-2 2-183,0 1-261,-1-2-638,5 1-1389</inkml:trace>
  <inkml:trace contextRef="#ctx0" brushRef="#br1" timeOffset="18733.3853">5717 14570 514,'0'0'597,"0"0"-63,-15 2-43,15-2-9,0 0-50,0 0-8,-12 1-41,12-1-49,0 0-49,0 0-41,0 0-22,-1-12-23,1 12-5,2-9-16,-2 9 3,8-11-49,-8 11 7,7-12-41,-7 12 0,8-13 11,-8 13-29,5-11 14,-5 11-11,5-12 4,-5 12-18,1-10 9,-1 10-15,0 0 8,-1-15-20,1 15 1,-5-9-15,5 9-10,-10-2-11,10 2 10,-14 0-13,14 0 6,-21 6-12,12-3 7,-2 4-15,2 3 18,-1 0 3,0 2 32,2-1 27,0 5 2,-1-3 23,4 3-2,0-2-8,1 2 15,2 0 14,2-3-22,0 0-19,2-1-14,2 1-65,1 0-3,4-2 0,0-2 0,1 0 0,4-1 0,-1-3 0,4 1 0,-2-5 0,3 1 0,1-2-163,2 0-115,-1-2-56,-1-1-34,5-3-51,-2 2-31,0-4-51,-2 0-32,-1 0-5,-2 1-5,-2-1-27,-3-1-18,1 2-324,-4-2-481</inkml:trace>
  <inkml:trace contextRef="#ctx0" brushRef="#br1" timeOffset="19018.5735">5952 14552 1017,'-6'-9'452,"3"0"-13,-1 1 1,-1 0-33,5 8-38,-3-14 6,3 14-34,3-15-36,-3 15-20,9-10-27,-2 4-33,-7 6-4,21-3-25,-21 3-13,25 1-10,-9 3 11,1 0-42,-1 4 0,2 2-34,-3 0-17,3-1-8,-4 4-2,0-1-24,-4 0-8,-1 0-7,0 0 0,-2 0-7,-4-1-5,0-1 7,0 1 10,-3-11-6,-2 17-6,2-17 9,-4 15 11,4-15 3,-6 9 13,6-9 17,-6 9 9,6-9 3,0 0-12,0 0-7,-14-2-13,14 2 9,0 0-15,-4-15-4,4 15-19,1-20-5,0 9-9,3-4 12,3 1-23,0 0-10,3-4-22,2 1-60,6 1-64,1-4-53,2 3-86,1 1-74,4 0-90,1 3-142,1 0-136,0 4-115,5 1-551,2 1-991</inkml:trace>
  <inkml:trace contextRef="#ctx0" brushRef="#br1" timeOffset="19704.8919">6614 14613 323,'0'0'912,"-6"-12"-148,6 12-69,-2-14-31,2 14-62,-5-12-50,5 12-107,0 0-46,-3-12-58,3 12-1,0 0-34,0 0-18,0 0-32,10 7-45,-10-7-20,7 13-24,-5-2-30,2-1-16,-1 2-21,-1 1-18,1 1-13,0-1-12,0 0-11,-2 0-3,1 0-7,-4-1-6,2 0-16,-1-2-14,1-10 0,-1 20 0,1-20 0,-5 14 0,5-14 0,-5 10 0,5-10 0,-5 10 0,5-10 0,0 0 0,0 0 0,-13-3 0,13 3 0,-6-8 0,6 8 0,-4-17 0,2 8 0,1-4 0,2 0 0,1-4 0,0 0 0,4-3 0,1-1 0,1 1 0,3-3 0,4 2 0,1 1 0,2 0 0,1 5 0,-2 1 0,3 3 0,0 3 0,0 1 0,-1 4 0,-1-1 0,2 5 0,-2 2 0,0 2 0,1 2 0,-4 3 0,2 1 0,-3 5 0,-1-2 0,-4 3 0,0 2 0,-2 0 0,-3 1 0,0-2 0,-1 0-315,-1 1-174,-1-4-139,-2 5-218,4-3-1019,-1 1-1582</inkml:trace>
  <inkml:trace contextRef="#ctx0" brushRef="#br1" timeOffset="20375.4526">7865 14712 761,'-3'-15'729,"3"15"-103,-3-13-52,3 13-81,-5-8-29,5 8-45,-6-9-40,6 9-35,-12-6-24,12 6-32,-11-2-22,11 2-15,-17 7-13,8-2-26,0 1-15,-1 4-10,1 1-26,0 2-15,0 1-18,2-2-2,0 5-18,2-2-17,1 0-16,2 2-9,-1-2-6,3-2-2,3 1-7,1-3-4,-1 2 0,5-2-11,0-2-3,3 0-7,1-4 4,3 1-11,-1-4-3,3 0-4,-1-2-4,4-4 2,2 1-10,0-5 3,1-1 1,3-3-3,-2 0 1,-3-2 0,0 0-4,-3 0 7,-4-2-1,0 1-1,-2-3-4,-4 1 3,-2 2 4,-1-3 8,-3 4-9,0-1 7,-4-1-5,-1 1 4,-4 3 0,1 0-11,0 1 0,-4 2 0,-1 3 0,1 1 0,-4 2 0,2 1 0,-1 4 0,0-1 0,-3 3-71,0 3-84,1 0-59,0 2-81,2-2-48,-1 4-68,4-2-56,1 3-97,2-1-70,0 2-167,5-4-543,2-9-947</inkml:trace>
  <inkml:trace contextRef="#ctx0" brushRef="#br1" timeOffset="20723.1502">8399 14705 426,'7'-8'919,"0"0"-110,-3-2-97,0 3-62,-4 7-63,4-16-84,-4 16-37,0-16-59,0 16-29,-6-16-51,1 8-42,-1 2-29,-1 0-21,-2 2-22,0 0-13,9 4-22,-21-2-15,9 3-12,1 0-3,-2 3-17,0 0-84,-1 2-47,3 2 0,-1 3 0,1 2 0,2 0 0,0 3 0,0-1 0,4 0 0,-1 2 0,4-2 0,-1 2 0,3-1 0,0 1 0,3-3 0,1 1 0,1-1 0,0 1 0,5-3 0,-1 2 0,3-6 0,2 3 0,0-3 0,2-1 0,1-1 0,2-4 0,0 2 0,1-2 0,0-2 0,0-2-172,0 0-200,1-1-24,-2-1-37,2 0-12,-2 0-57,0-4-26,-3 3-7,3-3-46,-4 0-83,2-2-451,-2-2-732</inkml:trace>
  <inkml:trace contextRef="#ctx0" brushRef="#br1" timeOffset="21045.96">8806 14645 115,'4'-11'654,"0"1"-110,-4 10-53,5-17 9,-5 17-64,4-18-25,-4 18-30,0-14-6,0 14-28,-3-13-14,3 13-32,-6-10 3,6 10-38,-9-8 20,9 8-25,-12-3-2,12 3-9,-15 2-14,15-2-1,-15 9 3,5-2 0,1 2-1,0 3-15,-3-1-10,1 5-153,0 0-59,0 0 0,2 3 0,1-1 0,0 1 0,4-2 0,0-1 0,1 2 0,3-2 0,3 0 0,1-1 0,1-1 0,2 1 0,2-2 0,2-2 0,0 1 0,3 0 0,3-2 0,-2 0 0,3-1 0,-1-4 0,-1 0 0,2 1 0,-1-5 0,2 1 0,-4-2 0,4-2 0,-2 1 0,1-2 0,0-2 0,-2-1 0,1 1-104,-3-4-298,4 0-58,-1-2-60,-2-1-51,-1 0-76,2-2-106,-1 1-749,0-3-1129</inkml:trace>
  <inkml:trace contextRef="#ctx0" brushRef="#br1" timeOffset="21813.3954">9096 14684 490,'0'0'838,"-5"-16"-96,5 16-72,-3-18-51,3 18-28,-4-13-29,4 13-86,-3-13-30,3 13-40,-4-11-57,4 11-62,0 0-57,-5-8-25,5 8 23,0 0-16,-6 13-20,6-13-25,-2 20-25,1-8-27,0 0-12,1 3-28,1-1-29,0 3-46,2-3 0,1 1 0,1-1 0,0 1 0,2-4 0,1 2 0,1-3 0,0-3 0,4 1 0,-3-2 0,2-3 0,0 0 0,1-1 0,1-4 0,-1 1 0,4-2 0,-2-1 0,2-3 0,-3 0 0,2-4 0,-3 1-11,2-3-13,-3 1-7,0-1 9,-2 0 1,-4 0 8,1 0-5,-2-1 7,-1 3 0,0 1 4,-1 0 2,-3 10 8,3-17 2,-3 17 8,2-12 1,-2 12-5,0 0 3,0 0-7,0 0 4,0 0 31,0 0-1,0 0-14,-5 12-25,5-12 0,-1 17 0,-1-4 0,2-13 0,0 22 0,0-11 0,2 3 0,-1-2 0,2 1 0,0-1 0,1 1 0,2-1 0,0-1-120,1 0-200,0-2-81,1-1-87,1-2-96,-1 1-119,1 0-112,0-4-695,3 1-1139</inkml:trace>
  <inkml:trace contextRef="#ctx0" brushRef="#br1" timeOffset="22349.4782">9536 14686 784,'0'-11'661,"0"11"-79,3-20-44,0 10-57,1 2-52,2 0-46,1 2-38,1-1-45,-8 7-36,19-7-25,-19 7-25,20-1-18,-7 2-21,0 2-6,1 1-18,0 4-22,0 0-16,-1 0-16,1 5-16,-4-4-21,0 5-7,0-1-8,-2-1-8,-1 0-8,-2 2-5,0-1-4,-3-2-5,2-1-2,-3 0-3,-1-10-2,0 17 2,0-17-3,0 13 3,0-13-6,0 0-1,-1 15-2,1-15-1,0 0 2,0 0-2,0 0 1,0 0-1,0 0 1,0 0 1,9-8-1,-5 0-6,1-5-1,0-2-1,4-2-5,-1-1-7,-1-2-7,1-2 22,4-4-22,-2 2 23,2-3-18,-3 8 24,1 0-23,-1 0 7,1 2 1,-4 3 2,0 2-2,1 2-3,-1 2-2,-1 0 0,-5 8 2,7-6 17,-7 6-17,0 0 21,0 0-20,9 4 22,-9-4-20,2 12 20,-2-12-17,6 19-1,-2-8 4,0 0 5,1 4-10,-1-1-11,3 1-2,-1 2 1,-1-1 0,3 1 8,-1-1-6,0-2 16,0 1-2,-1-1 4,-1-2 12,0 0 24,-1-2 30,-2 0 35,1 0 40,-3-10 27,3 16 11,-3-16-6,-3 12-7,3-12-10,-5 13-20,5-13-17,-12 9-29,12-9-19,-18 6-11,18-6-14,-18 2-16,18-2-46,-20 1-87,20-1-107,-22-3-103,22 3-133,-18-5-129,18 5-192,-20-6-962,20 6-1416</inkml:trace>
  <inkml:trace contextRef="#ctx0" brushRef="#br1" timeOffset="23330.075">11465 14846 207,'-7'-17'836,"7"17"-127,-5-17-95,5 17-33,-5-18-50,2 7-30,-1 3-51,0-1-43,0 1-26,-3 1-40,1 0-28,-2 2-19,-3 0-25,11 5-37,-21-1-20,7 2-30,1 2-17,-5 4-24,0 3-25,0-1-19,2 3-5,-1 0-22,4 1-14,-1 1-11,4-3-4,2 1-7,0 0-14,2-3 0,3 3-2,3-12-1,-3 17-4,3-17-1,5 13-3,-5-13 0,14 9-2,-14-9 1,19 6-2,-5-6-7,-1 0-3,1-3-5,3-1-5,1 0-13,-2-1-2,6-4 2,-4-1-5,0 0 4,1 1 7,-4-3 1,1 0 6,-5 1-7,1 1 10,-2 0-1,-4-1 9,1 4-2,-1-1 5,-6 8-3,6-9 6,-6 9-5,0 0 5,0 0-8,0 0 5,0 0-2,0 0 3,0 0-9,-4 12 10,4-12-3,0 0 4,2 17-6,-2-17 1,5 12 0,-5-12 2,10 13-8,-3-5-11,1 0-33,2-4-28,1 4-27,3-3-23,-1 2-19,1-2-25,1-3-23,0 3-25,1-3-8,1-1-18,-2-1-7,3 0-35,-2-2-2,4-1-12,-3 0-8,0-2 9,1 0 14,-3-3 36,4-1 28,-4-1 0,1-1 32,-3-1 36,1 0 29,-3-2 33,-2-2 25,1 0 17,-2-1 50,-1-2 28,-3-1 44,0 1 46,-1 1 30,-3-3 40,3-1 23,-3-2 28,0 0 13,-2-2 14,1 1-16,0 0-5,-3-1 25,2 3-10,0-2 12,-2 3 2,2 3 16,1-1 4,-1 4-10,0 0-18,0 2-7,0 2-22,0 0-17,2 12-33,-2-17-31,2 17-16,0 0 4,-3-8-141,3 8 0,0 0 0,-5 11 0,2 0 0,0-1 0,0 5 0,3 1 0,-2 2 0,-2 6 0,3-2 0,1 3 0,-2 1 0,4 0 0,-1 3 0,3 0 0,-2 0 0,2 0 0,1 3 0,4-5 0,0 1 0,0-4 0,0-2 0,1-2 0,2-3 0,0 0 0,1-2 0,0-1 0,-3-5 0,3 2 0,1-5 0,-1 2 0,-1-5 0,-1 1 0,-1-2 0,-10-2 0,22 0 0,-12-2 0,0-4-259,-1 0-107,0 0-19,2-2-51,-5-3-23,3-1-64,-5-2-48,1-1-37,0 1-185,-3-3-400,-2-2-804</inkml:trace>
  <inkml:trace contextRef="#ctx0" brushRef="#br1" timeOffset="23715.5192">11735 14505 264,'-20'3'963,"3"-2"-173,4 1-97,2-1-112,11-1-53,-22 2-80,22-2-51,-16 1-37,16-1 7,0 0-48,0 0-26,0 0-53,0 0-49,0 0-38,0 0-29,24-3-26,-7 2 14,0-2-53,6-3-14,4 4-17,0-3-23,7 2-8,1-2-18,1 1 12,1 1-21,1 1 8,-2-1-11,0-1 14,-2 1-5,-4 3 17,-2-2-13,-3 0 23,-3 1 11,-2-2 56,-1 3 47,-4-1 40,-1 0 40,-2 0 44,-12 1 34,21 0-28,-21 0-247,18 0 0,-18 0 0,13-3 0,-13 3 0,0 0 0,12-3 0,-12 3 0,0 0 0,11-2 0,-11 2 0,0 0 0,0 0 0,0 0 0,7-7 0,-7 7 0,0 0 0,0 0 0,0 0 0,0 0 0,0 0 0,0 0 0,-6-8 0,6 8 0,0 0 0,0 0 0,0 0 0,0 0 0,0 0-730,-13-2-567,13 2-645,0 0-1679</inkml:trace>
  <inkml:trace contextRef="#ctx0" brushRef="#br1" timeOffset="28080.5635">5594 12271 305,'0'0'618,"0"0"-100,3-11-45,-3 11-22,0 0-26,1-13-32,-1 13-35,0 0-13,2-14-35,-2 14 11,0 0-33,4-15 20,-4 15-27,0 0-28,1-17-16,-1 17 5,0 0-8,0-16-2,0 16 28,0 0-39,-1-17-14,1 17-6,0 0 0,-4-15 7,4 15-11,-3-10-93,3 10-104,-6-9 0,6 9 0,-6-6 0,6 6 0,-9-6 0,9 6 0,-10-5 0,10 5 0,-12-1 0,12 1 0,-11 3 0,11-3 0,-16 7 0,16-7 0,-14 10 0,5-2 0,2 2 0,-1 2 0,0 0 0,0 1 0,1 1 0,1 2 0,0 0 0,3-1 0,-2 2 0,1 1 0,1-1 0,2 1 0,0 1 0,1-1 0,0 1 0,2-2 0,1 2 0,-1-2 0,5 0 0,-2-2 0,0 1 0,1-2 0,2-1 0,1 2 0,-1-3 0,-1 0 0,2-1 0,1-2 0,1 2 0,-1-3 0,0 1 0,0-2 0,-1-2 0,3 1 0,-2-1 0,0-1 0,3-2 0,-1-2 0,-12 0 0,25 0 0,-11 0 0,-1-2 0,1-2 0,4-1 0,-3 2 0,-2-4 0,1 2 0,0-2 0,-1-2 0,1 2 0,-3-2 0,2 0 0,-1-2 0,-2 0 0,1 0 0,-2-1 0,0 1 0,1-1 0,-2-3 0,1 3 0,-2-4 0,0 1 0,0 0 0,-2-2 0,0 3 0,-1-3 0,-2 1 0,1-1 0,-1-1 0,-1 0 0,-2 0 0,-1-1 0,-1-1 0,-1 1 0,1-4 0,-4 2 0,1-1 0,-3 1 0,1 1 0,-1 0 0,-1 2 0,-1 0 0,-1 2 0,-2 3 0,0 0 0,0 5 0,-2 0 0,1 4 0,0 1 0,0 3 0,0 0 0,-1 4 0,-1 0 0,-1 5 0,0 0 0,1 2 0,1 2 0,1 2 0,2-1 0,0 2 0,3 2 0,0-1-763,1 3-398,4-8-813,1 4-1718</inkml:trace>
  <inkml:trace contextRef="#ctx0" brushRef="#br1" timeOffset="30972.8729">4595 8884 657,'0'0'723,"0"0"-81,-13-2-50,13 2-76,0 0-29,-11-3-53,11 3-10,0 0-65,0 0-9,-12-3-39,12 3 0,0 0-21,0 0-15,0 0-19,0 0-15,-10-2 4,10 2-11,0 0-14,0 0-5,0 0-2,0 0-17,14-3-196,-14 3 0,15 0 0,-15 0 0,22 0 0,-10 0 0,1 0 0,3 1 0,2-1 0,1 2 0,1-2 0,-1 0 0,4 0 0,0 1 0,4 0 0,1-1 0,0 1 0,0 1 0,2 0 0,-2-1 0,4-1 0,0 1 0,5 0 0,0 0 0,1 0 0,3-1 0,-3 0 0,1 2 0,-2-4 0,2 2 0,-1 0 0,-3-1 0,-3 0 0,0 0 0,-1 1 0,-3-1 0,-1 0 0,-6 1 0,0 0 0,-2 0 0,-5-2 0,0 2 0,-1 0 0,-13 0 0,21 0 0,-21 0 0,16 0 0,-16 0 0,12 2 0,-12-2 0,0 0 0,13 1 0,-13-1 0,0 0 0,0 0 0,0 0 0,11 3 0,-11-3 0,0 0 0,0 0 0,0 0 0,0 0 0,0 0-214,0 0-387,0 0-104,-14 4-69,14-4-119,0 0-691,-10-3-1235</inkml:trace>
  <inkml:trace contextRef="#ctx0" brushRef="#br1" timeOffset="31351.8108">5578 8732 461,'-6'-8'801,"0"1"-82,6 7-32,-9-13-89,9 13-1,-9-11-71,9 11-39,-9-10-35,9 10-25,-6-7-36,6 7-48,-6-10-52,6 10-42,0 0-43,-5-7-24,5 7-10,0 0 3,0 0-24,0 0-25,14 5-21,-14-5-60,18 7-45,-5 0 0,1 1 0,0 1 0,3 0 0,-1 2 0,4 0 0,-1 2 0,3 1 0,0-2 0,-2 3 0,-2-3 0,-1 1 0,-1-2 0,0 1 0,-3 0 0,0-2 0,-3 1 0,0-1 0,-2 0 0,-3-2 0,0 2 0,-1-1 0,-4-9 0,3 19 0,-3-19 0,-3 17 0,-1-6 0,0-2 0,-2 1 0,-2 1 0,-2-1 0,0 0 0,-3 0 0,2 0 0,-2 1 0,-2-1 0,-1 0 0,0-1 0,-1 1 0,3-3 0,0 3-268,-4-1-250,4 0-107,-3 0-97,4 0-163,-1-2-752,3 1-1298</inkml:trace>
  <inkml:trace contextRef="#ctx0" brushRef="#br1" timeOffset="31806.2975">6658 8833 780,'0'0'846,"-3"-9"-100,3 9-71,-4-10-59,4 10-11,-4-9-60,4 9-40,-4-8-1,4 8-76,0 0-17,-5-12-64,5 12-12,0 0-72,0 0-7,-4-8-62,4 8-59,0 0-135,0 0 0,-5 8 0,5-8 0,-1 12 0,1-12 0,0 18 0,-2-7 0,2-11 0,-1 23 0,0-11 0,1 1 0,-1-1 0,1 1 0,-2-2 0,2 1 0,2-2 0,-2-10 0,0 21 0,0-21 0,2 18 0,-2-18 0,3 15 0,-3-15 0,4 11 0,-4-11 0,7 8-195,-7-8-305,10 6-39,-10-6-74,11 4-69,-11-4-64,0 0-812,15 0-1199</inkml:trace>
  <inkml:trace contextRef="#ctx0" brushRef="#br1" timeOffset="32154.0229">6561 8676 465,'-10'-2'788,"10"2"-119,-19 0-40,19 0-90,-16 2-28,16-2-60,-14 2-25,14-2-70,-9 8-15,9-8-51,-7 7 1,7-7-7,0 0-18,-2 11-12,2-11 13,7 6-49,-7-6 3,13 4-41,-13-4 15,19 1-45,-19-1 18,24-3-47,-9-1-10,2 1-111,-3-2 0,3 0 0,-3-2 0,1 0 0,-2 0 0,0-1 0,-3-1 0,0 1 0,-1-2 0,-3-1 0,0 3 0,-3-2 0,-1 0 0,-1-1 0,-1 11 0,-4-19 0,0 9 0,-1 2 0,-2-1 0,-1 3 0,0 0 0,-1 1 0,-2-2 0,2 4 0,-3 1 0,12 2 0,-23 0 0,12 2 0,1 3 0,-2 2 0,2-2 0,1 5 0,0 0-496,-2 7-449,2-5-1180,1 3-1899</inkml:trace>
  <inkml:trace contextRef="#ctx0" brushRef="#br1" timeOffset="33040.8165">6073 11993 664,'5'-11'694,"-1"2"-84,-4 9-39,9-14-60,-4 6-27,-5 8-45,8-16-7,-8 16-64,6-12 4,-6 12-43,8-10-8,-8 10-25,5-9-16,-5 9-25,4-8-16,-4 8-12,0 0-8,5-9-12,-5 9-12,0 0-14,0 0-11,0 0-43,0 0-127,0 0 0,0 0 0,-7 9 0,1 1 0,-4 2 0,-3 3 0,-4 3 0,-1 3 0,-2 0 0,-4 4 0,0 3 0,0-1 0,-4 2 0,0 0 0,1 0 0,1 0 0,-2 3 0,-2-1 0,1 0 0,1 1 0,1-2 0,2-2 0,0 1 0,2-2 0,0-1 0,5-4 0,-1 1 0,1-2 0,5-5 0,-2 1 0,3 0 0,1-2 0,-2-1 0,4-2 0,1 1 0,0-4 0,1-1 0,1 1 0,6-9 0,-9 13 0,9-13 0,-10 11 0,10-11 0,-7 8 0,7-8 0,0 0 0,-6 9 0,6-9 0,0 0 0,0 0 0,0 0 0,0 0-547,0 0-152,0 0-113,11 2-219,-11-2-584,13-5-1271</inkml:trace>
  <inkml:trace contextRef="#ctx0" brushRef="#br1" timeOffset="33680.2566">6656 12189 809,'0'0'640,"1"-10"-52,-1 10-13,1-11-64,-1 11-20,2-13-29,-2 13-26,0 0-33,0-15-16,0 15-4,-2-11 23,2 11-51,0 0 11,0-15-50,0 15 27,0 0-21,0-16 32,0 16-310,0 0-44,0-13 0,0 13 0,0 0 0,0 0 0,0-12 0,0 12 0,0 0 0,0 0 0,0 0 0,0 0 0,0 0 0,0 0 0,0 0 0,0 0 0,0 0 0,-1 14 0,1-14 0,-1 23 0,0-10 0,1 4 0,0 1 0,0-1 0,1 3 0,0 1 0,0 1 0,2 1 0,2-1 0,-3 3 0,2-1 0,0-1 0,-1 0 0,1 0 0,-1-1 0,1-1 0,0-3 0,0 0 0,0-1 0,-2-3 0,1 1 0,-1-4 0,0-1 0,0 0 0,1-1 0,-3-9 0,2 15 0,-2-15 0,3 12 0,-3-12 0,4 8 0,-4-8 0,0 0 0,2 10 0,-2-10 0,0 0 0,0 0 0,0 0 0,0 0 0,0 0 0,0 0 0,10-3 0,-10 3 0,0 0-973,0 0-1302,4-9-2067</inkml:trace>
  <inkml:trace contextRef="#ctx0" brushRef="#br1" timeOffset="35616.1758">7333 8799 642,'0'0'644,"-13"-2"-69,13 2-42,0 0-62,-15 0-10,15 0-62,0 0 2,-15-3-59,15 3 0,0 0-43,-12-1 6,12 1-39,0 0-3,0 0 0,0 0 9,-13 1-3,13-1-9,0 0-22,0 0 0,13 5-24,-13-5-17,15 2-4,-2 0-89,1 0-104,4-1 0,3 2 0,4-2 0,3 0 0,4 2 0,5-2 0,3 0 0,-1 2 0,2-1 0,8 3 0,-1-3 0,0 1 0,-6-2 0,-1 2 0,-2 0 0,-1-1 0,1 1 0,-3-2 0,0 0 0,-6 2 0,1-2 0,-2 2 0,-1-2 0,-1 0 0,-5 0 0,-3 0 0,0 0 0,-2 0 0,-2-1 0,-2 2 0,0-1 0,-13-1 0,19 1 0,-19-1 0,18 0 0,-18 0 0,13 1 0,-13-1 0,0 0 0,19 0 0,-19 0 0,0 0 0,13 0 0,-13 0 0,0 0 0,0 0 0,14 0 0,-14 0 0,0 0 0,0 0 0,0 0 0,0 0 0,9-5 0,-9 5 0,0 0 0,0 0-377,0 0-397,-4-10-73,4 10-149,0 0-648,-7-10-1308</inkml:trace>
  <inkml:trace contextRef="#ctx0" brushRef="#br1" timeOffset="35963.8064">8273 8665 861,'-7'-8'710,"7"8"-57,-10-12-72,10 12-27,-12-10-51,4 3-26,8 7-54,-11-8-8,11 8-36,-10-7-33,10 7 1,-10-7-101,10 7-3,0 0-61,-9-3 37,9 3-34,0 0 20,0 0-45,3 15 11,4-8-49,3 3-9,0-1-17,4 3-96,3 1 0,-1 0 0,5 2 0,1 0 0,2 0 0,1 1 0,0-1 0,0 0 0,0-1 0,-1-2 0,-5 0 0,2-3 0,-2 2 0,-5-4 0,1 2 0,-3-2 0,-1 0 0,-2 1 0,-3-3 0,0 3 0,-6-8 0,2 12 0,-2-12 0,-8 15 0,2-6 0,-4-1 0,-2 1 0,-1 0 0,-3 0 0,-1 2 0,-2-2 0,-1 0 0,0-1 0,0 2 0,1 0 0,0-1 0,0-1 0,-1 3-428,4 0-381,1-4-268,2 1-777,2-1-1568</inkml:trace>
  <inkml:trace contextRef="#ctx0" brushRef="#br2" timeOffset="43684.3209">306 10006 123,'7'-7'605,"-7"7"-102,11-11-70,-6 4-15,-5 7-13,9-13-29,-5 5-13,2 1-27,0-2-4,0 2 20,-6 7-32,9-13-20,-5 6-4,-4 7-4,10-12-8,-10 12-14,7-11 15,-7 11-42,4-11-15,-4 11-28,0 0-24,0-12-20,0 12-4,0 0-18,-7-7-20,7 7-15,-14-3-4,14 3 9,-17 3-23,7-1-7,-3 3-32,0 0-42,-1 2 0,1 0 0,-1 2 0,-1 0 0,-1 4 0,3-1 0,-1-1 0,1 3 0,-1 0 0,5-1 0,-2 3 0,3-3 0,0 1 0,1 1 0,1-1 0,4 0 0,-3 1 0,2-2 0,3-2 0,0 2 0,0-1 0,3 0 0,2 0 0,-1-1 0,2 0 0,1 1 0,5-3 0,-1-1 0,5 1 0,-3-3 0,5 0 0,-2-2-293,2-2-55,3 0-17,0-2-2,2 0-6,4-3 19,2 0-2,-2-2 6,5-2 56,1 1 17,-1-3 42,-1 1 32,1 0 19,-1-1 38,-4-3 28,0 2 24,-5 0 19,0 0 16,-1-1 17,-3 1 16,0-2 33,-3 0 28,-1 4 21,-3-4 43,1 2 23,-3-1 52,-3-2-17,1 4 16,0-2-16,-4 2 17,-1-1-12,-2 10 13,1-16-11,-1 16-13,-3-12-13,3 12-6,-11-6-13,11 6-2,-12-4-7,12 4 1,-19 4-5,9 0-1,-1 3 29,-2 2-45,1 1-1,-2 3-28,2 0 12,-1 1-24,2 1-7,-2 0-19,6-1 13,-3-2-16,4 1 0,-1-1-7,3 0 0,-1-3 1,3 1-20,2-10 17,-1 16-18,1-16 10,0 13-11,0-13 14,3 8-13,-3-8 4,12 2-19,-12-2-15,12-2-19,-2-2 2,-3 0 1,2-1 0,4-3 11,-3-1 3,0 0 13,0-1 0,1-1 8,-2-1 2,-1-1 5,0 1 1,0-2 3,-1 3 4,-1-1 1,-2 3-4,2-2 9,-6 11 17,7-16-6,-7 16 10,2-11-4,-2 11 0,0 0 1,6-8-9,-6 8 4,0 0-6,0 0 1,3 14-4,-3-14 2,0 15-13,0-15 11,1 19-4,-1-19 3,3 21-4,0-9 3,-1-1-2,2 0 0,-1-1 31,3 0-60,-2 1-41,1-3-19,4 2-27,-4-3-29,4 1-29,0-3-23,2 2-20,0-2-21,1-1-14,1-1-8,-2-1 14,3 2 32,-1-3 23,3-1-18,-5 0-7,5-1 22,-3 0 15,3-2 37,-1 0 13,0-2 15,0 1 3,1-1 26,-3-3 4,0 2 28,1-2 6,-1-1 26,-1-1 14,-1-1 36,-2-1 8,2-1 38,-4 0 26,1-1 24,0-2 32,-3 1 47,1 0-10,-2-1 35,-1 2-28,-1 2 13,-2-1-57,0 1 18,0 12-29,-3-19 26,3 19-27,-8-15-5,8 15-11,-14-11-1,14 11 9,-15-4-2,15 4-13,-19 4-14,7 0-4,-1 3-16,2 2-15,-1-1-17,0 3-8,3 0-9,2 1-14,1 0 10,2 2-17,1-2-4,2 1-6,2-1 0,2 2-2,1 0-7,2-2 4,1 1-11,1 1-4,2-2-1,-1 1 5,0-1 3,1 0-3,0 0 1,-3 0 3,1-2 5,0-1 1,-3 0-3,-1-1-3,-4-8 7,6 17 5,-6-17 3,1 14 42,-1-14-44,-3 13 13,3-13 4,-6 15 16,-1-9-8,0-1 7,-2 2-10,0-2 8,-1 0-18,-1-2 6,-4 2-17,-1-1 6,3-1-13,-5-2 8,4 0-20,-1 1 4,1-2-40,-4 0-58,5-2-72,-3 0-76,3-1-57,-1 2-91,5-3-78,9 4-86,-18-7-138,18 7-572,-9-10-879</inkml:trace>
  <inkml:trace contextRef="#ctx0" brushRef="#br2" timeOffset="44069.3744">1386 10132 54,'0'0'826,"13"-2"-184,-13 2-74,14-3-68,-14 3-48,14-6-86,-5 2-14,1-2-67,-1 1-3,3-2-48,-1-1-6,0 0-22,1-1-22,0 0-24,-1 0-25,1 0-9,-1-1-15,-2-1-16,0 1-11,0 1-15,-2-1-16,-1 2-7,-1-1-7,0 0-4,-5 9-3,4-15 7,-4 15-11,0-12-6,0 12-2,-4-8-10,4 8-5,-10-4 3,10 4-2,0 0-1,-18 2 1,18-2-1,-18 9-2,11-2 3,-2 2-3,1 2-5,0 1 8,0 0 0,3 4 9,-2-3 10,3 1 13,1 2 7,0-2 8,2 1 2,1-3-9,0 0 2,3 2-8,-1-2 19,2 0-38,0-1 21,4-1-15,-1 1-2,1-4-13,2 0-2,-1 0 7,1-2-28,2-2-32,1-1-52,0-1-63,-1 1-64,5-4-94,1 1-82,-4-2-112,6-1-84,-3 2-857,-2-3-1068</inkml:trace>
  <inkml:trace contextRef="#ctx0" brushRef="#br2" timeOffset="44269.9338">2047 9953 757,'0'0'824,"0"0"-108,7-11-55,-7 11-76,0 0-55,3-10-74,-3 10-68,0 0-56,0 0-58,0 0-53,-2-11-44,2 11-42,0 0-20,0 0-23,0 0-36,0 0-68,0 0-101,-8-6-88,8 6-128,0 0-96,-7 7-108,7-7-120,-5 12-629,0-4-888</inkml:trace>
  <inkml:trace contextRef="#ctx0" brushRef="#br2" timeOffset="44470.4992">1994 10203 397,'0'0'788,"-2"12"-111,2-12-52,0 0-55,0 14-73,0-14-20,0 0-34,2 10-30,-2-10-18,0 0-21,0 0-10,0 0-16,5 10-32,-5-10-32,0 0-24,0 0-31,0 0-30,0 0-34,9 2-32,-9-2-22,0 0-24,0 0-48,0 0-39,0 0 0,0 0-3,0 0-176,0 0-128,8-3-94,-8 3-71,0 0-170,0 0-167,0 0-891,0 0-1377</inkml:trace>
  <inkml:trace contextRef="#ctx0" brushRef="#br2" timeOffset="46260.0343">4156 9915 102,'0'0'528,"0"0"-103,0 0-44,0 0-21,0 0 2,0 0-6,5-10-5,-5 10 5,0 0 5,0 0 12,0 0-25,3-11 8,-3 11-27,0 0 14,0 0-10,0 0-13,0 0-10,0 0 15,3-11-62,-3 11 3,0 0-66,0 0-27,0 0-5,0 0 35,0 0-41,0 0-25,3 14-137,-3-14 0,2 13 0,-2-13 0,0 19 0,0-19 0,-2 22 0,1-9 0,0-1 0,0 1 0,-1 0 0,1-1 0,0 2 0,-1-2 0,0 0 0,1 0 0,-1-1 0,1 1 0,0 0 0,-1-2 0,2-10 0,-2 21 0,2-21 0,-1 17 0,1-17 0,-3 14 0,3-14 0,0 15 0,0-15 0,0 0-99,0 14-323,0-14-49,0 0-101,0 0-111,0 0-77,-1 10-881,1-10-1301</inkml:trace>
  <inkml:trace contextRef="#ctx0" brushRef="#br2" timeOffset="47093.5009">4353 9765 621,'0'0'562,"4"-12"-74,-4 12-43,1-13-53,-1 13-44,-1-14-40,1 14 26,-3-12-18,3 12-10,-2-13-29,2 13-23,-4-12-14,4 12-4,-5-12-12,5 12-12,-7-13-24,7 13 15,-11-11-21,11 11 1,-12-12-34,12 12-14,-14-9 4,6 3 35,-1 2-43,9 4-7,-20-5-29,10 3 5,10 2-9,-23-3 7,12 5-9,-2-1 1,-1 0 8,1 2-10,-1 0-2,0 1-7,-1 2-2,0-1-48,0 2-29,2 2 0,-2-3 0,2 3 0,-1 1 0,3 0 0,-3 1 0,2 1 0,-1 3 0,2-1 0,1 1 0,1 1 0,-1-1 0,2 0 0,0 4 0,2-1 0,-2 0 0,2 2 0,2-3 0,0 0 0,0 0 0,3 4 0,-2-4 0,3 0 0,0 2 0,2-1 0,-1 0 0,0 0 0,2-1 0,-1 2 0,2 0 0,1 1 0,2-3 0,-2 0 0,1 0 0,2 1 0,0-1 0,0-2 0,0-2 0,2 2 0,0-2 0,1 0 0,-1-1 0,4 1 0,-2-3 0,2 0 0,-2 0 0,1 0 0,3-2 0,-2 0 0,1-2 0,-1 3 0,3-4 0,-2 0 0,0 0 0,2-1 0,-2-1 0,-1-2 0,2 0 0,-2 0 0,2-1 0,-2-1 0,4 0 0,0-2 0,-1 1 0,1-3 0,-3 0 0,3 1 0,-1-2 0,0-1 0,0 1 0,1-2 0,0-1 0,-3 0 0,3-3 0,-3 2 0,2-3 0,-2 1 0,0-3 0,0 1 0,-1-2 0,-3 0 0,3-2 0,-4-2 0,1 2 0,-3-2 0,0-1 0,0 0 0,-3-1 0,-1 2 0,0 1 0,-3 1 0,-2-1 0,-2 2 0,-2 0 0,0 3 0,-4-3 0,-4 0 0,2 2 0,-5 0 0,0 1 0,-3 2 0,1-1 0,-3 3 0,1-1 0,1 2 0,-2 1 0,1 1 0,3 1 0,-1 1 0,3 2 0,-3-2 0,5 4 0,-1 0-123,1 1-294,2 1-54,-2 0-117,3 2-134,0 1-167,1 1-689,1 0-1224</inkml:trace>
  <inkml:trace contextRef="#ctx0" brushRef="#br2" timeOffset="47964.7653">6639 9854 366,'0'0'856,"-5"-7"-95,5 7-62,-8-10-82,8 10-17,-6-11-34,6 11-76,-6-11-13,6 11-14,-6-11-2,6 11-61,-5-8-2,5 8-56,-6-7 6,6 7-45,0 0-259,-5-10-44,5 10 0,0 0 0,0 0 0,0 0 0,-10 4 0,10-4 0,-4 10 0,4-10 0,-5 18 0,2-7 0,2 2 0,-2-1 0,2 2 0,0 3 0,1-1 0,-2 1 0,2-2 0,0 2 0,0-2 0,0 2 0,2-3 0,-1-1 0,-1 1 0,3 1 0,-2-3 0,-1 0 0,1-1 0,2-1 0,-3-10 0,2 17 0,-2-17 0,1 13 0,-1-13 0,3 12 0,-3-12 0,0 0-498,5 7-335,-5-7-88,0 0-952,0 0-1592</inkml:trace>
  <inkml:trace contextRef="#ctx0" brushRef="#br2" timeOffset="48720.067">6670 9685 537,'0'0'649,"-5"-17"-82,0 8-24,5 9-73,-7-16-48,3 7-42,-1 1-6,1 1-52,-1-2-17,-1 2-49,2-2 7,-2 2-36,-1 1 9,1-1-28,-3 1 13,1-1-35,-1 3 7,-1-1-18,1 2-11,-1-2 3,-1 3-11,11 2 3,-24-3 7,24 3-11,-25 0-9,11 1-2,0 2-6,-3 1-12,2-2 0,-2 5-116,2-2-10,-3 2 0,1 3 0,0-1 0,-3 1 0,5 0 0,-3 4 0,4-2 0,-2 3 0,3-2 0,-1 3 0,2 1 0,2 0 0,0 0 0,2 2 0,2 0 0,0 1 0,1 2 0,0 1 0,4-5 0,0 3 0,1 2 0,1-5 0,0 7 0,3-5 0,0 4 0,0-3 0,1 1 0,1-1 0,1 0 0,2 0 0,-2-3 0,2 1 0,3 0 0,-2-1 0,2-2 0,0 1 0,0-2 0,2 1 0,-1-1 0,-1-1 0,2 0 0,-1-1 0,1-1 0,-2-2 0,2-1 0,-1 2 0,-1-3 0,2-1 0,-1 0 0,2-1 0,-2-1 0,3 0 0,-2-1 0,2-2 0,-3 1 0,2-3 0,-1 0 0,3 0 0,-3 0 0,4-2 0,-3 0 0,3-1 0,-1-1 0,1 0 0,-2-1 0,1 0 0,-1-1 0,3-2 0,0 0 0,-3-3 0,1 2 0,1-1 0,-3-2 0,0 0 0,1-2 0,-2-1 0,-1-2 0,-1 1 0,1-2 0,-1-1 0,-1-1 0,-2-1 0,-1-1 0,0 2 0,-2-4 0,-2 2 0,-2-2 0,-1 5 0,-2-6 0,-1 2 0,-5-1 0,2 1 0,-4-3 0,-1-1 0,-4 0 0,0 4 0,-1-2 0,-3 3 0,-2 1 0,1 0 0,-1 3 0,-2 1 0,-2 1 0,1 3 0,4 3 0,-3 0 0,0 3 0,2 0 0,1 3 0,-2 0 0,2 3 0,0-2 0,2 3 0,1 0 0,-2 2 0,4 0 0,-1-1 0,0 2-457,4 0-217,-1 2-96,2 0-158,1-2-767,9-3-1371</inkml:trace>
  <inkml:trace contextRef="#ctx0" brushRef="#br1" timeOffset="54266.0816">9128 8988 353,'0'0'687,"0"-17"-117,0 17-49,0-19-35,0 19 1,-1-20-40,1 20-22,-3-17-59,3 17 24,-3-16-16,3 16-12,-3-15-18,3 15-28,-1-12-37,1 12-2,-3-10-68,3 10 9,0 0-33,0 0 87,0 0-34,0 0 3,0 0-97,-1 12-144,1-12 0,0 20 0,1-6 0,-2-1 0,1 1 0,0 3 0,-1 0 0,1 1 0,-2 0 0,2-1 0,-1 0 0,1 0 0,0 0 0,-1-1 0,1-3 0,1 0 0,-1 0 0,1-1 0,-1-12 0,2 21 0,-2-21 0,2 15 0,-2-15-86,3 13-473,-3-13-113,0 0-86,10 7-117,-10-7-783,0 0-1324</inkml:trace>
  <inkml:trace contextRef="#ctx0" brushRef="#br1" timeOffset="54651.5584">9105 8789 592,'-6'-11'582,"6"11"-66,-8-8-29,8 8-53,-5-7-43,5 7-32,0 0-41,-5-9-34,5 9-43,0 0 19,0 0-23,0 0-4,0 0-32,0 0 25,7-8-16,-7 8 10,0 0-20,12-3-12,-12 3-8,13-2-19,-13 2-5,18-5-7,-8 1 24,4-2-54,-2 0 19,1 0-5,0-3 33,-1 2-36,1-1 34,-4-1-53,0-1 25,-3 3-44,0-4-88,0 3-4,-4-2 0,-2 10 0,1-15 0,-1 15 0,-3-14 0,3 14 0,-12-13 0,3 10 0,9 3 0,-18-4 0,18 4 0,-23 0 0,11 0 0,0 3 0,-1 0 0,-1 2 0,1 1 0,3-1 0,1 1-199,3 1-157,1 2-82,-2-1-102,7-8-119,-5 19-130,5-19-860,0 19-1311</inkml:trace>
  <inkml:trace contextRef="#ctx0" brushRef="#br1" timeOffset="55838.5255">7021 12111 297,'0'0'768,"8"-6"-127,-8 6-32,7-7-77,-7 7 24,0 0-51,8-6-20,-8 6-82,0 0-10,7-7-43,-7 7-12,0 0-28,0 0-29,5-7-23,-5 7-20,0 0-14,0 0-7,0 0-12,0 0-8,0 0-9,0 0-12,0 0-156,0 0-20,0 0 0,-12 10 0,4-4 0,-3 5 0,0-2 0,-5 6 0,-4 2 0,-1 2 0,-2 1 0,-1 4 0,-3 0 0,-1 0 0,0 1 0,0 1 0,0-1 0,0-2 0,1 1 0,1 0 0,6-5 0,-1-1 0,2 1 0,1-2 0,3-3 0,1-1 0,-1 1 0,2-2 0,1 1 0,2-2 0,0-1 0,1 0 0,-1-1 0,1 1 0,1-3 0,1 1 0,0-1 0,7-7 0,-12 12 0,12-12 0,-9 10 0,9-10 0,-8 8 0,8-8 0,-5 6 0,5-6 0,0 0-174,-6 8-271,6-8-103,0 0-115,0 0-137,0 0-957,13-4-1446</inkml:trace>
  <inkml:trace contextRef="#ctx0" brushRef="#br1" timeOffset="56587.3643">7459 12305 61,'0'0'721,"0"0"-142,-10-4-58,10 4-30,0 0-69,-10-4-25,10 4-22,0 0-50,-9-7-2,9 7-44,-5-8-24,5 8-5,-6-6-8,6 6-17,-4-10-1,4 10-16,-1-10-20,1 10 24,1-12-41,-1 12 40,5-14-41,-5 14 24,10-16-50,-4 8 31,2 2-29,5-3 37,-2 2-47,2 1 17,1 0-42,0 1-12,3 3-99,-3-1 0,0 3 0,0 1 0,0 2 0,-1 2 0,1 1 0,-1 1 0,-3 2 0,1 2 0,-3-1 0,-1 1 0,-2 2 0,0 1 0,-4-1 0,-2 1 0,-1 3 0,-3-2 0,-1 2 0,0 1 0,-3 0 0,-1 1 0,-1-4 0,1 2 0,-3-1 0,2 1 0,-1-3 0,2-1 0,1-1 0,0-2 0,-1 1 0,1-1 0,2-3 0,0 1 0,1-1 0,6-7 0,-11 11 0,11-11 0,-8 9 0,8-9 0,-6 6 0,6-6 0,0 0 0,0 0 0,0 0 0,8 7 0,-8-7 0,11-2 0,-11 2 0,21-6 0,-10 5 0,5-4 0,-2 1 0,2 0 0,2 0 0,1 0 0,3-2 0,0 2 0,0-2 0,0 1 0,0 1 0,1-1 0,0 1 0,-2 0 0,-3 0 0,1 0 0,-2 2 0,0-2 0,-2 0 0,-2 2 0,-1 0 0,-1-1 0,-11 3 0,17-3 0,-17 3 0,15-2 0,-15 2 0,12-3 0,-12 3 0,11-1 0,-11 1 0,0 0 0,12-3 0,-12 3 0,0 0 0,0 0 0,0 0 0,0 0 0,11 2 0,-11-2 0,0 0 0,0 0 0,0 0 0,0 0 0,0 0 0,0 0 0,0 0-382,-12 2-555,12-2-245,0 0-614,-14 0-1497</inkml:trace>
  <inkml:trace contextRef="#ctx0" brushRef="#br1" timeOffset="66097.6698">9663 8990 137,'0'0'622,"0"0"-148,0 0-45,-12-4-32,12 4-24,0 0-32,0 0 6,-17 0-8,17 0 3,0 0-19,0 0-15,-12 1-32,12-1 0,0 0-6,0 0-4,-13 0 21,13 0-52,0 0 31,0 0-61,0 0 31,0 0-40,0 0 27,0 0-26,0 0 29,0 0-25,0 0 21,0 0-45,0 0-177,0 0 0,10-2 0,-10 2 0,18-2 0,-5 1 0,1 0 0,2-2 0,2 1 0,3 0 0,3-1 0,1 0 0,1-1 0,2 1 0,-2 1 0,3-1 0,1 0 0,0 1 0,7-2 0,-1 4 0,1-3 0,1 1 0,0 0 0,0 1 0,-2 0 0,-4 1 0,-1-1 0,0-1 0,-1 2 0,-2 0 0,0 0 0,-4 0 0,-3 0 0,-1 0 0,-1 0 0,-5 0 0,1-3 0,-15 3 0,24 0 0,-24 0 0,19 0 0,-19 0 0,17 0 0,-17 0 0,15-1 0,-15 1 0,13-1 0,-13 1 0,12-2 0,-12 2 0,10-3 0,-10 3 0,0 0 0,14-3 0,-14 3 0,0 0 0,0 0 0,12-1 0,-12 1 0,0 0 0,0 0 0,0 0 0,0 0 0,10-6 0,-10 6 0,0 0-184,0 0-424,0 0-64,0 0-10,-2-9 2,2 9 18,0 0-7,-5-7-17,5 7-358,-6-9-659</inkml:trace>
  <inkml:trace contextRef="#ctx0" brushRef="#br1" timeOffset="66429.7696">10567 8805 644,'0'0'605,"-10"-12"-95,3 4-40,0 3-30,2-3-8,-2 1-28,2 1-25,-1 0-4,6 6-24,-13-12-14,13 12-7,-10-9-19,10 9-15,-8-8 20,8 8-80,-7-8 5,7 8-73,0 0 25,-7-6-16,7 6 18,0 0-51,0 0 26,0 0-48,12 7 20,-12-7-35,14 10-11,-5-1-96,1-2 0,0 3 0,2 0 0,0-1 0,0 1 0,3 2 0,-2 1 0,0 0 0,2 0 0,-1 1 0,0-1 0,-1 1 0,-2-3 0,0 1 0,-2 0 0,-1 0 0,0-1 0,-4-1 0,1 0 0,-5-10 0,4 19 0,-4-19 0,-2 19 0,-2-10 0,0 0 0,-4 2 0,-1-3 0,-1 3 0,1-2 0,-4 0 0,2 0 0,-1-2 0,-2 2 0,3-1 0,-2 0 0,1-2 0,1 2 0,1-3 0,1 0 0,9-5 0,-15 7-602,15-7-183,-12 8-84,12-8-200,0 0-474,0 0-1179</inkml:trace>
  <inkml:trace contextRef="#ctx0" brushRef="#br1" timeOffset="66815.2056">11085 8886 346,'0'0'646,"6"-9"-111,-6 9-70,6-10-33,-6 10-56,4-10-9,-4 10-18,4-10-22,-4 10-37,4-11 3,-4 11-24,4-12-13,-4 12-1,1-13-2,-1 13 2,3-10 0,-3 10 43,0 0-68,0-14 35,0 14-48,0 0 22,2-11-53,-2 11 8,0 0-50,0 0 41,0 0-14,0 0-78,0 0-93,0 11 0,0-11 0,2 15 0,-2-3 0,1 0 0,-1 2 0,1-1 0,-1 1 0,1 0 0,2-2 0,-1 1 0,0 1 0,0-2 0,-1 0 0,2 0 0,0-3 0,-1 2 0,2-1 0,-4-10 0,4 16 0,-4-16 0,5 10 0,-5-10 0,6 9-402,-6-9-125,0 0-43,10 5-64,-10-5-39,0 0-94,0 0-699,7-5-1085</inkml:trace>
  <inkml:trace contextRef="#ctx0" brushRef="#br1" timeOffset="67116.0048">11057 8693 446,'-16'0'692,"16"0"-83,0 0-26,-9 4-48,9-4-20,0 0-41,0 0-30,9 7-31,-9-7-18,12 3-25,-12-3 26,20-3-57,-7 2 24,1-2-39,0 0 24,3-1-53,-2-1 6,-1-1-35,-3 0-183,0 0-83,-2 0 0,-2-1 0,0-1 0,-1 2 0,-6 6 0,3-16 0,-3 16 0,-1-16 0,1 16 0,-8-17 0,3 11 0,-3-1 0,-2 0 0,0 2 0,-1 0 0,-1 1 0,0 1 0,-2 1 0,1 2 0,2 2 0,-3-2 0,2 4 0,0 1 0,0 3-243,0 1-774,-2-1-1166,8 4-1964</inkml:trace>
  <inkml:trace contextRef="#ctx0" brushRef="#br1" timeOffset="68103.1559">7839 12126 233,'11'-7'823,"-11"7"-139,9-7-35,-9 7-76,9-6-5,-9 6-45,8-6-13,-8 6-52,0 0-36,9-8-25,-9 8 8,0 0-55,0 0 6,8-7-75,-8 7 1,0 0-64,0 0 2,0 0-46,0 0-109,0 0-65,-8 4 0,8-4 0,-14 13 0,5-3 0,-3 4 0,-2 3 0,-1 2 0,-3 4 0,-5 8 0,0 1 0,-4 2 0,0 1 0,1-1 0,-1 0 0,0 0 0,0 0 0,2-2 0,0 1 0,1-3 0,1 1 0,1-5 0,4-2 0,2-3 0,3-3 0,0-3 0,2-1 0,3-2 0,-2-2 0,4 0 0,0-3 0,1 0 0,5-7 0,-7 11 0,7-11 0,0 0 0,-7 7 0,7-7-454,0 0-375,0 0-189,12-3-840,-12 3-1573</inkml:trace>
  <inkml:trace contextRef="#ctx0" brushRef="#br1" timeOffset="69090.2053">8478 12262 393,'0'0'627,"0"0"-57,-8-7-29,8 7-42,-6-8-36,6 8-17,-4-8-30,4 8-32,-1-12-27,1 12-15,2-14 0,1 5-47,-3 9 33,8-19-62,-1 9 32,5-2-55,-3 3 35,2-1-44,3 2 31,-1 1-51,4 0 22,-3 0-82,2 3-154,0 2 0,-1-1 0,-2 3 0,1 0 0,-3 3 0,1 2 0,-2-2 0,-1 6 0,-4 1 0,-1 1 0,0 2 0,-4-1 0,-4 3 0,-1 2 0,-2 1 0,0 2 0,-3-1 0,-1-1 0,1-1 0,-1 0 0,0-1 0,1 0 0,-1-2 0,3-2 0,0-3 0,2 1 0,-2-3 0,3 1 0,5-8 0,-8 11 0,8-11 0,-6 8 0,6-8 0,0 0 0,0 0 0,0 0 0,0 0 0,0 0 0,0 0 0,4-14 0,-4 14 0,10-12 0,-2 7 0,2 0 0,-1 0 0,3 0 0,0 2 0,0 0 0,3 2 0,-2-2 0,1 6 0,0-3 0,1 4 0,1 1 0,-2 0 0,0 0 0,-3 2 0,2 2 0,-3-1 0,-1 0 0,-1 0 0,-2 1 0,-2-2 0,0 2 0,-4-9 0,3 17 0,-3-17 0,-3 17 0,3-17 0,-8 17 0,2-7 0,-2-3 0,-1 0 0,-1 2 0,-1-1 0,-1-3 0,-1 2 0,0-2 0,1 0 0,-2 0 0,1-1 0,1-1 0,-2-1 0,1-1 0,1 1 0,0-1 0,12-1 0,-24-1 0,12-1 0,0 0 0,12 2 0,-20-6-181,9 3-415,2-3-138,0 3-98,0-1-209,2-4-484,0 1-1156</inkml:trace>
  <inkml:trace contextRef="#ctx0" brushRef="#br2" timeOffset="70878.8474">9015 9861 524,'0'0'772,"-2"-14"-117,2 14-50,0 0-46,0-15-37,0 15-30,0 0-39,0-12-38,0 12-21,0 0 19,0 0-71,0-14 6,0 14-65,0 0 13,0 0-58,0 0 23,0 0-28,0 0 26,0 0-132,-5 12-127,5-12 0,-4 21 0,3-8 0,-3 1 0,2 3 0,-1 0 0,2 0 0,-2 2 0,2-4 0,0 4 0,-1-2 0,1 0 0,0-2 0,1-1 0,-1 2 0,-1-1 0,2-3 0,-1 1 0,1-1 0,0-12 0,-1 21 0,1-21 0,-2 18 0,2-18 0,-1 15 0,1-15 0,0 11 0,0-11 0,0 0 0,0 0 0,0 0-590,-2 10-166,2-10-104,0 0-104,0 0-626,-2-12-1240</inkml:trace>
  <inkml:trace contextRef="#ctx0" brushRef="#br2" timeOffset="71563.8819">9151 9705 23,'0'0'785,"0"-20"-165,0 20-56,-1-15-65,1 15-67,-2-16-20,2 16-56,-4-17-16,4 17-50,-5-16 4,5 16-42,-7-17 5,7 17-19,-9-16-23,3 9-11,-1 0-9,2-1 10,-1 3-15,-3-1-32,1 0-13,1 1 6,-2 3 40,-1-2-49,-1 1 25,11 3-41,-23 0 29,23 0-41,-25 0 32,12 3-34,-2 1 24,-1 1-59,0 2-77,0 0 0,-1 2 0,-2 2 0,2 1 0,1 2 0,-4 1 0,2 2 0,0 2 0,2 0 0,0 1 0,1 3 0,1 0 0,-2 0 0,5 0 0,-2 3 0,3-1 0,0 1 0,0 1 0,3-4 0,1 0 0,1 1 0,1 0 0,1 0 0,1-2 0,-1-1 0,6-1 0,-3 0 0,3 3 0,1-1 0,1 0 0,2-1 0,1 0 0,2-2 0,0 0 0,0-1 0,4-1 0,0-1 0,2-2 0,-1-1 0,3 0 0,1-2 0,-1 0 0,2-3 0,2-1 0,0-1 0,-1 1 0,4-4 0,-6-1 0,3 0 0,-1-2 0,1 0 0,-1-3 0,3 1 0,0-3 0,-1 0 0,-2 0 0,2-2 0,-2-1 0,-1-1 0,0-1 0,-1-1 0,-1-2 0,0 1 0,-1-2 0,-1 0 0,-2-3 0,1 0 0,1-1 0,-3-2 0,-2-3 0,0 4 0,-2-1 0,1-3 0,-4 1 0,0-1 0,-2 1 0,-1-2 0,-2 0 0,-2 1 0,-2-2 0,-2 1 0,-3 1 0,-1-3 0,-2-1 0,-3 3 0,0 0 0,-4 2 0,0-1 0,-3 3 0,0 1 0,1 1 0,-2-1 0,0 5 0,2 2 0,0 4 0,0-1 0,1 6 0,2-1 0,-2 3 0,2 2 0,-1 3-109,2-1-587,-3 8-172,1 0-297,1 0-527,1 2-1368</inkml:trace>
  <inkml:trace contextRef="#ctx0" brushRef="#br2" timeOffset="77859.851">8919 11858 615,'0'0'565,"0"0"-65,-2-12-49,2 12-62,0 0-49,-2-14-30,2 14-36,-4-9-11,4 9-4,-5-8-15,5 8-46,-6-8 1,6 8-48,-8-7 3,8 7-27,-10-8 3,10 8-21,-12-7 22,12 7-30,-11-7 16,11 7-5,-16-7-3,7 4-13,0-1-8,9 4 9,-19-5-8,9 2-5,-1 1-5,0-1-14,1 2-5,10 1-4,-23-3-14,12 2 17,-2-1-4,1 1-4,-2 1-13,14 0 10,-23 0-6,11 1-7,-1 1-1,0-1 15,0 0 31,1 2-52,-1 0 47,1-3-53,-1 2 47,2 2-50,-2 0 43,2-1-42,-1 1 46,-1 0-47,0-1 35,1 2-40,0-1 32,2 1-34,-3 0 34,0-1-39,2 2 28,2-1-25,-1 1 36,-2-1-40,3 1 37,0 1-39,-1 0 35,-1 0-37,2 1 33,0 0-31,-3 1 42,3 1-34,0-1 34,-1 2-36,1 0 30,0 0-34,-1 1 34,2 1-32,-1 0 35,2 1-31,-1 0 35,0-2-44,1 2-3,0 1 0,0-2 0,2 1 0,0 1 0,-1-1 0,2 1 0,2-3 0,-2 3 0,2 1 0,0-3 0,1 1 0,1 0 0,0 1 0,0-1 0,1 3 0,1 0 0,-2 3 0,1-2 0,0 2 0,2-2 0,-2 2 0,1 3 0,0-2 0,-1 1 0,0-3 0,2 2 0,-2-3 0,3 6 0,-1-2 0,-1-3 0,1 3 0,-1-5 0,3 3 0,-1-3 0,0 0 0,1-1 0,0 1 0,2-3 0,0 2 0,0-3 0,0 2 0,1-2 0,2 1 0,-2-2 0,2 0 0,2 0 0,-1-1 0,1-2 0,0 1 0,3-1 0,1 1 0,-2-1 0,5-1 0,-2-1 0,3 1 0,0 0 0,-1-2 0,1 1 0,1 0 0,-3-4 0,1 1 0,0 1 0,-1-1 0,1-1 0,-2 1 0,2-2 0,-2 1 0,2-2 0,-3-1 0,-2 0 0,3 0 0,-2 0 0,3-1 0,-1-2 0,-1 1 0,2-1 0,-3 0 0,2-2 0,-2 0 0,2-1 0,-2 1 0,3-2 0,-1-1 0,1-2 0,0 0 0,-1-1 0,1-2 0,-1 4 0,1-6 0,-3 4 0,3-2 0,-4-1 0,3 0 0,-3 1 0,1-2 0,-2 1 0,2-1 0,-3 1 0,0-1 0,-1-2 0,-1 0 0,1 0 0,-3-1 0,1 0 0,-1-2 0,1-2 0,-3 1 0,-1-1 0,0-2 0,1 1 0,-2 0 0,0-1 0,-1 0 0,-3 1 0,0 3 0,0-2 0,-1-1 0,-5-1 0,0 1 0,-4-2 0,0-2 0,-3 2 0,-2 0 0,-5-4 0,-1 2 0,-1 1 0,-4 1 0,0 1 0,-4 2 0,0 2 0,-1 2 0,3 3 0,0 1 0,0 2 0,0 3 0,4 0 0,-1 2 0,2 2 0,3 1 0,1 1 0,0 3-206,0 0-342,4 3-130,-2 1-105,3 2-188,3 1-614,-2 2-1234</inkml:trace>
  <inkml:trace contextRef="#ctx0" brushRef="#br1" timeOffset="88272.3043">13946 14359 383,'0'0'464,"0"0"-38,0 0-43,5-9-33,-5 9-25,0 0-14,5-10 15,-5 10-22,2-10-4,-2 10-49,4-8 17,-4 8-2,5-9-11,-5 9-3,0 0-10,4-13-17,-4 13-7,0 0-2,0-13-1,0 13-4,0 0-2,-2-12-7,2 12-4,0 0-25,-7-11 12,7 11-12,-6-6-23,6 6-15,-13-4 1,13 4-20,-15 0-19,15 0-2,-22 4-8,13-2-43,-5 3-44,1 0 0,-1 2 0,1 0 0,-2 1 0,-2 1 0,1 3 0,1 0 0,-1 0 0,5 1 0,-4 1 0,1 2 0,1-1 0,1 3 0,1-1 0,0 2 0,1-2 0,2 4 0,-1-1 0,2-1 0,2 0 0,-1 2 0,4-3 0,-1 2 0,1-1 0,2-2 0,0 1 0,0 1 0,4-1 0,-1-1 0,-1 0 0,2 1 0,1-2 0,2 0 0,0 0 0,-1-2 0,1 2 0,4-2 0,-4 0 0,4 0 0,1-1 0,-1 0 0,2-2 0,-1-2 0,3 1 0,-1 0 0,1-3 0,1 0 0,-1 0 0,2-2 0,-2-2 0,1 1 0,1 1 0,0-4 0,-1 0 0,-1-2 0,1 1 0,2-3 0,-2-1 0,1 1 0,-1-1 0,0-2 0,0-1 0,-1 0 0,1-1 0,-3 0 0,5-2 0,-4-1 0,0-2 0,1 0 0,-1 1 0,-1-5 0,1 0 0,-1 2 0,-2-5 0,1 1 0,-3-2 0,-1 0 0,0-1 0,-2 1 0,-2-2 0,-1-1 0,1 1 0,-4 0 0,0 3 0,-2-4 0,0 1 0,-3 1 0,-3-1 0,0 2 0,-3-6 0,-1 5 0,-1-2 0,-4 4 0,1-1 0,0-1 0,-4 3 0,0 1 0,0 2 0,2 5 0,-1-2 0,0 5 0,0 0 0,2 2 0,-2 2 0,-1 3 0,3 1 0,-4 0 0,2 3 0,2 2 0,-1 4-58,3 1-437,0 3-71,5 1-119,1 4-120,-3 2-958,6 1-1455</inkml:trace>
  <inkml:trace contextRef="#ctx0" brushRef="#br1" timeOffset="89074.1575">14648 14979 675,'0'0'691,"0"0"-110,7-13-86,-7 13-29,0 0-68,4-8-8,-4 8-68,0 0-10,4-8-49,-4 8-7,0 0-39,0 0-20,0 0-30,6-10-34,-6 10-29,0 0-17,0 0-13,0 0 3,0 0-1,0 0 6,0 0-8,7 5-11,-7-5-8,0 0 2,0 0-3,3 14-6,-3-14-5,0 0-6,-5 13-5,5-13-5,-4 10-4,4-10 0,-9 9-9,9-9-1,-6 9-2,6-9-3,-13 8 1,13-8-1,-12 7-1,12-7 0,-11 5-4,11-5-3,-12 5 14,12-5-8,0 0 6,-14 0 11,14 0 2,0 0 6,-11-3 6,11 3 0,0 0-4,-7-9-5,7 9 6,0 0 6,0 0 1,0-15-6,0 15 0,0 0-3,7-10 1,-7 10 35,7-5-44,-7 5-1,0 0-4,13-4-1,-13 4-1,12-3 15,-12 3-25,0 0 0,16 0-1,-16 0 3,0 0-1,12 3-2,-12-3 2,0 0 1,6 5-2,-6-5-1,0 0-4,0 0 12,0 0-14,-3 12 9,3-12-6,0 0-4,-9 9-1,9-9 10,-11 6-5,11-6 1,-12 4-7,12-4-5,-13 5-6,13-5 1,-13 2 1,13-2 5,-12 3-1,12-3 2,-11-2 10,11 2-12,-10-3 31,10 3-46,-5-7 13,5 7 0,0 0 13,1-17-14,-1 17 4,5-12-2,4 7 4,-4-2 0,4 0-9,2 1 11,0 2 3,-2-1 12,5 0 30,-1 4-11,-1 0 14,1 1 4,-2 2 1,2 0-13,-1 1-8,0 2-6,0 2 9,-3-3-11,1 4 0,-1 2-5,-2 0-2,-2 1-3,-2 2-1,-1 1-17,-2 3 7,-4 0-32,-2 5-57,-5 5-36,-6 4-63,-3 3-49,-5-1-58,-2 4-22,-6 4-54,-3-2-108,-1 6-107,-3-1-128,-2-4-668,-3 1-981</inkml:trace>
  <inkml:trace contextRef="#ctx0" brushRef="#br1" timeOffset="111889.861">9174 11772 575,'0'0'510,"10"-7"-80,-10 7-46,0 0-43,0 0-13,8-7-31,-8 7-2,0 0-3,0 0-12,0 0 2,7-7-19,-7 7-19,0 0-14,0 0-10,0 0-10,0 0-19,0 0-15,0 0-7,0 0-4,0 0 7,0 0-9,0 0 23,-2 12-52,2-12 28,-7 9-61,1-1 11,0 0-42,-1 1 35,-3 4-49,-1 3 24,-2 1-33,-5 2 17,0 3-45,-3 4 37,-3 3-49,0-2 39,-1 4-11,-2-1-10,0 1-4,-1-1-41,-1 1 45,1 0-44,-2-1 48,2 1-48,0 0 42,1-1-43,0-1 44,0 3-45,2-2 44,-2-3-45,2 0 42,0 2-43,3-3 44,0 1-46,1-5 45,3-1-42,0 1 43,1-4-43,2-1 42,1 0-41,2-1 40,-1-1-42,0-1 35,1 0-32,1-2 43,2-2-44,0 2 47,0-4-46,0 1 42,3-1-49,-2 1 50,2-2-33,-2 1 31,8-8-43,-11 12 40,11-12-37,-8 9 40,8-9-38,-9 8 40,9-8-44,-6 8 33,6-8-48,0 0 3,-7 6-89,7-6-14,0 0-39,-5 8-61,5-8-59,0 0-45,0 0-108,0 0-90,0 0-89,0 0-824,0 0-1066</inkml:trace>
  <inkml:trace contextRef="#ctx0" brushRef="#br1" timeOffset="114243.2084">10027 12158 122,'0'0'464,"0"0"-141,0 0-11,0 0-75,0 0-1,0 0-43,0 0 23,0 0-21,0 0 21,0 0-9,0 0 11,0 0-9,0 0 18,0 0 2,0 0 4,0 0-2,0 0-61,-8 4 53,8-4-26,0 0-8,0 0 21,0 0-16,0 0-4,0 0-13,-10 4 20,10-4-30,0 0 35,0 0-52,0 0 43,0 0-58,0 0 40,0 0-22,-10-4-13,10 4-17,0 0-13,0 0-1,0 0-6,2-11 1,-2 11-4,0 0 3,5-8-6,-5 8 0,7-9-30,-7 9-19,9-8-48,-9 8 0,12-11 0,-3 6 0,-2-1 0,0-1 0,3 3 0,-2-1 0,1 0 0,1 2 0,-10 3 0,17-5 0,-17 5 0,18-2 0,-18 2 0,19 3 0,-19-3 0,20 4 0,-10 1 0,0 0 0,-3-1 0,1 4 0,0-1 0,-1 0 0,0 3 0,-2-3 0,0 3 0,-1 0 0,-2 0 0,1 2 0,-3 0 0,0-1 0,-1 1 0,-2 3 0,-2-1 0,0 1 0,-2 0 0,-3 0 0,3 2 0,-4-1 0,2 0 0,-2-2 0,-1 2 0,1-2 0,-1 1 0,2-1 0,-1-3 0,0 2 0,1 0 0,-1-3 0,0-1 0,2 1 0,-2 1 0,2-2 0,-1 0 0,0 0 0,2-1 0,0-3 0,2 2 0,6-7 0,-13 12 0,13-12 0,-9 8 0,9-8 0,-8 6 0,8-6 0,-7 6 0,7-6 0,0 0 0,-6 7 0,6-7 0,0 0 0,0 0 0,-7 7 0,7-7 0,0 0 0,0 0 0,0 0 0,0 0 0,9 6 0,-9-6 0,0 0 0,18-1 0,-18 1 0,14 0 0,-14 0 0,20-1 0,-8 0 0,2 0 0,0 1 0,1-2 0,2 2 0,2-3 0,1 2 0,0 0 0,0-3 0,2 2 0,-2 1 0,2-2 0,-2 1 0,0-2 0,-1 1 0,-1 1 0,-2-1 0,0 3 0,-4-3 0,0 2 0,1 0 0,-13 1 0,18-3 0,-18 3 0,16-1 0,-16 1 0,13-1 0,-13 1 0,11-2 0,-11 2 0,0 0 0,13-2 0,-13 2 0,0 0 0,0 0 0,14 0 0,-14 0 0,0 0 0,0 0 0,0 0 0,12-3 0,-12 3 0,0 0 0,0 0 0,0 0 0,0 0 0,0 0 0,0 0 0,0 0 0,0 0 0,0 0 0,13 0 0,-13 0 0,0 0 0,0 0 0,0 0 0,0 0 0,0 0 0,0 0 0,0 0 0,0 0 0,-7-9-278,7 9-460,0 0-157,-9-5-1083,9 5-1723</inkml:trace>
  <inkml:trace contextRef="#ctx0" brushRef="#br2" timeOffset="127047.2843">8640 13666 156,'0'0'370,"0"0"-35,0 0-55,0 0-3,0 0-31,3-11 4,-3 11-7,0 0-5,0 0-19,0 0-4,0 0 3,0 0 7,0-12 13,0 12 26,0 0-7,0 0 17,0 0-33,0 0 20,0-14-28,0 14 7,0 0-21,0 0 19,7-10-31,-7 10 6,9-7-12,-9 7-18,13-5-21,-13 5-3,18-5 14,-18 5-30,18-4-23,-18 4-20,18 0-3,-18 0-14,18 4-12,-18-4-15,17 4-7,-17-4-11,13 6 1,-13-6 5,9 14-9,-9-14-6,2 14-7,-2-14-1,-5 20-3,-2-8-4,-2 0-1,-1 1-5,-2 1-3,0 0 1,-2-1-2,-1 0 3,2-2-1,0 1-6,1-2 2,1 0 1,0 0-1,1-1 1,0-1-3,2-1 2,2-1-2,-2-1 0,8-5 0,-10 10 6,10-10-1,-8 8 1,8-8-1,0 0 1,-7 9 2,7-9 8,0 0-6,0 0 6,5 9-11,-5-9 4,0 0-7,14 1 3,-14-1-6,16-1-2,-4-2-1,-12 3-6,24-4-5,-11 2-15,4-3-18,-3 2-30,1-1-24,0 1-40,2-2-42,-3 1-10,1-1-59,0 2-10,0-1-35,-4 1-4,5-2-80,-6 1-73,0 2-60,1-1-132,-1-2-701,-1 1-951</inkml:trace>
  <inkml:trace contextRef="#ctx0" brushRef="#br2" timeOffset="127783.2692">9040 13558 476,'-1'-14'516,"1"14"-59,0-14-27,0 14-42,-3-13-19,3 13-40,-4-14-34,4 14-34,-6-17 11,6 17-5,-6-17-22,2 9-46,-1-1-10,1 1 7,-1 1-20,-1-2-11,0 2-14,1 0 10,-1-1 9,-1 3-18,0-2-20,-1 2-1,0-1 21,-2 1-35,3-1 1,-4 2-13,2 1-1,-3-1-12,0 1-5,-1 2 3,1-1 4,-1 0-7,-3 2-13,2 0-6,-1 0 7,-3 1 14,3 2-12,-3 0 3,3 0-12,-3 4-3,2-2-7,-1 0 5,2 2-8,-4 3-10,3-1-4,-2 1-1,1 2-5,0-1 4,1 2-2,1 0-28,-1 1-9,2 3 0,0-2 0,0 2 0,0 0 0,1 1 0,2 2 0,-1-3 0,3 2 0,0 1 0,1-1 0,0 2 0,1-1 0,1-1 0,2 2 0,0-3 0,2 1 0,-1-1 0,3 1 0,2 0 0,0-1 0,2 0 0,1 3 0,1-1 0,1-2 0,2 1 0,0-2 0,2 1 0,2-3 0,-2-1 0,4 1 0,1-3 0,0-1 0,3 0 0,0-2 0,3-1 0,1-3 0,1 0 0,1-1 0,2-3 0,0-1 0,0 0 0,0-2 0,0-1 0,-1-2 0,1 0 0,-3 0 0,1-2 0,-2 0 0,-2 0 0,1-1 0,-4-1 0,1 0 0,-1-1 0,-4 0 0,3-2 0,-6 3 0,0-2 0,0-1 0,-2-2 0,-1 0 0,-2 0 0,2-2 0,-3 0 0,-1-2 0,-2 0 0,2-5 0,-4 3 0,0-5 0,-3 2 0,0-1 0,-4 0 0,-2-3 0,0 1 0,-2 1 0,-4 1 0,-1 3 0,-2-1 0,2 5 0,-5-2 0,3 5 0,2 2 0,-2 1 0,0 1 0,0 3 0,3 0-82,-2 2-308,3 2-64,0 1-96,2 0-120,0 4-157,0-2-824,12 0-1315</inkml:trace>
  <inkml:trace contextRef="#ctx0" brushRef="#br1" timeOffset="188663.1938">10480 12015 68,'0'0'639,"4"-10"-170,-4 10-92,0 0-53,0 0-25,0 0-20,0 0-21,5-9-7,-5 9-21,0 0 1,0 0-17,0 0-17,0 0-13,0 0-5,0 0 9,0 0-33,0 0-8,0 0-1,0 0-27,0 0 12,3-10-3,-3 10-5,0 0-8,0 0-8,0 0-9,0 0-9,0 0-8,0 0-8,0 0 3,-12 5-4,12-5 0,0 0-9,-9 6-14,9-6 0,-10 8-9,3-2-1,-1 1-1,-1 2 2,0 1 26,-4 1-38,2 2 26,-5 1-47,2 1 37,-5 2-38,1 2 29,-2 2-33,-2-1 15,-3 4-24,-2 1 33,2-1-38,-3 1 5,0 3 8,0-1-2,0-1 1,-2 1-3,2 0 2,0-1-1,1-1 1,2 1 4,0-2-2,4-4 1,0-1 0,2 1-2,0-2-7,4-3 7,1 0 1,-2-1 4,4-2-2,1 0-2,0-3 0,2 0 2,2-2-2,0 0 1,7-7-2,-13 12 3,13-12 4,-9 11 8,9-11 3,-8 8 4,8-8-2,-7 5-6,7-5-2,0 0-1,-9 8-1,9-8-2,0 0 5,0 0-7,-8 7 9,8-7-16,0 0-2,0 0-7,0 0-21,0 0-24,0 0-28,0 0-40,0 0-53,0 0-18,0 0-41,0 0-28,-11-3-55,11 3-40,0 0-32,0 0-38,0 0-74,0 0-124,9-9-339,-9 9-554</inkml:trace>
  <inkml:trace contextRef="#ctx0" brushRef="#br1" timeOffset="190799.7968">11198 12094 297,'0'-12'460,"0"12"-80,0 0-54,0 0-24,0-11-12,0 11-8,0 0-4,2-12-3,-2 12 5,0 0-16,2-12-2,-2 12 2,0 0-14,2-10 2,-2 10-39,0 0 12,0 0-8,0-15-8,0 15-4,0 0 2,0 0 3,-3-12-7,3 12-1,0 0 33,0 0-68,0 0 32,-3-12-59,3 12 26,0 0-50,0 0 19,0 0-42,0 0 9,0 0-45,0 0 20,0 0-38,0 0 69,0 0-16,0 0 20,-6 12-112,6-12 0,-4 15 0,0-3 0,2-1 0,-1 4 0,-1 0 0,2 1 0,-2 1 0,0 0 0,2 1 0,-1 2 0,-3 1 0,2 1 0,0 2 0,0-1 0,3 0 0,-2-1 0,1 2 0,2-4 0,-2 1 0,2-2 0,0 2 0,2-1 0,-2-3 0,1 2 0,0-2 0,2 0 0,-2-2 0,3 0 0,-4-2 0,3-1 0,-1 1 0,-2-13 0,4 19 0,-4-19 0,5 16 0,-5-16 0,1 13 0,-1-13 0,3 10 0,-3-10 0,2 11 0,-2-11 0,0 0 0,3 10 0,-3-10 0,0 0 0,0 0 0,0 0 0,0 0 0,0 0 0,0 0 0,0 0 0,0 0-534,0 0-59,0 0-59,0 0-47,-9 6-55,9-6-98,0 0-449,-14 0-904</inkml:trace>
  <inkml:trace contextRef="#ctx0" brushRef="#br1" timeOffset="196884.8981">11445 12126 71,'0'0'679,"0"0"-145,5-9-75,-5 9-54,0 0-16,8-5-24,-8 5-29,0 0-21,6-8-15,-6 8-57,0 0 24,8-7-39,-8 7-18,0 0-21,0 0-8,6-7-15,-6 7-9,0 0 12,0 0-16,0 0-12,0 0-5,0 0 4,0 0 28,5 8-66,-5-8 52,-5 9-64,5-9 46,-6 14-69,-1-5 43,0 4-53,-6 2 34,1 2-54,-5 1 35,-1 5-49,-5 4 33,-2 1-46,1-1 4,-4 2-5,1-1-2,-1 2 8,-1-3 26,3 1-32,-2-2 37,1-1-43,2 0 36,-1-2-39,5-3 25,3-1-23,-3-1 30,6-3-36,-1-1 35,3 0-42,-1-2 40,2 1-36,0-4 31,3 1-44,0-3 54,2 0-46,-1 0 35,2-2-34,6-5 35,-11 8-34,11-8 31,-8 9-29,8-9 31,-7 6-32,7-6 5,0 0-72,-6 7 3,6-7-111,0 0-52,0 0-68,0 0-64,0 0-81,0 0-63,4-9-67,-4 9-90,7-6-701,1-1-970</inkml:trace>
  <inkml:trace contextRef="#ctx0" brushRef="#br1" timeOffset="197740.5102">12369 12154 530,'0'0'520,"7"-7"-75,-7 7-44,4-9-36,-4 9-23,6-8-13,-6 8 8,5-7-22,-5 7-14,0 0-2,5-12-32,-5 12-18,0 0-8,1-11-17,-1 11-15,0 0-21,-4-8-15,4 8-5,0 0-4,-11-3-15,11 3 5,-13 3 37,13-3-60,-14 5 29,6-1-67,-2 1 43,1 1-49,-1-1 22,-2 4-5,3 1-7,0 1-50,-1 0 36,1 1-23,1 1 22,1 0-35,-2 2 29,2 2-50,1 0 27,1-1-35,1 1 31,0-2-43,1 2-2,0 0 1,3-2-2,0-1 0,0 1 3,1-1-2,2 1 0,3-1-1,-1 0 0,3-2-1,1 1-1,1-1 2,0-2-2,1 0 0,3 0 1,0-1 37,1-4-45,0 2 3,4-5 1,-4 2 2,4-3 16,-1-1 10,0 0-30,0-2 24,-1-1-27,0-1 26,1-1-27,-3 0 28,4-4-33,-2-1 33,-1 0-31,-1-2 26,-1-1-24,-1-1 18,-1 0-9,1-3 0,-4-1 0,-3-1 0,4-1 0,-6 0 0,-1 2 0,-1-3 0,-2-1 0,-2 0 0,-2-1 0,-1 1 0,-3 0 0,0-1 0,-3 4 0,-1-1 0,-1 2 0,-3 3 0,0 0 0,-2 3 0,1 2 0,-4 1 0,-1 1 0,0 1 0,-1 4 0,0 2 0,0 2-96,0 2-232,-2 2-63,0 1-67,2 2-136,-4 5-91,8-3-127,0 1-719,0 2-1164</inkml:trace>
  <inkml:trace contextRef="#ctx0" brushRef="#br2" timeOffset="214748.643">10028 13583 494,'0'0'621,"0"0"-95,0 0-44,-1-12-34,1 12-27,0 0-34,0 0-6,1-11-53,-1 11-8,0 0-57,3-9-2,-3 9-35,0 0 10,8-12-40,-8 12 8,7-7-22,-7 7-12,9-7-12,-9 7-11,12-8-26,-12 8-5,12-6-12,-12 6-14,15-3-6,-15 3-4,16-3-9,-16 3-3,15 0-9,-15 0-12,14 2 13,-14-2-14,12 4 31,-12-4-52,8 7 20,-8-7-32,4 11 29,-4-11-42,-2 13 32,2-13-37,-5 16 35,-2-8-43,2 1 41,0-1-9,0-1-4,-2 1-35,0 0 40,1-2-32,6-6 26,-9 12-26,9-12-1,-9 8 9,9-8 25,-9 9-28,9-9 26,0 0-29,-7 7 15,7-7-24,0 0 36,0 0-37,0 0 36,0 0-37,0 0 38,16-2-38,-16 2 25,11-2-24,-11 2 32,12-1-43,-12 1 48,16 1-36,-16-1 35,16 2-32,-16-2 29,16 5-30,-16-5 38,14 9-40,-14-9 41,13 8-44,-13-8 45,8 10-60,-8-10 64,4 11-35,-4-11 35,0 12-36,0-12 34,-6 15-33,6-15 37,-9 12-23,3-5 38,-3 0-31,1-1 30,-1 1-38,-3-1 30,2-2-28,-1 2 36,-1-3-50,-1-1 35,0 1-35,0-3 30,-1 2-34,14-2 35,-24-2-38,11 0 34,2-1-42,-2 0 1,3-6-78,-2 3 5,2-3-87,0 1-42,2-3-61,-1 1-60,4 1-73,1 0-116,0 0-73,2 0-113,2 9-685,-2-17-1005</inkml:trace>
  <inkml:trace contextRef="#ctx0" brushRef="#br2" timeOffset="215450.4989">10254 13387 543,'0'0'712,"0"0"-124,-3-15-48,3 15-74,-3-10 7,3 10-62,-9-9-12,9 9-53,-8-10-8,8 10-63,-13-11 1,13 11-19,-14-9-12,14 9-7,-15-8-27,15 8-20,-18-6-1,9 2 28,9 4-57,-23-4 8,23 4-36,-23-3-4,23 3-4,-24 2-11,24-2-7,-25 2-15,12 1 2,1 1 12,-3-1-62,1 2-44,-2 2 0,2-2 0,-1 5 0,1-3 0,-1 5 0,-1-2 0,1 2 0,1 2 0,-1-2 0,0 4 0,2-1 0,0 2 0,0 0 0,0 0 0,1 0 0,1 3 0,1-3 0,2 4 0,-1-1 0,2 1 0,0-1 0,1 2 0,0 0 0,3-1 0,-2 1 0,2 0 0,2-4 0,0 2 0,2-1 0,0-1 0,2 1 0,2-1 0,1 2 0,2-2 0,1-1 0,2 1 0,1-3 0,3 0 0,-1-1 0,4-1 0,-3-1 0,4-2 0,0-1 0,1 1 0,2-5 0,0 0 0,0-1 0,0-2 0,1-1 0,-2-1 0,2-1 0,-2-1 0,2 0 0,0-1 0,2-1 0,-3-1 0,0-1 0,0 0 0,-2-1 0,1-1 0,-3 0 0,1-2 0,-1 0 0,-3 0 0,2-2 0,-3-1 0,1-1 0,-1-1 0,-1 1 0,0-3 0,-2-2 0,2 0 0,-1-6 0,-3 1 0,2-1 0,-5 1 0,-1 0 0,1 0 0,-4 0 0,-1-2 0,-1 0 0,-2 0 0,-2 0 0,-2-3 0,-3 2 0,-3 1 0,-1 1 0,-2-1 0,1 5 0,-3 0 0,1 2 0,-1 5 0,2-1 0,-2 3 0,2 2 0,0 2 0,0 0 0,2 3 0,1 0 0,0 2-128,0 3-299,12 0-61,-21 3-41,12 1-72,2 2-74,1 1-108,1 0-665,5-7-1063</inkml:trace>
  <inkml:trace contextRef="#ctx0" brushRef="#br2" timeOffset="216189.9017">11242 13462 395,'0'0'637,"0"0"-98,-13-1-54,13 1-45,0 0-47,-12-6-39,12 6-23,0 0-14,-8-8-49,8 8-6,0 0-49,2-13 15,-2 13-27,4-9 18,-4 9-37,11-9 29,-11 9-26,15-10 13,-5 8-33,-10 2-9,16-7-29,-16 7-14,18-1-8,-18 1-21,13 3-17,-13-3 7,13 5-8,-13-5-14,7 9-3,-7-9-4,2 12-13,-2-12-9,-4 15-6,0-5-2,-2-1-2,1-2-4,0 3-3,-1-3 1,0 1-21,1 0 20,0 0-3,5-8-8,-9 13 5,9-13-4,-5 9 12,5-9-11,-4 8 2,4-8 0,0 0 7,-1 12 1,1-12 8,0 0-9,8 7-1,-8-7-2,8 5-5,-8-5-2,13 5 4,-13-5-4,14 6 2,-14-6 0,17 6 4,-17-6-19,15 7 30,-15-7-12,14 8 1,-14-8 4,12 7 43,-12-7-49,7 7 28,-7-7-25,4 8 43,-4-8-44,0 0 45,-1 14-43,1-14 39,-9 10-36,9-10 38,-12 9-39,2-4 35,1 0-45,-1-2 37,-1 1-42,-1-1 38,-1 0-41,-1-2 36,3 2-44,-3-1 41,1-1-40,-1-1 36,2-1-66,12 1 14,-23-5-90,13 3-4,1-2-71,-1-2-52,2 1-60,2-2-84,-1 0-119,7 7-48,-8-12-157,8 12-676,-2-13-999</inkml:trace>
  <inkml:trace contextRef="#ctx0" brushRef="#br2" timeOffset="216907.5189">11425 13346 152,'0'0'768,"1"-10"-170,-1 10-52,1-10-31,-1 10-64,-1-12-42,1 12-58,-1-12-12,1 12-47,-4-12-5,4 12-38,-5-10 9,5 10-43,-6-9 5,6 9-35,-9-11 9,9 11-23,-12-9-13,12 9-4,-13-6-1,13 6-16,-18-6-3,18 6-2,-18-2 33,18 2-45,-24-3 8,11 6-4,0-3-8,-1 2 7,1 0 7,-2 2-12,0 0-19,1 1-99,-3 0 0,3 0 0,-1 2 0,2 0 0,-1 0 0,-1 2 0,1 1 0,2-2 0,1 3 0,-1 0 0,3 1 0,-2 3 0,0 1 0,5-2 0,-3 4 0,2 0 0,1-1 0,3 0 0,-1 1 0,0 1 0,1 0 0,2-2 0,0 4 0,-1 0 0,0 0 0,2-3 0,0 3 0,0 0 0,2-3 0,0 4 0,0-3 0,1-2 0,-1 2 0,4-1 0,-3-4 0,3 3 0,0-2 0,2-1 0,-1 1 0,1-3 0,3-1 0,1 1 0,-2-3 0,3 0 0,2-1 0,-1-2 0,0 0 0,3-1 0,0-2 0,0-2 0,2-1 0,0 0 0,0-1 0,0-1 0,0-1 0,0-2 0,-1 1 0,2-2 0,2 0 0,-3-1 0,-1-2 0,0 1 0,1 0 0,-1-3 0,-2 1 0,1 0 0,-2-2 0,0 0 0,-2-1 0,1-1 0,-3-1 0,-1-1 0,2-1 0,-4 0 0,-1-3 0,0 2 0,-2 0 0,-3-1 0,1 0 0,-3 1 0,-2-2 0,1-1 0,-3 2 0,-2-3 0,-2 3 0,-1-1 0,-5-1 0,1 1 0,-7 1 0,2 0 0,-3 1 0,-1 2 0,-1-1 0,-2 3 0,0 1 0,1 1 0,-1 0 0,3 3 0,2 3 0,-1-1 0,4 2 0,1 2 0,-2 2-419,5 0-308,1 2-106,-1 1-195,4 0-613,-2 3-1301</inkml:trace>
  <inkml:trace contextRef="#ctx0" brushRef="#br1" timeOffset="229326.9763">11853 8961 211,'-16'3'680,"16"-3"-163,-15 1-51,15-1-48,-17 1-17,17-1-1,-17 3-14,17-3-76,-16 2 20,16-2-43,-15 2-16,15-2-20,-13 3-14,13-3 1,-14 5-29,14-5 12,-10 1-55,10-1 19,0 0-62,-13 4 28,13-4-55,0 0 49,-8 7-9,8-7-9,0 0-12,0 0-18,13 6-19,-13-6-12,18 3 18,-4-2-35,0-1 0,4 1-7,2-1-6,2 0-2,2 1-8,4-2-3,1 1-10,1 0 4,1 0-2,6-1 10,3 1 4,2-1-13,0-1-4,8 0-1,-2-1-3,1 1-10,2-1 9,-1-2 3,2 1-2,2-1-2,0-2-3,-1 2-35,1 0 44,0-3-30,2 1 24,-3 2-28,0-2 31,-1 1-29,-1 0 44,-2 1-46,-3-1 39,-8 1-39,-3 1 37,-7 0-37,-1 0 37,-2 1-31,-5 0 36,-3 1-40,0 0 40,-4-1-39,1 1 41,-3 1-27,-11 1 47,20-2-20,-20 2 35,15-2-33,-15 2 28,14-3-34,-14 3 28,0 0-31,16 0 23,-16 0-33,0 0 27,11-2-31,-11 2 24,0 0-31,0 0 26,0 0-33,13-1 28,-13 1-36,0 0 0,0 0-77,0 0-2,0 0-48,0 0-97,0 0-41,0 0-44,0 0-34,0 0-96,0 0-62,0 0-62,-2-14-17,2 14-130,0 0-418,-2-12-764</inkml:trace>
  <inkml:trace contextRef="#ctx0" brushRef="#br1" timeOffset="229643.4278">13351 8746 550,'-9'-12'668,"9"12"-84,-9-12-8,9 12-64,-11-11-18,11 11-31,-9-11-21,9 11-33,-10-7 7,10 7-68,-8-8 33,8 8-74,-7-7 9,7 7-83,0 0 10,-9-9-64,9 9 15,0 0-46,0 0 12,0 0-32,0 0 23,0 0-8,11 7 3,-4-1-146,1-1 0,2 3 0,1-1 0,-2 2 0,1 0 0,0 0 0,1 0 0,1 0 0,-3 0 0,0 0 0,0 1 0,0 0 0,0-2 0,-1 0 0,-2 1 0,0-1 0,-2 0 0,-4-8 0,3 17 0,-3-17 0,-3 14 0,1-4 0,-4-2 0,1 1 0,-4-1 0,2 3 0,-2-3 0,0 2 0,0-1 0,-2-1 0,-1 1 0,-1-3 0,3 2 0,-2 0-151,1-1-726,-1 0-167,1 0-884,0 1-1662</inkml:trace>
  <inkml:trace contextRef="#ctx0" brushRef="#br2" timeOffset="233152.4675">11161 9653 769,'0'0'595,"0"0"-93,0 0-50,0 0-23,2-14 13,-2 14-25,0 0-30,0 0-23,1-10-34,-1 10-10,0 0-14,0 0 30,0 0-64,0-12 40,0 12-77,0 0 15,0 0-49,0 0 15,0 0-49,0 0 5,0 0-49,0 0 10,0 0-43,0 0 25,0 0-27,0 0 32,0 0-72,0 0-48,-4 10 0,4-10 0,-5 14 0,5-14 0,-5 17 0,2-7 0,2-1 0,-4 2 0,1 0 0,1-1 0,-3 2 0,0 0 0,3 0 0,-4 0 0,1 0 0,1 0 0,0-2 0,-1 0 0,1-1 0,1-1 0,-1 2 0,1-1 0,4-9 0,-9 15 0,9-15 0,-8 13 0,8-13 0,-4 11 0,4-11 0,-3 7 0,3-7 0,0 0 0,-5 11 0,5-11 0,0 0 0,0 0 0,0 0 0,-3 10 0,3-10 0,0 0 0,0 0 0,10-2 0,-10 2 0,11-4 0,-11 4 0,13-4 0,-13 4 0,17-4 0,-6 1 0,0 1 0,0-1 0,2 2 0,-1-2 0,2 1 0,-2 0 0,4 1 0,-3-2 0,2 1 0,-1 0 0,-1 0 0,2 2 0,-2-3 0,3 3 0,-5-2 0,1 0 0,-12 2 0,21-1 0,-21 1 0,21-2 0,-21 2-49,15-3-9,-15 3 10,12-2 9,-12 2 5,12-2-7,-12 2-8,0 0 1,11-4-1,-11 4 9,0 0 4,0 0 9,4-8 8,-4 8 1,0 0-5,-4-9 14,4 9 1,0 0-1,-10-11 8,10 11 3,-6-9-3,6 9 3,-9-10 1,9 10 14,-7-10 18,7 10 10,-7-12 11,7 12-34,-8-8 38,8 8-10,-5-9 31,5 9-32,-6-7 21,6 7-4,0 0-40,-7-7-4,7 7-22,0 0 0,0 0 0,0 0 0,-3 10 0,3-10 0,3 12 0,-3-12 0,0 18 0,3-8 0,-2 1 0,2 2 0,-2 0 0,1-1 0,1 1 0,-1 0 0,0 0 0,-1-1 0,0 0 0,2 0 0,-2-2 0,2 2 0,-3-12 0,1 19 0,-1-19 0,4 14 0,-4-14 0,1 15 0,-1-15 0,3 10 0,-3-10-394,0 0-73,1 13-36,-1-13-101,0 0-51,0 0-88,0 0-129,0 0-376,0 0-856</inkml:trace>
  <inkml:trace contextRef="#ctx0" brushRef="#br2" timeOffset="234086.1543">11504 9526 331,'-4'-16'578,"4"16"-100,-3-14-39,3 14-44,-8-15-32,4 6-33,4 9-7,-8-15-25,4 7-8,-1 2-37,0-2-9,0-1-23,-2 2-14,7 7-15,-11-13-9,4 6-3,7 7 14,-15-9-10,6 4-2,9 5-44,-18-7 23,8 5-32,0-2 15,-3 3-55,2-2 37,-2 3-26,-1 0 31,0 0-15,1 0 27,-4 0-20,2 2-19,-4 0 5,2 1 11,-1 0-15,2 1-9,-2 2-5,-2 0-10,0 2-2,1 1 4,1-1-25,-2 1-58,2 3 0,1-2 0,-1 1 0,3 0 0,0 3 0,1 0 0,0-1 0,2 1 0,-1 1 0,3-1 0,0 1 0,0 0 0,2-1 0,2 2 0,-1-1 0,0 0 0,1 0 0,1 1 0,1 0 0,1 0 0,0 1 0,3-3 0,-3 3 0,2 0 0,1 0 0,0 0 0,1 1 0,2-1 0,0 1 0,-1-1 0,3-1 0,-1 1 0,3-1 0,0 3 0,0-2 0,2 1 0,1-2 0,0 1 0,0-3 0,3 1 0,-2-2 0,1 2 0,1-3 0,-2-2 0,4 3 0,-3-2 0,2-3 0,-1 2 0,1-2 0,0-2 0,-1 2 0,1-1 0,1-1 0,-1 0 0,-1-1 0,2-3 0,-3 2 0,3-1 0,-2-3 0,0 3 0,1-3 0,0 0 0,0 0 0,0-3 0,1 3 0,-2-3 0,2 1 0,0-2 0,0 1 0,-1-1 0,1 0 0,-1 0 0,0-1 0,-1 1 0,0-1 0,1 0 0,-3-2 0,3 2 0,-3-2 0,0 1 0,1-2 0,-1 0 0,-2 1 0,1-1 0,-1-1 0,1-1 0,-1 2 0,-1-2 0,0-1 0,1-1 0,-2 0 0,2 0 0,-3-1 0,2 0 0,-4 0 0,0-1 0,1 1 0,-2-2 0,-1 1 0,1 0 0,-2 1 0,-1-2 0,-1 2 0,1-4 0,-3 2 0,0-2 0,-1 1 0,0-1 0,-3 2 0,-1-2 0,2-2 0,-3 1 0,-2 0 0,1 0 0,2 1 0,-6 0 0,3-2 0,0 2 0,-3 0 0,1 0 0,-1 2 0,3-1 0,-3 3 0,1 0 0,0 0 0,-1 3 0,1 0 0,1 3 0,-1-2 0,-1 3 0,1 0 0,-3 1 0,3 0 0,1 2-99,-2 1-391,1 1-11,-1 2-74,1 2-55,-3-1-90,2 5-164,-5 1-479,1 3-965</inkml:trace>
  <inkml:trace contextRef="#ctx0" brushRef="#br1" timeOffset="244870.0618">12915 12019 470,'0'0'568,"2"-14"-98,-2 14-54,1-12-33,-1 12-37,4-14-23,-4 14-2,0-14 4,0 14-31,4-13-8,-4 13-33,0-10-2,0 10-22,0 0-6,3-15 0,-3 15-7,0 0-11,2-11-14,-2 11-10,0 0-18,0 0-26,0 0-13,-3-12 29,3 12-60,0 0 51,-10 4-51,10-4 34,-14 10-46,5-3 19,-1 3-43,-3 2 31,-2 3-48,-5 4 17,-5 5-6,0 3-10,-2 0 30,-1 1-47,4 1-1,-5 2-8,2 0-29,0 0 31,0 0-34,0 1 50,2-1-53,0 0 42,1-1-43,1-1 30,-2-1-27,5-1 35,1-4-40,0-2 43,2 1-37,0-1 32,2-2-30,1-2 32,1-2-34,2-1 28,1-1-30,0-1 38,0-3-35,4 0 42,1-1-42,-3-1 38,3 1-31,5-8 26,-10 10-31,10-10 26,-8 8-26,8-8 34,-6 6-35,6-6 32,0 0-45,-7 8 16,7-8-88,0 0-9,0 0-76,0 0-48,0 0-61,0 0-67,0 0-86,0 0-98,4-11-88,-4 11-155,11-9-527,-4 3-919</inkml:trace>
  <inkml:trace contextRef="#ctx0" brushRef="#br1" timeOffset="245603.2385">13313 12148 163,'0'0'692,"4"-11"-121,-4 11-22,0 0-26,3-11-19,-3 11-20,2-11-21,-2 11-19,0 0-46,2-11 1,-2 11-37,0 0 45,0-14-58,0 14 25,0 0-39,0 0 20,0-14-31,0 14 4,0 0-161,0 0-167,0 0 0,0 0 0,0 0 0,0 0 0,0 0 0,0 0 0,-2 14 0,2-3 0,0-11 0,-2 25 0,2-11 0,2 1 0,-2 5 0,0-2 0,2 2 0,0 0 0,-2 2 0,4 1 0,-3-1 0,3 0 0,0 2 0,-1-2 0,-1 0 0,-1-2 0,3-1 0,-4-2 0,4 2 0,-4 0 0,2-2 0,-2 0 0,0 0 0,3-4 0,-3 1 0,0 0 0,2-4 0,-2 2 0,0-12 0,2 19 0,-2-19 0,0 16 0,0-16 0,2 13 0,-2-13 0,0 10 0,0-10 0,0 0 0,0 12 0,0-12 0,0 0 0,0 0 0,0 0 0,0 0 0,0 0-577,0 0-245,0 0-166,0 0-844,0-12-1539</inkml:trace>
  <inkml:trace contextRef="#ctx0" brushRef="#br1" timeOffset="247640.2521">13809 8821 364,'0'0'561,"2"-10"-86,-2 10-53,0 0-18,3-10-41,-3 10-26,0 0 4,6-13 9,-6 13-31,4-8 9,-4 8-21,0 0-24,4-12-7,-4 12 13,0 0-9,4-12-9,-4 12 29,0 0-74,0 0-7,2-9-54,-2 9 5,0 0-57,0 0 30,0 0-33,0 0 52,0 0-41,-2 12 35,2-12-42,0 17 24,-2-6-54,0 1-84,2 0 0,-3 1 0,0 3 0,3-3 0,0 1 0,0 0 0,0-1 0,0 1 0,2-2 0,-1 0 0,2 0 0,-3 1 0,2-2 0,-2-11 0,4 19 0,-2-9 0,-2-10 0,5 14-29,-5-14-309,6 13-35,-6-13-33,7 5-61,-7-5-65,0 0-20,11 3-33,-11-3 5,0 0-113,9-8-447,-9 8-755</inkml:trace>
  <inkml:trace contextRef="#ctx0" brushRef="#br1" timeOffset="248010.1047">13784 8567 592,'0'0'639,"-11"4"-79,11-4-42,-11 6-72,11-6-15,-7 9-48,7-9-49,-2 8-33,2-8-24,0 0-31,-2 15-26,2-15-12,0 0-3,4 12-2,-4-12-13,0 0-22,14 6-25,-14-6-2,11 1 1,-11-1 16,13-2-57,-13 2 39,16-6-44,-9 0 41,-7 6-44,14-11 31,-8 4-43,1 0 32,-3-1-37,1-1 28,-1 1-18,-4 8 19,5-16-9,-5 16-1,0-13-13,0 13-3,-2-14-16,2 14-48,-7-13-15,7 13 0,-11-9 0,11 9 0,-16-7 0,16 7 0,-16-5 0,16 5 0,-18 0 0,18 0 0,-17 2 0,17-2-111,-15 8-86,15-8-107,-13 10-78,7-2-53,1 1-91,3 0-74,2-9-85,-3 20-131,5-9-495,-1-1-912</inkml:trace>
  <inkml:trace contextRef="#ctx0" brushRef="#br1" timeOffset="248812.331">14489 8913 168,'0'0'582,"-12"1"-143,12-1-55,-14 1-50,14-1 5,-11 0-40,11 0-14,-13 3-13,13-3 4,-14 1-2,14-1 0,-13 0-14,13 0-7,-12 1-17,12-1-9,0 0-9,-15 1-4,15-1-8,0 0-11,-11 1 13,11-1-39,0 0 29,0 0-62,0 0 17,-14 1-45,14-1 43,0 0-29,0 0 55,0 0-33,0 0 51,0 0-49,12 4 44,-12-4-27,19 0 21,-5 0-172,1-1-12,4 0 0,3-2 0,3 2 0,3-2 0,2 0 0,4-1 0,2 1 0,0-1 0,2 1 0,0-1 0,0 0 0,1 1 0,1-1 0,0 1 0,1-1 0,-1 1 0,0 1 0,2 0 0,5-1 0,0 1 0,2 0 0,-7-1 0,-3 1 0,-1-1 0,1 0 0,-4 1 0,-6-1 0,-2 2 0,-3-2 0,-2 2 0,-3 0 0,-2-2 0,-2 3 0,-2 0 0,0-2 0,-13 2 0,19-1 0,-19 1 0,16-1 0,-16 1 0,13-1 0,-13 1 0,0 0 0,15-2 0,-15 2 0,0 0 0,0 0 0,0 0 0,0 0 0,0 0 0,0 0 0,0 0 0,0 0 0,0 0 0,0 0 0,0 0-371,0 0-133,0 0-75,0 0-94,0 0-49,-12-2-107,12 2-605,0 0-1044</inkml:trace>
  <inkml:trace contextRef="#ctx0" brushRef="#br1" timeOffset="249244.6742">15534 8661 261,'0'0'808,"-10"-8"-149,10 8-28,-8-8-42,8 8-42,-8-7-37,8 7-52,-8-7-51,8 7-13,-8-5 20,8 5-66,0 0 16,-8-6-77,8 6 3,0 0-61,0 0 9,-8-9-58,8 9 34,0 0-17,0 0-31,0 0-166,0 0 0,5 10 0,-5-10 0,9 11 0,-3-4 0,4 3 0,-1 0 0,1 0 0,3 2 0,1 0 0,1-2 0,-1 2 0,3-1 0,-2 2 0,2-2 0,-2 0 0,3 1 0,0 0 0,-2-3 0,2 3 0,-4-4 0,0 1 0,-2-1 0,-1-2 0,2 0 0,-4 0 0,0-1 0,-1 1 0,-1-1 0,-7-5 0,11 7 0,-11-7 0,7 7 0,-7-7 0,0 0 0,3 13 0,-3-13 0,-10 11 0,10-11 0,-16 12 0,5-6 0,-2 1 0,-4 0 0,1 2 0,-3 0 0,1-1 0,-3 0 0,2 1 0,1-1 0,-1 0 0,0 1-147,4-1-661,-5 0-102,4 4-252,-2-4-472,0 3-1295</inkml:trace>
  <inkml:trace contextRef="#ctx0" brushRef="#br2" timeOffset="251504.212">13883 9694 257,'0'0'741,"0"-12"-134,0 12-43,0-12-2,0 12-48,0-14-14,0 14-58,0-17-14,0 17-28,-2-14-20,2 14-12,-2-14 30,2 14-68,0-12 6,0 12-58,0 0-3,0-14-71,0 14 4,0 0-28,0 0 39,0 0-219,0 0 0,0 0 0,2 17 0,0-7 0,-2-10 0,0 24 0,2-11 0,0 1 0,-2 1 0,0 1 0,3-1 0,-3-1 0,0 0 0,0 1 0,0-1 0,0-1 0,1 0 0,-1-1 0,0 1 0,0-2 0,0-11 0,0 21 0,0-21 0,-1 15 0,1-15-432,0 14-138,0-14-161,-5 10-60,5-10-82,0 0-648,-7 6-1151</inkml:trace>
  <inkml:trace contextRef="#ctx0" brushRef="#br2" timeOffset="252105.4392">13989 9474 237,'0'0'836,"-2"-16"-154,2 16-51,-2-15-72,2 15-31,-4-17-57,0 7-37,4 10-45,-6-17-32,4 10-21,-3-3 9,1 3-53,0 0 20,-1-2-70,-2 3-6,0-1-51,7 7 46,-13-10-41,3 6 10,-1-1-46,1 3 34,-2 1-43,1-1-134,-3 4-11,1-2 0,-2 1 0,0 5 0,-3-1 0,3 0 0,-1 1 0,-1 3 0,0 3 0,0 1 0,1 0 0,2 4 0,-2 3 0,1 1 0,1 2 0,1 2 0,4-2 0,-3 3 0,4 1 0,1 1 0,3-5 0,-1 3 0,3-2 0,-1 1 0,3 1 0,3-1 0,-1-2 0,3 2 0,-1-1 0,3 0 0,2-3 0,2-1 0,2 4 0,-2-4 0,6-3 0,-4-1 0,5-2 0,-1-1 0,4-2 0,-1-2 0,3-2 0,-1 0 0,5-4 0,-2-1 0,-2-3 0,4 1 0,0-4 0,-1 2 0,5-6 0,-1 1 0,-3-5 0,2 2 0,-4-2 0,0 0 0,-2-3 0,-4-1 0,1-2 0,-3 0 0,-4-4 0,-3 3 0,0-3 0,-3-2 0,-3-1 0,-2-3 0,-1 1 0,-4-5 0,-1 0 0,-2-1 0,-4 2 0,-3-3 0,2 7 0,-4-1 0,-2 3 0,1 1 0,-2 2 0,1 2 0,-2 2 0,2 3 0,-2 2 0,3 3 0,3 1 0,-4 2 0,3 2 0,0 1 0,-2 4 0,0 1 0,3 3 0,-2 2-542,1 2-133,-2 4-109,0 3-199,3-1-665,-1 3-1310</inkml:trace>
  <inkml:trace contextRef="#ctx0" brushRef="#br1" timeOffset="254057.4788">13755 12187 485,'0'0'532,"0"-12"-45,0 12-57,4-13-14,-4 13-60,1-12 4,-1 12 4,2-10-17,-2 10-20,0-11-22,0 11-21,0 0-16,2-13-19,-2 13-17,0 0-22,0 0 18,0-12-54,0 12 16,0 0-61,0 0 6,0 0-34,0 0 29,0 0-47,-15 6 36,8-1-45,-3 6 39,-1-1 7,-2 5-28,-5 4-14,-2 0-15,-2 8-48,-5-1 40,2 3-37,-2-1 34,0 1-32,0 1 26,2 0-29,1-2 22,1 0-31,0 0 26,3-5-32,5-2 28,-2 1-33,4-5 33,0 0-42,2-2 36,0 1-35,4-4 31,-3-2-39,2-1 40,3 0-36,-1-1 32,0-1-34,6-7 32,-8 13-47,8-13 13,-7 7-49,7-7 23,-6 9-69,6-9-26,0 0-27,-8 10-33,8-10-30,0 0-18,0 0-48,-9 5-20,9-5-60,0 0-76,0 0-37,0 0-85,0 0-158,0 0-318,0 0-668</inkml:trace>
  <inkml:trace contextRef="#ctx0" brushRef="#br1" timeOffset="254681.3294">14387 12117 732,'0'0'574,"0"0"-53,-2-13-41,2 13-31,0-11-2,0 11-27,-3-13-21,3 13-18,-1-12-30,1 12-20,-3-13 6,3 13-42,-2-10 54,2 10-69,-2-11 32,2 11-64,0 0 19,-3-12-42,3 12 6,0 0-51,0 0 11,-2-10-35,2 10-121,0 0-35,0 0 0,0 13 0,0-13 0,1 18 0,0-5 0,2 3 0,-1 1 0,0 1 0,2 5 0,-1 0 0,1-1 0,1 3 0,-1-2 0,0 1 0,2 0 0,-2-2 0,0 0 0,2 0 0,-3-5 0,1 1 0,2-1 0,-4-1 0,2-2 0,0-1 0,-1-1 0,-1-1 0,-2-11 0,4 17 0,-4-17 0,7 17 0,-7-17 0,2 12 0,-2-12 0,5 10 0,-5-10 0,0 0 0,2 12 0,-2-12 0,0 0 0,0 0 0,3 10 0,-3-10 0,0 0 0,0 0 0,0 0-356,0 0-265,0 0-90,0 0-92,0 0-139,-11-5-568,11 5-1137</inkml:trace>
  <inkml:trace contextRef="#ctx0" brushRef="#br1" timeOffset="255962.2541">16331 8908 119,'-2'-11'579,"-2"2"-152,4 9 7,-5-19-70,2 8-15,-1 1-28,2-1-4,-2 0-17,0-1-12,0-3 19,0 3-42,0-2 8,1 5-1,-2-2-5,1 1-14,-1 3 16,5 7-26,-7-15 43,7 15-57,-6-11 35,6 11-71,-6-10 27,6 10-49,0 0 32,0 0-1,0 0 31,-8 7-26,8-7 21,1 17-120,-1-3-108,1 1 0,-1 2 0,2 2 0,-1 1 0,0-1 0,1 1 0,-2 1 0,2-2 0,0-1 0,0 2 0,0-2 0,0-1 0,0-2 0,2-1 0,-1-2 0,-1-2 0,1 0 0,1-1-3,-4-9-364,10 10-58,-10-10-71,9 6-5,-9-6-43,0 0-9,10-4-38,-10 4 11,5-7-68,-5 7-440,1-14-706</inkml:trace>
  <inkml:trace contextRef="#ctx0" brushRef="#br1" timeOffset="256285.2194">16208 8676 677,'0'0'564,"-9"-8"-59,9 8-37,0 0-24,-15-2-14,15 2-30,-9 4-46,9-4-38,0 0-30,-9 8-38,9-8-40,0 0-29,0 0-22,0 0 27,3 12-6,-3-12-29,0 0-5,14 3 17,-14-3-34,16-5 33,-16 5-48,19-7 27,-8 2-54,-1 0 44,-1-1-49,1 1 61,-2-3-75,0 1 50,-2 0-43,-1 0 46,1-2-2,-2 1-57,-4 8 40,3-18-14,-3 18-28,-3-19-5,3 19-9,-7-15-12,-1 8-8,2 0-2,-2 4-5,8 3-8,-18-7-10,18 7 1,-17 0 3,17 0-11,-19 7-42,9-4-38,0 4-41,0 2-96,1-1-31,-1 2-60,3 1-43,2 2-94,2-1-78,1 0-103,3-2-126,0 2-577,3 0-939</inkml:trace>
  <inkml:trace contextRef="#ctx0" brushRef="#br1" timeOffset="256779.8854">16815 8858 167,'-12'2'853,"12"-2"-186,-12 2-70,12-2-28,0 0-50,-14 1-50,14-1-30,0 0-54,-14 2-28,14-2-34,0 0 7,0 0-62,-11 2 16,11-2-76,0 0 17,0 0-69,0 0 57,0 0-22,0 0 35,0 0-52,0 0 16,16-1-41,-3 0 25,1-1-116,5 1-58,3-1 0,4-1 0,3 1 0,8-1 0,0-1 0,1 1 0,2 1 0,1-3 0,-2 2 0,1 0 0,0-1 0,-1 2 0,-2-3 0,4 3 0,-1-2 0,6-1 0,1 0 0,2-1 0,-3 1 0,0 0 0,-8 1 0,-2-1 0,-2 0 0,-6 1 0,-2 1 0,-2-1 0,-6 1 0,1 1 0,-6 1 0,1-1 0,-2 0 0,-1 1 0,-11 1 0,17-3 0,-17 3 0,15-1 0,-15 1 0,0 0 0,13-3 0,-13 3 0,0 0 0,0 0 0,0 0 0,0 0 0,0 0-12,0 0-477,0 0-42,0 0-95,0 0-62,0 0-86,0 0-832,-9-7-1258</inkml:trace>
  <inkml:trace contextRef="#ctx0" brushRef="#br1" timeOffset="257134.1057">17797 8599 524,'0'0'828,"-8"-10"-119,8 10-69,-8-8-82,8 8-11,-10-7-23,10 7-74,0 0-16,-7-9-87,7 9-5,0 0-94,0 0 51,0 0 0,0 0-40,0 0-15,0 0-19,0 0-16,14 9-11,-7-2-24,2-2-41,3 1-133,-1 3 0,2-1 0,1 1 0,-1-1 0,1 1 0,-1 0 0,3 3 0,0-2 0,1 0 0,0 1 0,-3-1 0,-1-2 0,1 1 0,-4-2 0,1-1 0,-3 3 0,0-4 0,0 3 0,-8-8 0,10 12 0,-10-12 0,8 14 0,-8-14 0,1 13 0,-1-13 0,-1 14 0,1-14 0,-9 16 0,4-8 0,-2-1 0,-2 3 0,-2-1 0,-1 0 0,-2 1 0,-2 0 0,-2 0 0,0 0 0,-1 0 0,1 0 0,-1 0 0,0 1 0,-1-2 0,0 1-247,1 2-496,1-2-113,0 1-175,0-1-649,0 1-1353</inkml:trace>
  <inkml:trace contextRef="#ctx0" brushRef="#br2" timeOffset="259271.469">16207 9653 428,'0'0'680,"0"0"-98,4-9-34,-4 9-43,0 0-29,0 0-32,5-10-56,-5 10-2,0 0-31,0 0-14,4-12-17,-4 12-17,0 0-17,0 0 20,0 0-80,0 0 9,4-7-66,-4 7 14,0 0-9,0 0 57,0 0-41,5 14 32,-5-14-61,2 17-165,0-7 0,-1 2 0,0 1 0,1 0 0,-1 0 0,-1 3 0,1 1 0,0-2 0,1 2 0,-1 0 0,0 0 0,-1-2 0,2 2 0,-1-4 0,-1 1 0,0-1 0,0 2 0,1-4 0,-1-11 0,0 21 0,0-21 0,0 18 0,0-18 0,0 15 0,0-15 0,0 0 0,0 15-349,0-15-308,0 0-119,0 0-108,0 0-862,0 0-1432</inkml:trace>
  <inkml:trace contextRef="#ctx0" brushRef="#br2" timeOffset="259872.9685">16376 9555 89,'0'0'879,"2"-20"-163,-2 20-69,0-18-102,0 18-19,-2-20-85,2 20 17,-1-20-45,-2 12-48,3 8-43,-4-20-28,0 11-50,1 0 40,-1 1-64,0-1 11,-1 2-53,-3-1 28,2 3-68,-2-1 35,-1 0-44,-1 4 32,0-1-51,-3 1 23,0 0-47,0 4 32,-1-1-33,-2 1-85,-2 2 0,-3 3 0,2 1 0,-1 1 0,-1 1 0,2 2 0,-1 4 0,-2 1 0,3 1 0,0 2 0,1-1 0,1 3 0,1 2 0,3-1 0,0 2 0,0 0 0,3 2 0,1-1 0,1 0 0,3 1 0,1-3 0,2 1 0,0 1 0,1-1 0,2 0 0,2 0 0,1-1 0,1-2 0,-1 2 0,6-5 0,-2 3 0,3-3 0,2-2 0,4 3 0,-1-5 0,4-1 0,0-2 0,2 0 0,-1-4 0,2-1 0,2-3 0,1 1 0,1-4 0,1-1 0,2-1 0,3-4 0,0-2 0,0-1 0,1-3 0,2-2 0,-2-1 0,-6 0 0,4-4 0,-2-1 0,-8 1 0,0-2 0,-5 0 0,-1-2 0,-3-4 0,-3 1 0,-3-3 0,-2-2 0,-5 2 0,-1-6 0,-5 2 0,-3-4 0,-3-1 0,-1 4 0,-4 1 0,1 1 0,-1 6 0,0 2 0,-2 1 0,-1 4 0,1 1 0,1 3 0,-1 1 0,1 4 0,-1 0 0,2 2 0,-1 2 0,0 2 0,4 3 0,-4 0-181,2 4-383,-1 2-100,0 4-92,0 2-169,1-1-690,0 4-1270</inkml:trace>
  <inkml:trace contextRef="#ctx0" brushRef="#br1" timeOffset="265726.6422">14265 12221 123,'0'0'517,"0"0"-155,0 0-15,0 0-97,0 0 19,-8-5-41,8 5 10,0 0-23,0 0 17,0 0-9,-4-11 10,4 11-1,0 0 6,0 0 10,-2-10-15,2 10-59,0 0 21,2-11-20,-2 11 16,0 0-12,3-12-7,-3 12 2,5-10-4,-5 10 24,7-9-34,-7 9 30,12-12-35,-4 4 53,-2 3-57,3-1 34,0-1-45,3 2 57,1-1-58,-1 0 33,-1 2-48,3 3 13,-1 0-40,0-1 24,1 2-45,-1 3 22,1-2-69,-1 5-29,1 0 0,-3 2 0,0 0 0,2 1 0,-3 3 0,-2 0 0,-2 1 0,-2 3 0,-2 1 0,1 0 0,-6 0 0,1 5 0,-5 0 0,0 0 0,-2 4 0,0-2 0,-4 2 0,0-2 0,1 1 0,-3-5 0,0 4 0,2-7 0,2 1 0,-2 0 0,1-2 0,0 0 0,1 0 0,1-5 0,0 0 0,4 0 0,-1-2 0,1 0 0,1-1 0,5-8 0,-12 12 0,12-12 0,-8 12 0,8-12 0,-5 9 0,5-9 0,-6 8 0,6-8 0,0 0 0,-6 7 0,6-7 0,0 0 0,0 0 0,0 0 0,0 0 0,10 5 0,-10-5 0,0 0 0,17-5 0,-17 5 0,19-6 0,-10 2 0,7 0 0,-3-1 0,5 0 0,-1-2 0,4-1 0,0 2 0,1-2 0,-2 1 0,3 0 0,1 0 0,-2 1 0,1 1 0,-2-2 0,0 1 0,0 0 0,-2 1 0,-3 0 0,1 1 0,0-1 0,-2 1 0,-2 0 0,-2 1 0,-2-1 0,-9 4 0,20-5 0,-20 5 0,13-5 0,-13 5 0,14-3 0,-14 3 0,11-4 0,-11 4 0,0 0 0,11-2 0,-11 2 0,0 0 0,10-5 0,-10 5 0,0 0 0,0 0 0,9-3 0,-9 3 0,0 0 0,0 0 0,0 0 0,0 0 0,0 0 0,0 0 0,0 0 0,0 0 0,0 0 0,0 0 0,0 0-321,0 0-499,-11 3-107,11-3-1003,0 0-1662</inkml:trace>
  <inkml:trace contextRef="#ctx0" brushRef="#br1" timeOffset="267932.3816">14782 12033 517,'0'0'472,"0"0"-81,0 0-63,11-5-25,-11 5-28,0 0-34,0 0-22,10-6-23,-10 6-17,0 0-12,0 0-13,0 0 4,11-4-3,-11 4 4,0 0 5,0 0-5,0 0 7,0 0-38,0 0 26,12-3-20,-12 3 2,0 0 18,0 0-2,0 0 5,0 0 4,0 0 1,0 0 1,0 0-7,0 0-5,0 0-9,0 0-7,0 0-3,0 0 42,0 0-58,0 0 37,0 0-43,0 0 35,0 0-37,0 0 26,0 0-47,0 0 29,0 0-38,0 0 30,0 0-27,0 0 24,0 0-49,0 0-56,0 0 0,0 0 0,0 0 0,0 0 0,-10 2 0,10-2 0,0 0 0,0 0 0,0 0 0,0 0 0,0 0 0,0 0 0,0 0 0,0 0 0,0 0 0,0 0 0,-11 2 0,11-2 0,0 0 0,0 0 0,0 0 0,0 0 0,0 0 0,-12 3 0,12-3 0,0 0 0,0 0 0,0 0 0,0 0 0,-9 3 0,9-3 0,0 0 0,0 0 0,0 0 0,0 0 0,0 0 0,0 0 0,0 0 0,-11 3 0,11-3 0,0 0 0,0 0 0,0 0 0,0 0 0,0 0 0,0 0 0,0 0 0,0 0 0,0 0 0,0 0 0,0 0 0,0 0 0,0 0 0,0 0 0,0 0 0,0 0 0,0 0 0,0 0 0,0 0 0,0 0 0,0 0 0,0 0 0,0 0 0,0 0 0,-11 4 0,11-4 0,0 0 0,0 0 0,0 0 0,0 0 0,0 0 0,0 0 0,0 0 0,0 0 0,0 0 0,0 0 0,0 0 0,0 0 0,0 0 0,0 0 0,0 0 0,0 0 0,0 0 0,0 0 0,0 0 0,0 0 0,0 0 0,0 0 0,0 0 0,0 0 0,0 0 0,0 0 0,-5 7 0,5-7 0,-6 7 0,6-7 0,-7 9 0,7-9 0,-13 13 0,6-6 0,-2 3 0,-3-2 0,2 3 0,-2 0 0,-3 3 0,1 0 0,-2-2 0,0 4 0,-4 0 0,0 1 0,3 0 0,-2-1 0,-1 2 0,0-1 0,3 0 0,-2-1 0,0 4 0,-1-4 0,3 2 0,-2-1 0,0 1 0,3-2 0,0-2 0,0 2 0,0-2 0,1 0 0,0 0 0,1 0 0,-1-1 0,2-1 0,1 0 0,1-2 0,-1 1 0,1-1 0,1-1 0,1-1 0,0 2 0,-2-2 0,2-2 0,3 1 0,-2-1 0,0 1 0,1-2 0,7-5 0,-11 9 0,11-9 0,-12 8 0,12-8 0,-9 7 0,9-7 0,-10 7 0,10-7 0,-10 7 0,10-7 0,-9 4 0,9-4 0,0 0 0,-11 6 0,11-6 0,0 0 0,-9 5 0,9-5 0,0 0 0,-7 5 0,7-5 0,0 0-229,0 0-134,0 0-74,0 0-12,0 0-55,-6 6-59,6-6-60,0 0-145,0 0-583,0 0-952</inkml:trace>
  <inkml:trace contextRef="#ctx0" brushRef="#br1" timeOffset="268919.4987">15576 12132 322,'0'0'658,"0"0"-99,0 0-78,-10-3-53,10 3-54,0 0-16,0 0-14,-12-3-17,12 3-31,0 0-17,0 0-40,-10-4-4,10 4-4,0 0-18,0 0-13,0 0-25,-5-7-22,5 7-17,0 0-7,0 0-4,2-10-13,-2 10 2,7-8 41,-7 8-53,10-10 50,-2 5-31,-1-1 37,2 1-33,4-3 45,-1 1-37,0 1 17,1-1-39,0 3 23,0 0-51,0 1 13,-1 0-83,-12 3-13,22 0 0,-22 0 0,20 5 0,-10-2 0,-2 3 0,0 2 0,-3 0 0,-1 1 0,0 3 0,-4 0 0,0 1 0,0-1 0,-3 4 0,-1-1 0,-2-1 0,2 2 0,-2-2 0,-2 0 0,2 1 0,-1-3 0,0 0 0,-1 0 0,2-2 0,1 1 0,-1-3 0,6-8 0,-7 14 0,7-14 0,-8 11-35,8-11 25,-5 9-28,5-9 33,0 0-25,-5 8 20,5-8-17,0 0 34,0 0-33,0 0 38,0 0-32,13-6 26,-13 6-27,10-5 43,-1 0-42,-9 5 33,16-7-31,-7 2 32,0 2-33,3-1 35,2 0-31,-3-1 28,1 3-33,-1 0 34,2 0 13,-1 0-6,-12 2 8,24 2-20,-13-1 36,0 1-32,0 1 27,-1 0-33,2 3-1,-3-2-6,-1 2 0,-1 1 0,2-1 0,-3 0 0,-2 4 0,1-3 0,-1 2 0,-4-9 0,4 18 0,-4-18 0,-1 17 0,1-17 0,-5 18 0,1-8 0,-1 0 0,-2 0 0,-3 0 0,1 0 0,-2 0 0,-2 0 0,0-1 0,-1 0 0,-1 1 0,-3-1 0,0-1 0,-1 1 0,-2-1 0,3-2 0,-2 2 0,-2-3 0,6 0 0,-5-1 0,3-1 0,-1 0 0,-1 1 0,2-2 0,-3-1 0,2 1-183,1-2-168,1 0-73,1 0-84,-2 0-172,4 0-125,-2-3-853,0 1-1323</inkml:trace>
  <inkml:trace contextRef="#ctx0" brushRef="#br1" timeOffset="271843.2708">18636 8816 431,'-5'-9'574,"5"9"-48,-5-10-54,5 10 1,-9-15 30,5 8-31,4 7-21,-6-15-8,6 15-12,-8-13 27,8 13-63,-4-13 27,4 13-64,-5-10 25,5 10-64,-3-9 9,3 9-26,0 0-23,-3-11-108,3 11-171,0 0 0,0 0 0,0 0 0,0 0 0,0 0 0,-8 4 0,8-4 0,-4 16 0,3-4 0,-1 1 0,-1 1 0,-1 1 0,1 1 0,0 1 0,2 0 0,-2-1 0,2 0 0,-1-2 0,2 0 0,0-1 0,0 0 0,2-1 0,-2 0 0,0-12 0,4 19 0,-4-19 0,4 17 0,-4-17 0,6 11 0,-6-11-437,6 8-78,-6-8 0,0 0-35,12 2-3,-12-2-23,9-2 20,-9 2-74,9-7-586,-9 7-826</inkml:trace>
  <inkml:trace contextRef="#ctx0" brushRef="#br1" timeOffset="272175.3839">18530 8615 585,'0'0'602,"-12"-7"-73,12 7-57,-9-5-43,9 5-48,-9-6-26,9 6-34,0 0-43,-8-6-30,8 6-5,0 0-30,0 0-17,0 0 16,0 0 6,6-8-34,-6 8-1,12-6 1,-12 6 16,11-7-51,-11 7 34,13-9-59,-13 9 41,13-11-15,-7 6-9,-6 5-11,13-13-5,-13 13-10,9-13-22,-9 13 3,5-12-7,-5 12-12,1-13-19,-1 13-12,0 0 12,-1-17-31,1 17-8,-2-9-5,2 9-5,-8-7-13,8 7 10,-11-2 4,11 2-10,-15 1-9,15-1-23,-17 10-36,8-7-19,1 5-75,-2-1 9,2 2-66,0 2-32,2 0-32,-2 2-41,5 0-80,0-1-50,3 2-59,1-2-57,2 4-225,2-4-329,0 0-740</inkml:trace>
  <inkml:trace contextRef="#ctx0" brushRef="#br1" timeOffset="272676.7003">19054 8828 270,'0'0'792,"-10"4"-138,10-4-45,0 0-68,-14 5-50,14-5-36,0 0-36,-14 3-45,14-3-32,0 0-20,-12 4-24,12-4 1,0 0-13,0 0-85,-10 4 7,10-4-56,0 0 53,0 0-38,0 0 37,0 0-34,0 0 12,17 1-26,-17-1 7,21-1-21,-8 0-53,5-1-89,3 1 0,-2 0 0,4 1 0,1-3 0,3 1 0,0 0 0,-2 1 0,4-2 0,-3 2 0,2-2 0,0 1 0,1 2 0,-1-3 0,-3 0 0,3 2 0,0-2 0,0 1 0,1 2 0,-1-3 0,0-1 0,1 3 0,7-3 0,-2 1 0,2 1 0,-1-1 0,-6 1 0,1-1 0,-2-1 0,-1 4 0,-3-3 0,-5 1 0,0 0 0,-5 1 0,2 0 0,-4 0 0,1-1 0,-13 2 0,19-1 0,-19 1 0,16-1 0,-16 1 0,12 0 0,-12 0 0,0 0 0,0 0 0,0 0 0,13 2 0,-13-2 0,0 0 0,0 0 0,0 0 0,-9 5-145,9-5-305,0 0-29,-10 4-32,10-4-39,0 0-66,-15 3-26,15-3-92,0 0-552,-16 0-891</inkml:trace>
  <inkml:trace contextRef="#ctx0" brushRef="#br1" timeOffset="273024.3687">19893 8674 148,'0'0'744,"-7"-10"-149,7 10-25,-6-11-35,6 11-25,-7-10-50,7 10-37,-4-8-27,4 8-43,-5-9-29,5 9-20,0 0-65,0 0-28,-3-11-48,3 11 44,0 0-40,0 0 28,0 0-54,8 5 41,-8-5-64,9 10 24,-2-5-47,-1 4 42,2-1-44,-1 1 14,1 4-41,0-2 22,1 1-28,-2 1 39,1 1-26,0 0 82,1 1-64,0 0-91,-3-1 0,2 1 0,-2-2 0,-1-2 0,0 1 0,-1-1 0,-1 0 0,-1-1 0,-2-10 0,0 20 0,0-20 0,-2 19 0,-2-9 0,0-2 0,0 1 0,-1-1 0,-2 0 0,-1 0 0,0 1 0,-3-2 0,2 0 0,0 1 0,0-1 0,-1-2 0,1 0 0,1-1-349,-1 1-272,1 0-95,8-5-125,-11 8-947,11-8-1487</inkml:trace>
  <inkml:trace contextRef="#ctx0" brushRef="#br1" timeOffset="273431.9642">20349 8858 832,'0'0'675,"0"-13"-68,0 13-49,0-12-47,0 12-63,0-14-29,0 14-22,0-13-17,0 13 0,0-12-54,0 12 26,0 0-61,0-16 13,0 16-64,0 0 5,0 0-46,0-13-1,0 13-55,0 0 12,0 0-8,0 0 42,0 0-40,0 0-103,-2 16-46,2-16 0,-1 18 0,1-6 0,-1 1 0,1-1 0,0 1 0,0 0 0,-1 0 0,2 0 0,-1 0 0,1-1 0,0-2 0,1 2 0,0-3 0,2 2 0,-1-2 0,0 0 0,1-1 0,-4-8 0,9 14 0,-9-14 0,12 10 0,-12-10 0,12 5-18,-12-5-406,13 5-45,-13-5 18,16 0-74,-16 0-58,12-3-43,-12 3-25,18-5-169,-10 0-316,1-2-751</inkml:trace>
  <inkml:trace contextRef="#ctx0" brushRef="#br1" timeOffset="273832.9671">20370 8599 613,'-12'2'725,"0"0"-88,2 1-52,1 1-63,-1 0-66,10-4-38,-16 8-47,16-8-63,-14 9-28,14-9-10,-9 8-7,9-8 3,-5 8-45,5-8 46,0 0-74,-1 12-1,1-12-7,0 0 31,8 5-39,-8-5 18,0 0-5,17-3 4,-8 1-4,1-2-13,2 0-97,0-2-80,-1-1 0,3 0 0,-2-2 0,-1 1 0,-1-3 0,0 0 0,0 1 0,-4-2 0,0-1 0,-2 1 0,-1 2 0,-1-1 0,-2 11 0,0-23 0,0 23 0,-5-19 0,1 9 0,-1 2 0,-1 1 0,-3 1 0,1 1 0,-2 2 0,10 3 0,-22-1 0,22 1 0,-24 4 0,13 3 0,-3-1 0,2 3 0,2 0 0,-2 2 0,3 0-237,2 1-353,0 3-87,1-1-57,3 0-86,0 1-805,1-2-1282</inkml:trace>
  <inkml:trace contextRef="#ctx0" brushRef="#br2" timeOffset="276587.2918">18514 9731 307,'0'0'779,"0"-12"-117,0 12-48,1-12-48,-1 12-49,0-13-26,0 13-33,1-13-38,-1 13 14,2-11-76,-2 11 40,0 0-68,1-14 14,-1 14-52,0 0 7,1-12-53,-1 12 12,0 0-54,0 0 7,0 0-208,0 0-3,0 0 0,0 0 0,0 0 0,0 0 0,7 9 0,-7-9 0,2 15 0,-2-15 0,1 22 0,2-10 0,-3 0 0,1 2 0,0-2 0,-1 3 0,2 1 0,-2 0 0,0 1 0,0-1 0,1-1 0,-1-1 0,0-2 0,0 3 0,1-1 0,-1-2 0,0 1 0,1-2 0,1 0 0,-2-11 0,1 22 0,-1-22 0,0 19 0,0-19 0,1 16 0,-1-16 0,2 16 0,-2-16 0,0 0 0,1 16 0,-1-16 0,0 0-432,-1 10-242,1-10-78,0 0-64,0 0-154,0 0-474,0 0-1058</inkml:trace>
  <inkml:trace contextRef="#ctx0" brushRef="#br2" timeOffset="277273.5439">18651 9570 31,'-6'-18'809,"6"18"-191,-6-15-71,6 15-52,-9-15-60,4 7-5,-1 0-38,0 1-20,0-1-41,0 0-34,-1 1-35,-2 0-7,0 2 22,0-2-52,-1 2 36,0 0-70,0 1 33,-3-2-65,1 2 27,0 2-39,-1-1 23,-1 1-41,-2 2 17,2 0-42,-1 2 34,-3-2-30,0 3 23,1 1-34,-2-1 33,0 2-37,3 0-92,-2 0-1,0 0 0,3 3 0,-4 0 0,2 2 0,0 0 0,2 5 0,-2-1 0,3 2 0,-2 4 0,1 2 0,3 0 0,0-3 0,2 2 0,2 1 0,1 1 0,0 0 0,2 1 0,0-1 0,3 2 0,0 0 0,2-1 0,2 1 0,-1-1 0,2 0 0,1 0 0,2-2 0,-1 2 0,1-2 0,1-1 0,3 1 0,-1-2 0,1-1 0,1 0 0,0-3 0,3 1 0,-2-4 0,4 3 0,0-3 0,2-1 0,-1-2 0,2 1 0,0-2 0,3-2 0,0 2 0,1-4 0,-1 1 0,2-2 0,0-1 0,-1-2 0,-1-1 0,3-1 0,2-4 0,0 2 0,-2-3 0,2 0 0,1-1 0,0-3 0,-2 1 0,-3 0 0,1-3 0,1 0 0,-1-1 0,-4-1 0,1-1 0,-1-2 0,-2-1 0,0-1 0,-1-1 0,-3-2 0,-1-1 0,-2-4 0,-2 3 0,-1-3 0,-3-4 0,-3 5 0,-2-1 0,-2-2 0,-2 0 0,-3-3 0,-2 3 0,-3 2 0,-2-1 0,-3 4 0,0-1 0,-2 4 0,-2-1 0,0 5 0,-2-3 0,0 6 0,-2-1 0,1 3 0,3 2 0,-1 3 0,-1 0 0,3 0 0,1 4 0,-1 0-14,2 1-484,-1 2-31,5 1-80,-4 0-51,6 0-48,-4 1-136,3 1-532,-2 2-976</inkml:trace>
  <inkml:trace contextRef="#ctx0" brushRef="#br2" timeOffset="280914.0534">16263 11944 429,'0'0'656,"-2"-12"-95,2 12-50,-2-14-40,2 14-26,-2-14-44,2 14-40,-6-17-28,6 17-18,-7-16-15,7 16-4,-7-16-28,1 8-21,1-1-9,-2 2 26,0-1-52,0-1 23,-2 1-59,-3-1 65,3 2-42,-3-1 36,-1 1-53,0 0 16,-2 2-23,0-2 27,-1 2-162,0 2-40,-1-1 0,-1 2 0,1-1 0,-2 1 0,0 0 0,-2 1 0,1 1 0,2 0 0,-2 1 0,-1 1 0,3-2 0,-2 2 0,1 1 0,-1-1 0,0 2 0,1-1 0,1 2 0,-1-1 0,-2 3 0,1-2 0,0 1 0,0 1 0,0-2 0,0 2 0,4 0 0,-2-1 0,2 0 0,-2 4 0,-3-3 0,3 0 0,-1 2 0,-1 2 0,3-3 0,-1 2 0,0 1 0,1 0 0,-2-1 0,2 2 0,0 1 0,-1-1 0,2 1 0,2 0 0,-2 1 0,3-1 0,-2 3 0,2 0 0,2-1 0,-2 1 0,1 1 0,1 1 0,1 1 0,-1 0 0,2 0 0,-1 1 0,2 1 0,1 1 0,0-1 0,0 2 0,1-1 0,3 4 0,-1-2 0,3 1 0,0 1 0,-1 0 0,2 0 0,3 0 0,-1 0 0,2 6 0,2-5 0,0 3 0,3-3 0,-3 2 0,4 0 0,2-3 0,1 0 0,-2 2 0,4-4 0,0 1 0,0-1 0,2-2 0,0-1 0,1 1 0,3 0 0,-1-3 0,2 0 0,0-2 0,1 0 0,0-2 0,2 0 0,-2-3 0,2 2 0,-1-2 0,-1-2 0,-2-1 0,3 0 0,-1-1 0,-1 0 0,-1-3 0,3 2 0,-1-2 0,0-3 0,-3 2 0,1-3 0,2 1 0,-1-2 0,0-2 0,1 0 0,1-2 0,1 0 0,-1 0 0,0-1 0,0-3 0,0 3 0,0-2 0,0 0 0,-3-1 0,2-1 0,-3 1 0,1-3 0,0 3 0,-3-2 0,1 0 0,-2-1 0,0 1 0,1-2 0,-1 0 0,-1 1 0,0-1 0,-1-1 0,-1-2 0,1 1 0,-1-1 0,2-2 0,-3 0 0,2-4 0,-1 0 0,1-1 0,-1-1 0,0 1 0,-2 0 0,-1-1 0,1 3 0,-2-1 0,-1 1 0,0-2 0,-1 3 0,-1-2 0,0 1 0,-1-2 0,0 3 0,-2-2 0,0-1 0,-1 4 0,-1-2 0,0-1 0,-1 2 0,-1-3 0,0 2 0,-1 0 0,-1-4 0,0 3 0,-2-4 0,1 4 0,-2-3 0,0 3 0,-1 1 0,-1-2 0,0 2 0,-1 1 0,-2 0 0,1 0 0,-3 0 0,1 2 0,-1 0 0,-2 1 0,1 0 0,1 0 0,-4 2 0,2 0 0,-2 0 0,-1 2 0,0-1 0,-2 2 0,3-1 0,-3 2 0,0 0 0,0 1 0,0 1 0,1 1 0,-1 2 0,2 0 0,-2 0 0,0 3 0,1 2 0,-1 0 0,-1 0 0,2 2 0,-5 3 0,1 0 0,3 1 0,-1 2 0,3-1 0,0 1 0,0 4-195,1-1-642,3 0-119,3 1-998,0 0-1694</inkml:trace>
  <inkml:trace contextRef="#ctx0" brushRef="#br2" timeOffset="284021.5692">15720 13428 50,'0'0'650,"0"0"-141,-16 0-64,16 0-24,0 0-37,-16 0-19,16 0-28,0 0 10,-16-1-32,16 1-25,0 0-10,-16-1-21,16 1-3,0 0-6,-13-3-5,13 3-3,0 0-10,0 0-8,-11-2-25,11 2-16,0 0-23,0 0-12,0 0 0,0 0 0,0 0 3,5-8-5,-5 8-16,13-4 10,-13 4 3,18-3-15,-18 3-1,22-1-4,-22 1-107,25 1-16,-13 1 0,-2 0 0,4 2 0,-2-2 0,-1 3 0,-1-3 0,1 3 0,-1 1 0,-1-1 0,-2 1 0,0 1 0,0 0 0,-3 1 0,-4-8 0,4 17 0,-4-17 0,-3 19 0,0-9 0,-5 2 0,0-3 0,-2 4 0,1-2 0,-5 2 0,0-1 0,0 0 0,0-1 0,-3 0 0,3 1 0,-2-2 0,3-1 0,0 0 0,0 0 0,0-3 0,3 4 0,0-5 0,2 2 0,0-2 0,8-5 0,-12 7 0,12-7 0,-10 8 0,10-8 0,-9 7 0,9-7 0,0 0 0,0 0 0,-3 9 0,3-9 0,0 0 0,13 4 0,-13-4 0,14 1 0,-14-1 0,23-1 0,-9 0 0,4 1 0,-1-3 0,3 0 0,0 1 0,5-2 0,-3 1 0,1-1 0,1-1 0,-1 1 0,-4 0 0,0 2 0,-2-3 0,1 0 0,-1 3 0,-2-1 0,-4-1 0,2 2 0,-3-1 0,-10 3 0,19-5 0,-19 5 0,14-4 0,-14 4 0,13-4 0,-13 4 0,9-4 0,-9 4 0,0 0 0,10-4 0,-10 4 0,0 0 0,0 0 0,0 0 0,8-8 0,-8 8 0,0 0 0,0 0-710,0 0-209,-10-6-205,10 6-595,0 0-1399</inkml:trace>
  <inkml:trace contextRef="#ctx0" brushRef="#br2" timeOffset="291257.1458">10902 6027 47,'0'0'587,"3"-9"-132,-3 9-72,2-11-46,-2 11-24,0 0-28,3-14-24,-3 14-18,0 0-19,2-11-11,-2 11-15,0 0-11,0 0-16,0-12-18,0 12-5,0 0-15,0 0-6,0 0-23,0-12 7,0 12-23,0 0-4,0 0-16,0 0 10,0 0-29,0 0 15,0 0-24,0 0 14,0 0-18,0 0 8,0 0-16,0 0 22,0 0-14,0 0 12,4 12-3,-4-12 14,1 20-10,2-6 0,1 3-13,-2 1-5,1 0-4,1 4-3,0 2-32,-1-2 29,2 4-19,-1-1 13,0 2-21,0 4 27,-2 1-21,1-1 22,1-1-18,-3-2 21,2-4-28,-1 4 22,2-3-20,-1 0 16,-1-3 2,2 1-12,-3-5-1,2 2 5,-2-2-4,0-2-9,1-2-48,-1-2-57,0-1-56,-1-11-81,3 21-58,-3-21-74,0 14-38,0-14-110,0 11-648,0-11-784</inkml:trace>
  <inkml:trace contextRef="#ctx0" brushRef="#br2" timeOffset="292027.7979">10880 6022 488,'-6'-6'490,"6"6"-84,-9-14-51,9 14-20,-7-10-18,7 10-34,-5-8-23,5 8-27,-5-9-26,5 9-36,0 0-19,-1-12-10,1 12-18,8-8-10,-8 8-19,14-6-19,-4 3 2,3-1-32,2 2 3,3 1 1,2-1-13,6-1 5,1 3-12,2 0-9,2 0-11,1 0 9,5 2-2,2-1-5,1 1-2,4-2 1,4 2-7,2-1 2,0-1-3,-7 2-8,-1-1 13,0-1-8,-2 0 9,0 1-9,-1-1 0,-3 0 0,-4 0 0,0 0 2,-4 3-8,-1-3 8,-4 0-1,-3 0 6,1 1-5,-6-1-9,0 0 14,0 1 1,-3 1-36,-12-2 37,21 0 7,-21 0-2,18 1-1,-18-1 0,14 1 5,-14-1-7,14 2 1,-14-2 0,0 0 11,13 6-6,-13-6 12,8 8-7,-8-8 18,8 16 10,-4-7 16,1 4 0,-1 2-18,-1 2 15,4 2-13,-3 3 16,0 0-18,1 2 10,0 2-23,-1-2 16,3 6-24,-3-1 16,1 1-29,-1 0 23,-1-3-23,0 1 14,0-2-20,-1 0 18,0 0-23,0-2 18,1 1-15,-2-1 15,3-2-16,-4-1 19,4-4-19,-4 2 18,3-2-5,-2 0-7,0-4 3,1 1 1,0-2 3,-2-2-2,0-10 1,2 19 3,-2-19 7,0 16 11,0-16 14,2 13 12,-2-13-10,0 0-3,-4 15-9,4-15-9,-8 5-10,8-5-1,-15 7-7,5-5-4,-2 1-5,-4 0 1,-3 0-7,-6 0 4,-3 0 17,-7 2-27,-11 0 22,-6-1-19,0 2-7,-5-2-3,-4 1-2,-8 1 6,-5-2-18,13 2 18,2-3-12,-1 0 18,4 3-8,4-3 11,2 1-8,3 0 6,9 0-15,4-1-11,4 0-17,4-2-19,4 2-29,3-2-13,1 1-31,4 0-18,0-2-60,2 2-58,12-2-32,-19 0-50,19 0-33,0 0-110,-15 0-169,15 0-267,0 0-511</inkml:trace>
  <inkml:trace contextRef="#ctx0" brushRef="#br2" timeOffset="295368.0757">11303 5566 448,'0'0'460,"0"0"-60,0 0-72,0 0-21,0 0-19,0 0-29,0 0-29,0 0-21,0 0-5,0 0-8,0 0-9,0 0-14,-10-5 0,10 5-27,0 0 8,0 0-8,0 0-21,0 0-18,0 0 2,0 0-12,0 0 18,13-2-21,-13 2 22,18-3-36,-7 1 18,3 2-15,3-3 6,1 1-18,1-1 11,0 0-19,0 0 29,2 1-23,-2-1 10,1 0-20,-2 0 19,0-1-32,0 4 19,-4-3-30,-1 1 24,-2 0-28,1 1 23,-12 1-28,18-4 11,-18 4-5,15-2 19,-15 2-24,12 0 20,-12 0-31,0 0 16,10-3-25,-10 3 17,0 0-32,0 0-13,0 0-86,0 0-54,0 0-85,-8-4-62,8 4-56,0 0-65,0 0-57,-18-3-141,18 3-585,-9-2-821</inkml:trace>
  <inkml:trace contextRef="#ctx0" brushRef="#br2" timeOffset="296586.7826">11248 4973 513,'0'0'409,"0"0"-58,-7-13-33,7 13-25,-5-8-32,5 8-17,-7-9-36,7 9-13,-6-9 0,6 9-6,-9-9-10,9 9-16,-8-12 23,8 12-24,-6-10 48,6 10-24,-4-11-40,4 11 4,-4-12 12,4 12-37,-1-14-22,1 14-17,2-16-23,-2 16-9,7-18 3,-3 10 0,3 0 8,-1-1 0,2 2-5,1-1-1,0 0-12,3 2-11,-4 1-6,3 2-2,-2-1 2,-9 4-1,18 0-8,-18 0 2,17 2-3,-7 2 3,-4 2-2,2 0-4,-3 2-1,-2 1-5,-3-9 3,5 20-7,-4-10-7,-1-10 6,-1 24 2,-1-13 2,-1 0-6,0 2 1,-2 0-4,-2 0 0,2-1-2,-1 0-1,-1 0 5,2-3-5,-1 1-1,1-2-6,0 1 7,-1-1-4,1 0 6,5-8-11,-9 12-1,9-12-14,-5 9-8,5-9-9,-5 9-4,5-9-5,0 0 4,0 0 8,-3 10-1,3-10 9,0 0 7,0 0 4,8 5 5,-8-5 9,0 0-4,17 1-3,-17-1 6,13 3 5,-13-3 0,15 2-1,-15-2-10,19 4 14,-19-4 0,21 4-3,-11 0 1,0 0-5,-1 0 9,0 1-3,2 0-1,-4 2 4,1 0-1,-2 0-3,0 1-1,-6-8 8,8 15 17,-8-15-21,3 16 24,-3-16-23,-2 16 20,2-16-9,-6 16 6,3-9-22,-6 1 31,4 0-31,-3 0 23,-2 0-16,-1-1 20,2 2-20,-5-2 14,3-1-11,-2 0 12,-1 0-20,1-2 14,0 1-15,1-2 18,1 1-21,-3-3 16,2 1-15,-2 0 12,3-1-16,11-1 18,-23 0-22,11-1 8,0 0-44,0-2-24,0 2-70,12 1-77,-19-6-54,10 1-81,9 5-85,-16-6-203,8 1-430,8 5-688</inkml:trace>
  <inkml:trace contextRef="#ctx0" brushRef="#br2" timeOffset="298228.8927">20170 6041 186,'0'0'701,"0"-14"-169,0 14-81,0-11-35,0 11-47,0 0-55,0-15-49,0 15-48,0 0-19,0 0 15,0 0-35,0 0-5,0 0 3,0 0-23,3 12 6,-3-12-7,2 23-25,-2-4 9,0 0-32,1 3 4,-1 4-35,0 1 3,0-2-36,0 3 13,-1-1-23,-1-1 12,1-1-27,-1-1 16,1 0-24,-1-3 12,1 0-14,0-4 11,-1 2-22,2-3 11,-1 1-39,1-2-18,-1-3-46,1 0-43,1-2-69,-1-10-48,0 19-44,0-19-45,1 15-52,-1-15-114,3 10-541,-3-10-671</inkml:trace>
  <inkml:trace contextRef="#ctx0" brushRef="#br2" timeOffset="298799.2524">20184 6087 567,'-7'-10'528,"2"0"-64,-1 3-76,2-1-11,4 8-39,-9-14-44,9 14-11,-6-11-32,6 11-36,-3-10-24,3 10-26,0 0-29,5-15-9,2 9 21,2 2-35,6-4-9,2 3-27,6-1 9,2 1-21,8 0 9,2 3-24,1-1 10,2-1-44,0 3 17,1-2-4,-2 2 7,-4 1-22,0 0 13,-5 0-14,2 1 10,-2 0-25,-1 1 18,-6-1-19,1 2 16,-3-2-24,2 2 23,-4-1-15,0 1 16,0-1-16,-4 1 34,2 1-13,-4-1 13,2 1-21,1 1 14,-2 0-17,0-1 17,0 2-27,0 1 54,2 2 8,-2 0-8,4 5-6,-1-2 0,0 2-20,2 6 33,-2 1-5,1 1 16,3 8-35,-6-2 18,1 6-22,-1 2 12,-2 1-26,-3-6 18,-2 1-27,-2 2 16,0-1-17,-3-1 21,0 1 2,-2-3 11,0-1 3,-1-3-7,0 3 10,-3 0 30,-2-1-29,2-5 50,-2 2-39,0-4 54,-1 0-41,1-1 52,-5 0-55,3-5 48,-2 1-48,-2-2 40,3-4-37,0 2 25,-4-3-41,1-1 19,-1 0-38,0-2 22,-3-3-43,2 1 24,-3-1-27,0-1 19,-1-1-39,-2-1 32,1-1-37,-3 1 6,0-1-88,-3 1-15,0-3-142,-1 2-103,1 1-112,-2 0-199,5 0-237,-1 0-670,1-1-1219</inkml:trace>
  <inkml:trace contextRef="#ctx0" brushRef="#br2" timeOffset="299363.1843">21071 6203 780,'0'0'620,"0"0"-86,0 0-45,0 0-36,0 0-35,12-8-51,-12 8-21,16-4-27,-5-1-38,5 3-16,3-4-15,1 0-17,3 2-22,1-3-29,1 3-33,-3-1-24,2 0-34,-3 3-17,-3-3-10,2 2-11,-3-1-14,-1 0-6,-4 3-8,0-2-4,-2 0-2,-10 3-6,21-4-6,-21 4-1,14-2-29,-14 2-38,11-3-47,-11 3-87,0 0-102,13-5-125,-13 5-107,0 0-116,0 0-683,0 0-930</inkml:trace>
  <inkml:trace contextRef="#ctx0" brushRef="#br2" timeOffset="299733.0267">21745 5993 557,'0'0'534,"-7"-4"-83,7 4-30,0 0-14,0 0-27,-9-5-7,9 5-2,0 0-22,0 0 2,0 0-52,0 0 8,-8-5-28,8 5 13,0 0-32,0 0 9,0 0-33,0 0-20,0 0-25,0 0-23,9-4-18,-9 4-29,0 0-27,13-2-16,-13 2-16,12-2-14,-12 2-8,16-3-9,-16 3-9,19-2-22,-7 2-67,-1-3-68,-11 3-78,21-2-87,-21 2-52,21-3-126,-21 3-92,19-4-128,-19 4-745,17-3-1057</inkml:trace>
  <inkml:trace contextRef="#ctx0" brushRef="#br2" timeOffset="300281.0002">21982 5857 434,'0'0'649,"-5"-6"-98,5 6-57,-3-9-50,3 9-63,-1-12-40,1 12-21,4-12-41,-4 12-3,7-11-43,0 4-2,2 3-24,0-1-18,-9 5-28,19-7 12,-9 5-27,-10 2-1,22 2-41,-12 0-3,-10-2-27,18 9 11,-12-3-41,1 2 24,-2-1-33,-1 2 17,-4-9-31,2 18 18,-2-18-26,-2 21 18,-2-11-8,-1 2-3,-1-2-6,-1 2-4,-2-3 11,1 3-19,0-2 4,1-3-1,-1 1-4,2-1 1,-1-1-6,7-6-12,-9 11-2,9-11-5,-7 7-2,7-7-6,0 0 3,0 0 2,0 0 1,0 0 9,0 0 2,7 7 1,-7-7 0,13-2 4,-13 2 6,15-2-18,-15 2 21,17-1-17,-17 1 20,21 0-18,-21 0 16,19 1-14,-19-1 17,20 4 5,-20-4-3,18 7 5,-18-7 6,13 7 9,-13-7 4,9 10 9,-9-10 6,5 8 5,-5-8-4,-2 12 35,2-12-23,-7 10 40,1-3-41,-2-2 46,-2 2-53,-2-2 33,-1 0-55,-2-1 37,0 1-54,-2 0 41,0-2-52,0 0 41,0-2-37,2 2 23,0-2-62,0-1-9,0-1-102,1 1-83,-3-3-98,3 1-162,-1-2-159,0 0-260,2-3-463,-1 2-971</inkml:trace>
  <inkml:trace contextRef="#ctx0" brushRef="#br1" timeOffset="306018.1013">15301 14546 227,'0'0'459,"0"0"-100,-1-13-44,1 13-31,0 0-16,1-12-13,-1 12-16,0 0-18,-1-12-8,1 12-9,0 0-9,0 0-9,0-12-2,0 12-5,0 0-6,0 0 1,0 0 2,0-11-17,0 11-29,0 0 17,0 0-25,0 0 13,0 0-22,0 0 21,1-13-28,-1 13 13,0 0-26,0 0 9,0 0-27,0 0 13,0 0-31,0 0 11,0 0-31,0 0 11,3-8-26,-3 8 13,0 0-28,0 0 17,0 0-26,0 0 15,0 0-19,0 0 18,0 0-18,0 0 21,0 0-20,0 0 18,0 0-23,0 0 26,0 0-26,0 0 16,0 0-14,0 0 20,0 0-22,0 0 22,0 0-22,0 0 18,0 0-18,4-8 22,-4 8-24,0 0 22,0 0-23,0 0 25,0 0-25,0 0 24,0 0-27,0 0 27,0 0-21,0 0 19,2-11-18,-2 11 20,0 0-21,0 0 20,0 0-24,0 0 16,0 0-7,0 0 16,0 0-20,0 0 18,0 0-18,0 0 14,0 0-14,0 0 17,0 0-22,0 0 22,0 0-20,0 0 21,0 0-19,0 0 21,0 0-22,0 0 19,0 0-17,0 0 15,0 0-17,0 0 18,0 0-18,0 0 25,0 0-26,0 0-3,0 0 8,0 0 20,0 0-22,0 0 10,0 0-13,0 0 22,0 0-18,0 0 23,0 0-23,0 0 19,0 0-19,0 0 16,0 0-29,0 0 10,0 0-24,0 0 8,0 0-22,0 0 13,0 0-31,0 0 2,0 0-27,0 0 4,0 0-25,0 0 8,0 0-18,0 0-18,0 0-6,0 0-10,0 0-4,0 0-3,0 0-12,0 0 0,0 0 9,0 0 8,0 0 0,0 0 17,0 0 8,0 0 11,0 0 18,0 0-2,0 0 28,0 0-6,0 0 24,0 0-5,0 0 27,0 0-9,0 0 29,0 0-12,0 0 21,0 0-10,0 0 22,0 0-9,0 0 22,0 0-13,0 0 30,0 0-9,0 0 7,0 0-4,0 0 8,0 0-9,0 0 11,0 0 4,0 0 3,0 0-3,0 0 8,0 0 0,0 0 4,0 0 0,0 0-21,0 0 33,4-9 14,-4 9 2,0 0-6,0 0 5,0 0-5,4-12 7,-4 12 2,0 0-11,0 0-14,0 0 5,4-12-6,-4 12-7,0 0-8,0 0 1,0 0-8,0-10 3,0 10-3,0 0 20,0 0 1,0 0 0,0 0 3,0 0 2,0 0-2,2-12 0,-2 12 21,0 0-22,0 0 24,0 0-23,0 0 21,4-8-16,-4 8 22,0 0-14,0 0 18,0 0-12,0 0 19,0 0-14,0 0 18,0 0-15,0 0 18,1-12-27,-1 12 23,0 0-21,0 0 19,0 0-29,0 0 11,0 0-28,0 0 21,0 0-35,0 0 10,0 0-10,0 0 36,0 0 25,2 13-14,-2-13-3,1 15-15,0-4 0,-1 1-1,2 3 29,-2-1-22,3 3-18,-1 0-4,-1 0 2,0 2-5,1 0 1,0 0 1,-1 1-2,-1-2-7,0 3-1,0-2-4,0-1-6,-1 1-4,1-2-4,-2 0-2,0 0-1,0-2 0,-1 0-3,1-1 0,0-3-2,0 2-4,0-2-2,0-1 3,-1 0 1,3-10-2,-4 17-1,4-17 3,-4 14-1,4-14 11,-4 12-3,4-12 9,0 0-15,-4 13-13,4-13 0,0 0 0,-3 10 0,3-10 0,0 0 0,0 0 0,0 0 0,0 0 0,0 0 0,0 0 0,0 0 0,8-7 0,-8 7 0,11-8 0,-11 8 0,16-8 0,-7 4 0,2-1 0,1 0 0,2-2 0,0 4 0,0-4 0,2 3 0,2-2 0,-1 1 0,2 0 0,-1 1 0,0 0 0,2 1 0,-1 0 0,1 1 0,0-1 0,-2 1 0,2 2 0,-2 0 0,-1 0 0,-1 0 0,-1 0 0,0 2-22,-1-2-3,-1 3 2,-1-3 2,-12 0-6,23 1-2,-23-1 6,21 1-3,-21-1 5,15 0 10,-15 0-4,18 0 6,-18 0-11,13-1 1,-13 1-10,13-1 2,-13 1-3,12-5 6,-12 5-9,9-3 5,-9 3-4,9-5 11,-9 5-4,9-8 2,-9 8 1,7-8 5,-7 8 2,0 0-1,4-13 5,-4 13 1,0 0 2,-2-14 3,2 14 2,-5-12-1,5 12 1,-6-12 1,6 12 2,-9-15-1,4 8-6,0 0 12,-1-1-5,0 1-2,0 0 11,-1 0 26,7 7 13,-11-12 10,11 12-1,-9-11 7,9 11 6,-10-7 0,10 7 0,-8-8-1,8 8-12,0 0-10,-9-8-17,9 8-30,0 0 0,0 0 0,0 0 0,-13 7 0,13-7 0,-5 15 0,5-15 0,-2 21 0,2-8 0,0 1 0,0 3 0,0 0 0,0 2 0,1 0 0,-1 1 0,1-1 0,0 0 0,-1 1 0,0-1 0,2 1 0,-1 1 0,2-2 0,-2-1 0,1 0 0,1 0 0,-1 0 0,0-2 0,0-2 0,-1-1 0,2-2 0,-2 0 0,1 0 0,-2-11 0,2 17 0,-2-17 0,3 13 0,-3-13 0,1 12 0,-1-12 0,0 0 0,1 13 0,-1-13 0,0 0 0,0 0 0,-2 11 0,2-11 0,0 0 0,0 0-162,0 0-428,0 0-72,0 0-88,-7-8-129,7 8-751,0 0-1287</inkml:trace>
  <inkml:trace contextRef="#ctx0" brushRef="#br1" timeOffset="312065.3705">16359 11751 402,'5'-7'535,"-5"7"-82,11-10-50,-11 10-22,7-9-37,-7 9-32,7-9-22,-7 9-2,6-6-15,-6 6-34,5-9 2,-5 9-41,0 0 10,8-8-24,-8 8 8,0 0-41,5-7 7,-5 7-8,0 0-14,0 0 7,0 0 6,0 0 3,0 0-5,-5 19-12,-3-7-16,-3 3-14,-2 3-17,-5 4-7,-5 6-11,-1 2-6,-3 2 42,-2 2-59,-6 7 13,-1 0-38,0-1 46,2 1-49,-1-2 37,2 4-36,5-9 33,0-1-52,1 1-1,2-3 0,-1 1 5,3 0 5,1-1-1,-1-2 1,3 0 3,-1-2-13,4-3 8,-1-1 0,1-1 1,1 0-6,0-1 3,0-2 8,3-2 6,-1-1 36,2 0-44,2-4 34,0-1-35,0-1 34,3 0-36,1-3 32,-1 0-39,1 0 31,6-7-34,-9 12 31,9-12-30,-8 7 16,8-7-21,0 0 22,-9 10-74,9-10-27,0 0-110,0 0-72,0 0-93,0 0-42,0 0-92,0 0-89,0 0-72,4-10-844,-4 10-1123</inkml:trace>
  <inkml:trace contextRef="#ctx0" brushRef="#br1" timeOffset="313152.7349">17093 12238 376,'-5'-8'514,"5"8"-30,0 0-57,-9-9-12,9 9-52,0 0-5,-10-10-17,10 10 3,-7-7-19,7 7-2,-6-6-24,6 6-11,-7-6-6,7 6 27,0 0-42,-7-7 4,7 7-42,0 0 15,0 0-76,-2-10 55,2 10-53,8-8 22,0 2-38,-1 0 26,4 2-27,3 0 25,0-2-41,1 2 27,0 0-151,1 1-13,-1 1 0,0 0 0,0-1 0,-2 3 0,0 0 0,0 0 0,0 3 0,-13-3 0,23 4 0,-14-1 0,0 2 0,0 1 0,-3 3 0,-1-1 0,-1 2 0,-1 1 0,-3 2 0,-2 0 0,0 4 0,-3 0 0,-3 1 0,-1 2 0,-1 0 0,-2 2 0,-2 1 0,1 0 0,-2-3 0,4-1 0,-2 0 0,0-2 0,1 0 0,1 0 0,0-3 0,2-1 0,0-1 0,1-1 0,2 0 0,-1-4 0,2 2 0,5-9 0,-10 12 0,10-12 0,-7 10 0,7-10 0,-3 8 0,3-8 0,0 0 0,0 0 0,2 14 0,-2-14 0,0 0 0,14 3 0,-14-3 0,21-1 0,-9-1 0,4 0 0,2-1 0,1 0 0,3-3 0,1 2 0,1 0 0,-2-3 0,2 2 0,-1 0 0,0-2 0,-3 2 0,-1 0 0,-3 1 0,0 1 0,-1-2 0,-3 3 0,0-1 0,-12 3 0,19-4 0,-19 4 0,14-3 0,-14 3 0,14-4 0,-14 4 0,10-3 0,-10 3 0,0 0 0,14-3 0,-14 3 0,0 0 0,11-4 0,-11 4 0,0 0 0,0 0 0,0 0 0,10-3 0,-10 3 0,0 0 0,0 0 0,0 0 0,0 0 0,0 0 0,0 0 0,0 0 0,0 0 0,0 0 0,0 0 0,0 0 0,-9 3 0,9-3-41,0 0-762,-11 7-117,11-7-205,-7 7-552,7-7-1347</inkml:trace>
  <inkml:trace contextRef="#ctx0" brushRef="#br1" timeOffset="323094.5706">17518 11984 78,'2'-16'881,"-2"16"-187,1-13-83,-1 13-62,0-13-46,0 13-75,0 0-29,-1-17-69,1 17-48,0 0-47,-4-11-31,4 11-53,0 0 6,0 0-6,-18 7-4,10 2-6,-1 1-12,-3 7-17,-3 2-7,-2 4 7,-3 6-50,-1 2 28,-4 2-50,1 1 25,0 2-43,-2 0 4,-5 9-8,1-1 8,-1-1 17,0 0 5,5-7 5,1-2-8,1 0-16,2 0 0,1-1 40,-1-1-52,0-3 42,3 3-58,0-3 48,3-6-50,0 0 37,3-2-54,0-3 49,3-1-51,0-1 48,1 0-41,3-3 40,-1-1-52,1 0 51,0-2-52,2-1 28,4-9-99,-8 15-31,8-15-73,-5 11-76,5-11-33,0 0-132,-3 12-73,3-12-130,0 0-822,0 0-1087</inkml:trace>
  <inkml:trace contextRef="#ctx0" brushRef="#br1" timeOffset="323859.0011">18091 12221 178,'0'0'707,"0"0"-117,-3-11-68,3 11-26,0 0-53,-4-12-33,4 12-41,0 0-28,-2-14-18,2 14-30,0 0-23,0-17-22,0 17-30,2-12 2,2 4-13,0-1-15,2 1 22,2-1-56,2 0 39,2-1-44,2 2 37,-1-1-41,3 2 40,0 0-36,3 2 23,-4 0-53,3 3 0,-3 1-48,1 2 15,-1 1-37,0 3 17,-2 1-40,0 2-9,-3 0-21,-2 2 0,-1 3 0,-3-2 0,-3 1 0,-2 2 0,0 1 0,-5 2 0,1-1 0,-3 1 0,-1 0 0,-1 0 0,-1-2 0,0 1 0,1-4 0,1-1 0,1-1 0,-1 0 0,3-2-61,1 0 29,5-8-34,-11 10 36,11-10-41,-6 7 42,6-7-32,0 0 44,0 0-15,0 0 22,0 0-28,0 0 35,0 0-34,8-7 38,-8 7-32,13-8 41,-3 4-37,-1-1 40,1 2-45,3-3 50,-2 3-38,2 1 40,0-1-40,-2 2 43,3 1-33,-1 0 40,0 3-38,0-2 40,-2 3-29,0-2 48,0 4-50,-2-1 26,0 1-34,-3 2 36,0-1-33,0 2 36,-6-9-28,5 17 33,-5-17-36,-1 20 39,-2-10-27,-1 1 38,-2-1-24,-1 2 32,-3-1-22,0 0 28,-1-1-43,-5 2-22,1-2 0,-3 1 0,0-1 0,-1-1 0,-2-1 0,2 1 0,-1-2 0,-2-1 0,4-1 0,-1-1 0,1 1 0,0-2 0,0-1 0,1 1 0,2-2 0,1 0 0,-1 0 0,2-1 0,-1 0 0,1 0-352,13 0-124,-24 0-167,24 0-249,-20-2-947,20 2-1549</inkml:trace>
  <inkml:trace contextRef="#ctx0" brushRef="#br1" timeOffset="324946.5221">20901 8772 143,'0'0'696,"-7"-8"-146,7 8-85,0 0-65,0 0-25,0 0-24,-6-6-2,6 6-11,0 0-42,0 0 6,0 0-15,0 0 3,0 0-8,0 0-24,0 0-13,13 5-6,-13-5 23,12 5-72,-12-5 4,21 4-58,-8-3 26,3 2-60,1-2 30,5 0-59,1 1 43,2-2-48,5-2 27,2 1-45,6 0 30,1 0-40,2-2 30,9-1-42,-1 1 20,-1 1-20,1-3 31,-3 1-19,0 0 28,-8-2-28,9 1 64,-2 0-35,0-2 2,-7 4-71,-2-2 0,-1 0 0,-7 1 0,-1 1 0,-3 0 0,-5 1 0,0-2 0,-2 1 0,-4 3 0,-1-2 0,0-1 0,-12 3 0,18-2 0,-18 2 0,16-2 0,-16 2 0,12-1 0,-12 1 0,0 0 0,14-2 0,-14 2 0,0 0 0,0 0 0,0 0 0,0 0 0,0 0 0,0 0 0,0 0 0,0 0-165,0 0-196,-7 7-63,7-7-72,0 0-108,0 0-73,-10 5-121,10-5-682,0 0-1105</inkml:trace>
  <inkml:trace contextRef="#ctx0" brushRef="#br1" timeOffset="326788.6997">22589 8670 563,'-2'-11'785,"2"11"-121,0 0-77,0-16-53,0 16-27,2-11-39,-2 11-24,0 0-24,-2-14 9,2 14-85,0 0 12,0 0-89,0-14 2,0 14-79,0 0 10,0 0-21,0 0 33,0 0-37,0 0 30,-2 16-36,2-16 19,-3 19-152,2-9-36,0 5 0,-1-3 0,1 2 0,0 0 0,1 1 0,-1 0 0,-1 0 0,1-3 0,1 2 0,0-2 0,0 0 0,0-12 0,1 21 0,-1-21 0,4 18 0,-4-18 0,7 16 0,-7-16 0,9 11 0,-9-11 0,14 4 0,-14-4-201,14 2-158,-14-2-30,16-2-29,-16 2-45,17-9-54,-7 3-55,-2 0 20,-1-4-72,1 0-137,1-3-279,-4-1-654</inkml:trace>
  <inkml:trace contextRef="#ctx0" brushRef="#br1" timeOffset="327089.5579">22506 8507 264,'-13'4'744,"1"1"-131,4 0-60,0 0-45,8-5-35,-11 9-55,11-9-19,-5 8-24,5-8-42,0 0-8,5 9-20,-5-9 10,0 0-43,16 1 21,-16-1-42,18-5 5,-8 2-52,0-2 33,2 0-52,-3-2 11,0 2-26,-1-3-22,0 1-11,-3 0-16,2 0-25,-2-2-96,-5 9 0,4-15 0,-4 15 0,0-17 0,0 17 0,-8-15 0,8 15 0,-13-14 0,5 10 0,-2-1 0,0 0 0,-2 2 0,0 3 0,-1 0-229,-1 0-82,-1 4-66,-3 2-34,2 1-116,-1 2-45,-3 4-33,2-1-109,1 0-699,0 0-1018</inkml:trace>
  <inkml:trace contextRef="#ctx0" brushRef="#br1" timeOffset="327522.0398">22117 8615 271,'0'0'756,"-6"-11"-147,6 11-54,-7-12-49,7 12-37,-5-10-28,5 10-43,-5-11-7,5 11-39,-4-10-25,4 10 6,0 0-54,-4-13 21,4 13-71,0 0 23,-3-10-32,3 10-25,0 0-20,-3-10-10,3 10-20,0 0-16,0 0-2,0 0 2,8-9 0,-8 9-12,0 0-11,16 0-20,-16 0-86,21 7 0,-10-2 0,3 0 0,2 2 0,2 0 0,-2 1 0,3 4 0,0-1 0,0-1 0,-2 2 0,0-2 0,-2 2 0,-2-2 0,1-2 0,-4 1 0,1-1 0,-3-2 0,-1 2 0,-2-1 0,-5-7 0,5 14 0,-5-14 0,-2 15 0,-4-8 0,1 1 0,-2 0 0,-3 1 0,-1 0 0,-1-1 0,0 1 0,0 0 0,-3-1 0,2 1 0,-1 0 0,0 2-570,0-1-50,-1 1-116,0-1-141,2 0-827,-4 2-1379</inkml:trace>
  <inkml:trace contextRef="#ctx0" brushRef="#br2" timeOffset="335011.299">20361 9594 565,'-2'-12'758,"2"12"-96,-3-11-52,3 11-57,-1-10-28,1 10-40,-2-12-27,2 12-32,0 0-36,0-14 18,0 14-76,0 0-1,0 0-79,0-12 16,0 12-30,0 0 12,0 0-49,0 0 7,12 9-38,-12-9-69,7 15-101,-5-5 0,2 1 0,0 2 0,0-1 0,-1 0 0,1 2 0,0 1 0,0 0 0,0-1 0,0 0 0,0 1 0,1-2 0,-3-2 0,1 1 0,1-2 0,-2 0 0,1 0 0,-1 1 0,-2-11 0,4 17 0,-1-9 0,-3-8 0,2 12 0,-2-12 0,0 0-306,3 15-341,-3-15-54,0 0-68,-5 9-112,5-9-668,0 0-1188</inkml:trace>
  <inkml:trace contextRef="#ctx0" brushRef="#br2" timeOffset="335746.5873">20491 9453 760,'0'0'623,"-2"-16"-77,2 16-58,-1-16-31,1 16-8,-1-15-66,1 15-13,-3-18-36,0 8-26,3 10-17,-7-17-18,7 17-32,-9-15 27,4 8-65,0 0 33,-2 0-55,-2 1 26,2 1-83,-2-1 52,-1 2-34,-2-1 6,0 3 7,0-2-7,0 1-17,0 3-6,0-2-5,12 2-9,-25 0-16,12 2-25,-3 1-42,2-1-28,-1 3 0,0 2 0,-1 0 0,2 0 0,-2 4 0,2-1 0,-2 2 0,3 2 0,1 0 0,-1 1 0,1 2 0,2 1 0,0 3 0,2 0 0,2 2 0,-2 5 0,4-4 0,1 3 0,0 0 0,0 1 0,3-3 0,0 1 0,2 3 0,-1-3 0,3 1 0,1 2 0,0-4 0,4 1 0,-1-2 0,-1-2 0,3-1 0,2 4 0,-2-8 0,3 2 0,-1-2 0,1-1 0,2-1 0,1 0 0,2-2 0,1-1 0,-1-3 0,4 1 0,0-2 0,1-2 0,-2 0 0,5-4 0,-2 1 0,-1-1 0,-1-2 0,2-2 0,2-1 0,1 2 0,-2-5 0,-1 1 0,1-1 0,-1-1 0,-1 0 0,0-2 0,-2 1 0,0-4 0,-2 3 0,1-3 0,-3 0 0,0-1 0,0-1 0,-2-2 0,-2 1 0,-2-3 0,1-2 0,-3-1 0,0 0 0,-2-1 0,-2-3 0,-2-1 0,-1 1 0,-3-3 0,0 1 0,-2 1 0,-2-3 0,-4 1 0,-1-1 0,-2 3 0,-1-1 0,-3 2 0,-2 2 0,-1-1 0,0 2 0,-3 2 0,-1 2 0,-1 1 0,-2 2 0,1 1 0,-3 2 0,1 4 0,1-1 0,1 4 0,-2 2 0,1 0 0,0 1 0,1 2 0,2 1 0,2 0 0,0 2 0,1 0 0,2 4 0,2 0 0,1-1-394,2 2-197,2 0-75,-1 2-85,2-1-94,2 0-722,0 2-1209</inkml:trace>
  <inkml:trace contextRef="#ctx0" brushRef="#br1" timeOffset="371674.282">18556 12017 367,'0'0'584,"0"0"-115,0 0-65,3-9-29,-3 9-25,0 0-17,0 0 18,3-11-22,-3 11-32,0 0-1,0 0-42,0 0-4,5-10-7,-5 10-30,0 0-18,0 0-28,0 0-12,0 0-17,0 0-16,0 0-19,0 0-4,0 0-5,0 0 0,-12 6-6,12-6 8,-8 12 22,1-4-43,0 0 34,-2 3-60,1-1 50,-2 2-61,-1 2 45,-2 1-55,0 2 46,-2 4-35,-1-1 26,1 0-42,-3 2 9,3 0-23,-3 3 42,1-3-49,-2 2 37,-1 4-35,0-2-6,0 2-2,2-3 4,1-3 36,0 1-40,0 0-11,-1 1 9,-1 2 3,1-1 1,-1-3 4,2 1 49,1-1-46,3-5 38,-1 0-44,2-1 37,2 0-55,-1-3 51,2-1-43,1 1 42,-1-1-44,3-4 38,-1 1-41,1-2 38,1 1-41,5-8 42,-10 13-39,10-13 38,-7 9-45,7-9 31,-5 9-17,5-9 32,-5 7-41,5-7 27,0 0-22,-7 8 32,7-8-55,0 0 13,0 0-94,-7 8-42,7-8-63,0 0-67,0 0-67,0 0-128,0 0-84,0 0-102,0 0-812,0 0-1107</inkml:trace>
  <inkml:trace contextRef="#ctx0" brushRef="#br1" timeOffset="372962.2111">19042 12208 219,'0'0'596,"0"0"-85,-7-7-69,7 7 8,0 0-43,-6-6 10,6 6-2,0 0-23,0 0-28,-4-10-31,4 10-32,0 0-20,0 0-17,2-10 39,-2 10-49,0 0 38,9-12-54,-9 12 16,14-8-24,-5 3 23,3 1-46,1 1 19,1-3-42,1 2 19,2 0-48,0-2-155,0 4 0,2-2 0,-1 2 0,0 1 0,0-1 0,-4 1 0,1 1 0,-2 0 0,1 0 0,-1 1 0,-1 1 0,0 0 0,-2 3 0,0-3 0,-2 4 0,0-2 0,-3 4 0,-5-8 0,4 14 0,-4-14 0,-5 22 0,-2-10 0,-3 3 0,-4 2 0,0-1 0,-5 1 0,0 0 0,1 1 0,-3-3 0,6-1 0,-1 1 0,0-2 0,0 0 0,3-1 0,0 0 0,3-2 0,-2-2 0,3 1 0,3-3 0,-1 2 0,7-8 0,-10 12 0,10-12 0,-3 8 0,3-8 0,0 0 0,5 10 0,-5-10 0,12 4 0,-12-4 0,18 0 0,-18 0 0,26-3 0,-10 2 0,1-2 0,1 0 0,2-1 0,-2 1 0,5-2 0,-1-1 0,0 2 0,-1 0 0,1-2 0,-3 2 0,-1 1 0,0-1 0,-2 0 0,0 0 0,-3 1 0,-1 1 0,0-2 0,-2 1 0,2 1 0,-12 2 0,15-3 0,-15 3 0,15-4 0,-15 4 0,11-3 0,-11 3 0,10-2 0,-10 2 0,0 0 0,11-3 0,-11 3 0,0 0 0,0 0 0,0 0 0,9-4 0,-9 4 0,0 0 0,0 0 0,0 0-23,-12 0-760,12 0-125,-11 4-182,11-4-613,-12 3-1380</inkml:trace>
  <inkml:trace contextRef="#ctx0" brushRef="#br2" timeOffset="375171.6966">18106 13426 596,'0'0'593,"0"0"-85,0 0-42,13-4-37,-13 4-39,0 0-18,0 0-29,10-1-20,-10 1-32,0 0-2,0 0-28,13-3 4,-13 3-39,0 0 6,11-2-28,-11 2 14,0 0-18,18-2 7,-18 2-11,13 0-37,-13 0-19,15 2-9,-15-2-25,14 2-7,-14-2-12,15 3-13,-15-3-5,13 6-7,-13-6-10,12 7-7,-12-7 9,11 9-22,-11-9 1,8 11-4,-8-11-6,4 11-4,-4-11-1,1 14-8,-1-14 1,-6 19-3,1-9-3,-4 2 30,1-2-38,-1 2 32,-1 0-38,-1 0 34,-1-2-38,-1-1 35,2 3-37,0-3 51,-1 0-56,3 2 35,-2-4-33,3 1 25,0-1-24,0-1 20,2 0-18,-2 0 35,8-6-38,-9 9 41,9-9-36,-7 8 39,7-8-9,0 0 55,-6 9-3,6-9-11,0 0-58,8 5 0,-8-5 0,0 0 0,18 0 0,-18 0 0,21-3 0,-8 0 0,2 1 0,1-3 0,1 1 0,1-1 0,-2 1 0,3-1 0,-2 0 0,1-1 0,0 1 0,-1-1 0,-1 2 0,0-3 0,-1 1 0,-1 3 0,0-4 0,-4 4 0,0-2 0,2 1 0,-2-1 0,-1 0-262,0 0-251,-1-1-60,-1 2-84,-7 4-91,13-9-125,-8 1-577,-5 8-1064</inkml:trace>
  <inkml:trace contextRef="#ctx0" brushRef="#br2" timeOffset="375754.1114">18469 13283 480,'-8'-6'727,"1"0"-109,7 6-54,-17-8-68,17 8-19,-17-9-52,6 6-16,1-1-63,-2 0-9,0 2-40,1-2-2,-2 1-43,1 3 2,0-1-18,-2 0-23,1 1-22,-1 0-7,1 0-15,-2 1-14,2 0-10,-4 2 8,2-1-1,-2 4-4,1-2-13,1 1-7,-1 0-10,1 2-31,1 0-87,-1 3 0,-1-1 0,0 1 0,2 2 0,0 0 0,1 2 0,1 0 0,0 0 0,1 2 0,2 0 0,-1 0 0,3 1 0,-1 1 0,-1 2 0,4-3 0,1-1 0,0 2 0,3-1 0,-2 2 0,3-1 0,0 1 0,2-2 0,0 0 0,2 0 0,1 0 0,3 2 0,-1-1 0,1 0 0,3-2 0,1 0 0,0-1 0,3-1 0,-1 0 0,3 0 0,-1-3 0,2-1 0,2-1 0,0-2 0,1-1 0,2-2 0,-3-1 0,0-2 0,2-1 0,0-1 0,2-2 0,0 0 0,-1-1 0,-1-2 0,0 2 0,-1-4 0,-3 1 0,1 0 0,-3 0 0,-2-2 0,1 1 0,-3-1 0,-1 0 0,1-2 0,-3 0 0,0-2 0,-2 1 0,-2-3 0,0 1 0,-2-1 0,-2-2 0,-1-2 0,-2 0 0,-1-3 0,-3 0 0,-4-5 0,-1 3 0,0 0 0,-3-1 0,0 4 0,-3 2 0,3 2 0,-4 2 0,0 3 0,2 0 0,-5 3 0,3 1-537,-1 3-130,-3 2-132,2 2-226,-2 1-609,1 0-1294</inkml:trace>
  <inkml:trace contextRef="#ctx0" brushRef="#br2" timeOffset="376738.7232">16018 13499 349,'5'-8'560,"-1"-1"-60,-4 9-64,6-16-28,-6 16-60,4-18 7,-4 18-29,3-18-43,-3 18-17,-1-19 8,-1 9-30,2 10-23,-5-21-23,3 11 14,-2 0-31,-3-2 5,0 1-16,0 0 22,-2 0-30,0 1 30,-2 0-16,1 0-25,-2 2-4,-2-1-9,0 2-1,-1 1-6,-1 1-13,0 0-14,-1 1-15,-1 0-6,-2 4-12,1 0-5,-2 2-4,-3 2-3,-1 3-7,1 1-2,-3 2-2,1 2 3,-1 3-3,1 2-5,-2 3 1,3 5-4,-1-2-3,4 3-8,1 3-3,2 0 25,1 1-39,1 1 27,5-2-35,2 1 18,0 1-22,4 0 0,1 1 0,1-1 0,1 1 0,2-3 0,1-3 0,1 3 0,2-3 0,1 3 0,2 0 0,2-2 0,2-2 0,-1 1 0,2-4 0,2 2 0,1-3 0,0-3 0,0-2 0,4-1 0,-1-2 0,3-2 0,2-1 0,-2-1 0,5-1 0,0-4-6,2-2-40,0 0-8,2-2-14,-1-3-2,2-1-5,3 0 8,-1-3 4,0 0 14,-2-3 8,0-1 5,-1 0 6,-1-1 8,-3-2 2,0 0 2,0 0 8,-2-2 3,-2-1 2,-2 1 29,1-3 15,-5-1-40,2 0 48,-5-2-24,1-2 30,-5 3-25,1-4 40,-2 1-29,-3-2 34,-3-1-16,-1-1 17,-1 0-47,-5-3 6,0 1 1,-4 0 1,1 3-1,-3-1-34,-1 3 0,-2 3 0,1 0 0,-4 1 0,4 4 0,-3 3 0,3 1 0,-3 0 0,2 2-49,1 1-128,1 2-71,-1 1-103,3 1-60,0 2-116,-1 0-125,12 4-115,-20-3-819,20 3-1236</inkml:trace>
  <inkml:trace contextRef="#ctx0" brushRef="#br2" timeOffset="377776.2818">23175 6261 470,'-11'-2'586,"11"2"-77,0 0-34,0 0-28,0 0-8,0 0-8,0 0-34,0 0 29,0 0-13,0 0-23,0 0-3,0 0-8,0 0 33,0 0-67,0 0-1,0 0-64,15-5 11,-5 1-45,2 3 7,0-2-48,0-1-139,5-1-66,-3 2 0,1-2 0,-3 3 0,-1-2 0,4-2 0,-3 4 0,-1-2 0,0 0 0,-11 4 0,19-5 0,-19 5 0,13-4 0,-13 4 0,11-4 0,-11 4 0,12-3 0,-12 3 0,0 0 0,11-5 0,-11 5-79,0 0-472,0 0-98,7-7-127,-7 7-205,0 0-650,0 0-1292</inkml:trace>
  <inkml:trace contextRef="#ctx0" brushRef="#br2" timeOffset="378360.8317">23510 6016 271,'0'0'781,"-5"-9"-152,5 9-38,0 0-61,-3-12-57,3 12-66,2-12-28,-2 12-58,2-13-28,-2 13-50,9-16 18,-9 16-42,10-14 7,-3 6-15,-1 1-1,3 2-14,-1-2-8,1 1-33,1 2-12,-1-1-29,0 1-17,-9 4-9,19-3-10,-19 3 18,14 0-43,-14 0 26,15 7-48,-15-7 25,9 9-40,-4-1 34,-5-8-41,4 13 30,-4-13-26,2 17 18,-2-17-40,-4 18 32,0-9-36,0 1 41,-1 0 1,0-1-13,0-1 0,-2 1-4,2-1-9,0 0 3,5-8 0,-9 12-37,9-12 38,-7 10-38,7-10 44,-6 9-29,6-9 16,0 0-5,0 0-2,0 0 6,0 0-2,0 0-4,0 0 2,0 0 1,0 0 0,14 2-37,-14-2 47,0 0-40,16-5 47,-16 5-4,15-2-36,-15 2 35,17 0 3,-17 0-9,20 0 2,-10 2 5,-10-2-1,22 4 6,-13 0 2,1 0 0,-10-4 6,14 10 11,-14-10-43,9 11 45,-9-11-8,7 13 51,-7-13-22,1 12 45,-1-12-32,-6 14 29,6-14-37,-11 13-54,5-6-7,-2-1 0,-2 1 0,1-2 0,0 0 0,-5 2 0,3-3 0,-2 1 0,3-2 0,-2 1 0,1-1 0,0 0 0,1-1 0,-1 1 0,11-3-229,-18 1-134,18-1-101,-18 1-143,18-1-140,-13 0-189,13 0-600,-13-2-1172</inkml:trace>
  <inkml:trace contextRef="#ctx0" brushRef="#br1" timeOffset="381637.7807">16734 15052 788,'0'0'726,"0"0"-99,0 0-53,0 0-68,0 0-35,0 0-15,8 5-44,-8-5-34,7 6 22,-7-6-76,8 16-4,-3-7-2,1 3-45,0 0-25,-2 2-17,3 1-25,-2 2-15,-1 0-25,0-1-25,1 2-29,-4 1-12,0 0-18,0 0-17,-1-1-11,-1 1-32,-1 0-22,-3 2 0,1 1 0,-3-1 0,0-2 0,-2 0 0,0 0-67,-1-1-117,-2-2-70,1 0-64,-1-2-62,2-5-72,0 3-83,-1-4-95,3-4-121,-1 1-716,9-5-1085</inkml:trace>
  <inkml:trace contextRef="#ctx0" brushRef="#br1" timeOffset="382239.654">17206 14870 517,'0'0'932,"-1"-12"-115,1 12-111,0 0-65,0-17-50,0 17-60,0 0-42,-1-14-45,1 14-52,0 0-45,-1-11-31,1 11-66,0 0-38,0 0-30,0 0-7,0 0-9,0 0-12,0 0-5,-8 13-6,8-13-106,-2 20-37,0-8 0,1-1 0,0 3 0,-1-1 0,1 3 0,0-2 0,1 0 0,-2 2 0,1-2 0,1 1 0,0-1 0,0-1 0,0-1 0,1-2 0,-1-10 0,3 22 0,-3-22 0,5 17 0,-5-17 0,10 14 0,-10-14 0,12 10 0,-12-10 0,16 7 0,-16-7 0,18 1 0,-18-1 0,22 0 0,-22 0 0,24 0 0,-11-1 0,1-1 0,-1 0 0,-1 1 0,3-1 0,-2 2 0,-13 0 0,25-3 0,-25 3 0,23 3 0,-23-3 0,22 3 0,-22-3 0,18 5 0,-18-5 0,14 7 0,-14-7 0,11 10 0,-11-10 0,7 9 0,-7-9 0,2 14 0,-2-14 0,-1 13 0,-3-4 0,0 0 0,-2-1 0,-2 2 0,-3 0 0,1-1 0,-3 0 0,0 0 0,-2 2 0,-3-2 0,3-1 0,0 0 0,-1-2 0,2 1 0,-3-2 0,3 1 0,-2-3 0,-1 0 0,3-2 0,14-1-224,-25-1-200,13 0-67,1-3-117,-1 0-119,1-4-138,2-1-674,-1-3-1173</inkml:trace>
  <inkml:trace contextRef="#ctx0" brushRef="#br1" timeOffset="382640.7496">17250 14816 989,'0'0'849,"-12"0"-141,12 0-98,0 0-55,0 0-32,0 0-46,0 0-33,0 0-17,0 0-34,0 0-42,17 0-44,-17 0-32,21-2-33,-8 0-23,3-2-16,2 2-28,0-2-4,2 2-5,2-4-59,0 2-107,1 0 0,0 1 0,-3-2 0,-1 2 0,2-1 0,-5 2 0,3-1 0,-1 0 0,-1-1 0,-2 2 0,-2-1 0,-1 0 0,0 3 0,-12 0 0,18-3 0,-18 3 0,17-2 0,-17 2 0,13-4 0,-13 4 0,0 0 0,16-2 0,-16 2 0,0 0 0,12-3 0,-12 3 0,0 0 0,0 0 0,12-3 0,-12 3 0,0 0 0,0 0 0,0 0 0,0 0 0,0 0 0,9-2 0,-9 2 0,0 0 0,0 0 0,0 0 0,0 0 0,0 0-359,0 0-282,-10-4-83,10 4-75,0 0-156,-11-6-540,11 6-1122</inkml:trace>
  <inkml:trace contextRef="#ctx0" brushRef="#br1" timeOffset="393799.925">19431 11971 145,'0'0'768,"0"0"-158,3-10-88,-3 10-65,0 0-13,4-9-24,-4 9-51,0 0 8,4-9-47,-4 9 1,0 0-21,0 0-18,3-10-25,-3 10-35,0 0-20,0 0-34,0 0-23,0 0-21,0 0 10,0 0 77,0 0-45,0 0 35,0 0-45,-6 17 17,2-8-41,-1 1 21,-2 2-42,0 1-10,-3 4-111,-1 0 0,0 2 0,-4 2 0,0 3 0,-1-1 0,0 2 0,-1 0 0,-2 2 0,1 2 0,1-3 0,2-1 0,-2-3 0,3 2 0,-1 0 0,1 0 0,0-1 0,3-3 0,1-1 0,-1-1 0,0 1 0,2-1 0,1-1 0,0-3 0,0-1 0,2 0 0,-2-1 0,2 0 0,1-2 0,1-1 0,-1 1 0,5-10 0,-8 15 0,8-15 0,-6 12 0,6-12 0,-6 10 0,6-10 0,-3 9 0,3-9 0,0 0 0,-6 10 0,6-10 0,0 0 0,0 0 0,-6 9 0,6-9 0,0 0 0,0 0 0,0 0 0,0 0 0,-4 8 0,4-8 0,0 0 0,0 0 0,0 0 0,0 0 0,0 0 0,0 0 0,0 0 0,0 0 0,0 0 0,0 0 0,0 0 0,0 0 0,0 0 0,0 0 0,0 0-301,0 0-22,0 0-36,3-11 1,-3 11-37,0 0-57,9-8-27,-9 8-39,7-6-17,-7 6-142,7-7-517,-7 7-805</inkml:trace>
  <inkml:trace contextRef="#ctx0" brushRef="#br1" timeOffset="395636.1326">20340 12192 723,'0'0'625,"0"0"-56,0 0-46,0 0-30,0 0-47,2-9-15,-2 9-33,0 0-38,0 0-23,0 0 13,-1-11-31,1 11 26,0 0-61,0 0 21,0 0-17,-1-12-47,1 12 20,0 0-53,0 0 13,-3-10-19,3 10-16,0 0-110,0 0-76,-2-10 0,2 10 0,0 0 0,0 0 0,-6-10 0,6 10 0,0 0 0,0 0 0,-5-8 0,5 8 0,0 0 0,0 0 0,0 0 0,-5-10 0,5 10 0,0 0 0,0 0 0,-3-8 0,3 8 0,0 0 0,0 0 0,0 0 0,-3-10 0,3 10 0,0 0 0,0 0 0,0 0 0,0 0 0,-3-9 0,3 9 0,0 0 0,0 0 0,0 0 0,0 0 0,0 0 0,0 0 0,0 0 0,0 0 0,-1 15 0,1-15 0,-3 22 0,3-11 0,-1 4 0,0 2 0,1 1 0,-1 0 0,-1 4 0,2 2 0,0 2 0,-1 0 0,1 0 0,0 0 0,1 0 0,-1-2 0,2 1 0,-1-1 0,-1-3 0,1-1 0,0-2 0,1 0 0,-1 0 0,2-2 0,-2-1 0,0-2 0,2-2 0,-2 0 0,-1-11 0,4 18 0,-4-18 0,4 16 0,-4-16 0,2 10 0,-2-10 0,1 11 0,-1-11 0,0 0 0,3 11 0,-3-11 0,0 0 0,0 0 0,1 11 0,-1-11 0,0 0 0,0 0 0,0 0 0,0 0 0,0 0 0,0 0-348,0 0-360,0 0-107,-12 1-125,12-1-761,0 0-1377</inkml:trace>
  <inkml:trace contextRef="#ctx0" brushRef="#br1" timeOffset="396892.5206">20653 12133 159,'0'0'337,"0"0"-58,0 0-40,0 0-20,0 0-27,0 0-6,0 0-7,0 0-9,0 0 3,0 0-8,0 0-10,0 0-8,10-4 3,-10 4-2,0 0 11,0 0-7,0 0-2,0 0-10,8-6 13,-8 6-5,0 0-4,0 0 9,0 0-6,0 0 8,0 0-5,7-6-4,-7 6-9,0 0 3,0 0-3,0 0 6,0 0 4,0 0 1,0 0-6,0 0 5,0 0-8,0 0-15,8-5 8,-8 5-9,0 0 0,0 0 42,0 0-49,8-6 40,-8 6-47,0 0 35,0 0-41,0 0 25,0 0-36,0 0 30,0 0-39,0 0 21,0 0-41,0 0 22,0 0-39,0 0 29,0 0-28,0 0 29,0 0-76,0 0 0,-6 17 0,-1-8 0,-2 2 0,-1 1 0,-3 3 0,-1 2 0,-5 1 0,1 3 0,-3 0 0,1-1 0,-4 6 0,4-4 0,0 0 0,-3 2 0,4-2 0,-2-1 0,2-1 0,1 0 0,1 1 0,0-1 0,-1-1 0,3 0 0,1-2 0,1 2 0,-2-2 0,3 0 0,-2-1 0,1 0 0,2-2 0,-2 1 0,3-1 0,-2 1 0,2-3 0,2-1 0,-1-1 0,0 0 0,2 0 0,2-3 0,-2 0 0,7-7 0,-10 12 0,10-12 0,-8 10 0,8-10 0,-7 10 0,7-10 0,-6 7 0,6-7 0,0 0 0,-7 7 0,7-7 0,0 0 0,-5 8 0,5-8 0,0 0 0,0 0 0,0 0 0,0 0 0,0 0-185,0 0-333,0 0-94,0 0-129,0 0-83,6-7-855,-6 7-1352</inkml:trace>
  <inkml:trace contextRef="#ctx0" brushRef="#br1" timeOffset="398142.655">21415 12129 337,'0'0'647,"0"0"-101,7-6-75,-7 6-32,0 0-40,0 0-7,0 0-13,0 0-25,0 0-24,8-6-24,-8 6-19,0 0-16,0 0-19,0 0-20,0 0-26,0 0-21,0 0-15,0 0 21,0 0-57,0 0 35,0 0-53,0 0 52,0 0-57,0 0 38,0 0-26,0 0 39,-8 9-39,8-9 25,-7 6-43,7-6 28,-10 11-15,10-11-80,-9 12-38,6-2 0,-5-3 0,3 3 0,0-3 0,-2 4 0,2 0 0,0-1 0,-1 1 0,2 0 0,-1-2 0,1 3 0,0 0 0,2-2 0,-1 1 0,0 0 0,0 1 0,1-2 0,2 2 0,-1 0 0,1 0 0,1-1 0,-1 1 0,2-1 0,1 1 0,0 0 0,0-2 0,-1 2 0,2-3 0,0 2 0,1 0 0,-1-1 0,3 0 0,-2-2 0,2 3 0,-1-4 0,1 3 0,2-3 0,-2 0 0,2 2 0,1-1 0,-2-3 0,2 2 0,0-2 0,-1 1 0,1 0 0,-1-3 0,2 1 0,-2 1 0,1-2 0,0 0 0,-10-3 0,20 4 0,-20-4 0,19 2 0,-19-2 0,19 0 0,-19 0 0,19-1 0,-19 1 0,20-3 0,-20 3 0,21-3 0,-12-2 0,-9 5 0,19-5 0,-10 1 0,-9 4 0,17-6 0,-17 6 0,16-9 0,-16 9 0,14-9 0,-14 9 0,14-11 0,-7 5 0,-1-1 0,2 1 0,-2-1 0,0-2 0,1 1 0,-2 0 0,3-1 0,-3-1 0,0 2 0,0-3 0,-1 1 0,1 1 0,0-1 0,-1-2 0,0 3 0,0-2 0,-2 0 0,1 0 0,-2 0 0,2 1 0,-2-2 0,-1 12 0,0-22 0,0 22 0,-1-22 0,-2 10 0,2 1 0,-2-2 0,-1 1 0,0-1 0,1 0 0,-5 1 0,3-1 0,-2 0 0,0 0 0,-1 1 0,-2 2 0,0-2 0,-2 2 0,1 0 0,-1 3 0,-2-3 0,0 4 0,-2-2 0,0 3 0,-2-2 0,1 4 0,0 1 0,-2-1 0,1 1 0,-1 2 0,-1 0 0,1 3 0,1-1 0,2 1 0,-1 1 0,0 1 0,2-1 0,2 2 0,-2 1-446,3-2-256,0 4-76,3-1-164,0-1-741,1 3-1356</inkml:trace>
  <inkml:trace contextRef="#ctx0" brushRef="#br2" timeOffset="401667.8721">19531 13370 501,'0'0'608,"0"0"-103,0 0-51,0 0-52,-4-10-39,4 10-51,0 0-3,0 0-29,-1-12-45,1 12-14,0 0-26,2-11-22,-2 11-10,4-8-7,-4 8-10,6-10-2,-6 10-29,7-10 3,-7 10-5,13-11 5,-4 7-14,-2-1 11,4 0-34,-2 1 20,2 1-30,-1-1 9,3 3-18,-13 1-6,19-1-1,-19 1-24,19 4 4,-10-1 0,-1 2 9,-8-5-16,13 12-3,-13-12-13,5 14 8,-5-14-3,0 17-2,-3-9-4,-1 2 10,-2 1-11,-2 0 9,-1 0-17,2-1 14,-3 0-21,1-1 18,-2 1-21,1 0 22,4-3-20,-2-1 17,0 0-17,2 0 16,6-6-16,-13 8 26,13-8-28,-7 7 22,7-7-18,-7 7 17,7-7-23,0 0 5,0 0-2,0 0 13,-7 6-18,7-6 20,0 0-20,0 0 21,0 0-17,17 0 14,-17 0-20,13 0 21,-13 0-17,17 3 21,-17-3-22,20 4 20,-20-4-22,17 5 21,-7 0-20,-2-1 22,-8-4-20,13 10 19,-13-10-20,11 10 21,-11-10-20,6 9 18,-6-9-16,0 0 21,2 16-24,-2-16 29,-6 10-28,6-10 20,-12 11-16,4-5 17,-1-1-22,-2 1 22,-1-2-19,-2 1 17,0 0 0,0-4-2,-3 3-19,3-1 19,0-2-23,0 0 2,-2-1-49,3-1-9,-2 0-56,0-2-25,1-1-63,3 1-39,-3-4-79,4 2-98,-1-5-106,1 5-223,3-4-419,1 1-791</inkml:trace>
  <inkml:trace contextRef="#ctx0" brushRef="#br2" timeOffset="402222.288">19637 13237 693,'0'0'698,"-5"-7"-88,5 7-49,-8-8-84,8 8-60,-7-7-31,7 7-48,-10-8-23,10 8-81,-11-9-9,11 9-13,-14-8-7,14 8-29,-17-8 19,17 8-42,-19-6 5,19 6-24,-21-2 2,9 1-33,12 1 10,-26 1-14,13 1-4,-3 1-6,0 1-3,0 2-3,-3 1 39,2 4-47,-1 0-10,2 3-10,-1 0-10,-2 6 0,2-1-7,2 3 1,1 0-12,-1 4-3,1 1-13,2-1-2,1 1 22,0 0-31,2 2 0,1 0 27,2-2-37,1-3 7,3 0 5,0 0-3,1-2-17,2-2 21,2 3 7,2-3-11,2 1-1,3-2 7,0-1 7,2-1-11,1-2 0,3-1-3,0-4 3,2 0-16,3-2-16,-2-5-5,0-1-2,3-2 1,0-2 6,4 0 1,0-3 6,2-5 7,0 3-1,0-4 6,-2-2 0,-1-1-1,-2-1 14,-2 0-1,-1-2 1,-2-2 5,-2-1-3,-3-3-1,-3 3-4,-3-2 1,-2-2 4,2-1 3,-6-1-4,0 2-4,-2-2 1,-2 2-3,-2 1 3,-1 2-2,0-2 3,-2 2-5,-2 4 1,-1 0 5,2 2-5,-2 3-28,2 0-28,-1 3-57,-3 2-18,4 1-68,-1 2-47,10 4-69,-19-2-96,19 2-97,-18 5-79,10 2-885,2-1-1099</inkml:trace>
  <inkml:trace contextRef="#ctx0" brushRef="#br2" timeOffset="402908.5526">20397 13493 460,'-6'-7'615,"6"7"-102,-5-9-55,5 9-51,-7-8-54,7 8-45,-2-10-17,2 10-57,0 0-15,0-15-2,0 15-33,5-11-25,-5 11-19,10-11 10,-2 5-17,0 1 7,2 2-22,0-1-17,-10 4 0,22-4-12,-22 4-10,21 0-16,-21 0-8,21 4-9,-12 1-7,0 0-7,-2 2-10,-2 2-8,1-1 15,-6-8-9,3 18 0,-3-18-4,0 20 14,-2-10-20,-1 0 14,-2-1-23,0 1 14,0 0-20,-3-2 20,3 0-16,-1 0 3,1-2-6,5-6 15,-11 13-19,11-13 22,-8 10-17,8-10 24,-6 7-33,6-7 31,0 0-28,-5 10 16,5-10-19,0 0 25,0 0-27,0 0 23,11 3-21,-11-3 17,0 0-23,16 0 12,-16 0-30,14 0 24,-14 0-23,17 2 18,-17-2-9,18 2 13,-18-2-14,19 5 20,-10-1-16,1-1 23,-1 0-18,-1 4 16,-8-7-9,16 7 13,-16-7-11,10 10 19,-10-10-17,7 9 20,-7-9-16,0 0 16,3 15-19,-3-15 19,-6 10-23,0-5 22,6-5-16,-13 11 12,2-5-24,2-2 25,-3-1-13,-1 2 9,1-1-11,-1-1 17,0-1-49,0-2-11,1 3-46,12-3-24,-25 0-55,25 0-68,-23-3-24,13 1-57,0 0-72,0-3-113,3 0-590,1-2-715</inkml:trace>
  <inkml:trace contextRef="#ctx0" brushRef="#br2" timeOffset="403409.9583">20558 13358 305,'0'0'702,"-9"-9"-95,9 9-53,-14-9-97,8 2-24,-3 3-67,0 1-25,-1-1-26,0 1-59,-2 0-22,-1 1-18,2 0-5,-2 2-19,0 0-3,0 0-54,1 3 15,-1 1-38,-1 0 9,0 1-34,0 1-14,1 3 18,-1 1-27,0 2 19,1 2-25,-1 1 34,1 2-50,2 2 7,-1-1-20,3 5 21,-1-3-27,2 2 13,2 2-5,1 0-6,1 0-3,-1 2-3,2-3-19,2 1 15,1 1-14,1-2 13,2 4-19,2-4 17,-1 0-4,2-1 0,3-1-16,0-1 18,3-2-17,0 1 16,2-5-14,3-1 17,1-1-18,2-4 19,1-2-17,4-4 14,-2 0-14,4-4 12,1-1-19,5-2 20,-1-5-16,0 2 18,-1-4-15,0 0 15,-3-1-19,0-1 18,-3-2-1,-3-3-3,1 2 13,-2-4-2,-5-1 12,0-1 17,-3 0-5,-2-4-1,-3 0-14,-3 3-1,-3-2-7,-2-1-6,-1 2-9,-2 2 10,-2-2-11,0 3 8,-4 1-8,2 0-4,-4 3-65,0 4-24,1-1-81,-2 3-43,1 5-65,-1 0-88,1 2-132,0 2-119,11 3-240,-18 0-407,18 0-874</inkml:trace>
  <inkml:trace contextRef="#ctx0" brushRef="#br2" timeOffset="404027.2408">21390 13474 598,'0'0'588,"0"0"-108,-6-10-42,6 10-54,0 0-56,1-12-42,-1 12-15,6-8-35,-6 8 2,9-9-11,-9 9-9,15-8-36,-5 4-7,0 2-28,-10 2-9,20-5-23,-20 5-19,17 0-18,-17 0-14,16 5-9,-16-5-11,13 6 2,-13-6-8,8 10-4,-8-10 3,0 11-14,0-11-2,-8 16 2,8-16-8,-10 15-5,4-6 0,-1-3-4,0 1-3,2 0-5,5-7 10,-11 14-6,11-14-3,-10 10 10,10-10-14,-5 9 3,5-9 16,0 0-19,-3 13 20,3-13-17,4 9 0,-4-9 15,10 8-16,-10-8 13,13 9-19,-5-5 15,1 1-11,0 1 11,0-3-20,1 3 22,-2-1-18,1 0 22,-9-5-20,13 10 17,-13-10-13,10 8 30,-10-8-9,5 9 26,-5-9-26,0 0 34,-4 13-7,4-13 18,-8 7-29,8-7 17,-18 7-32,8-4 18,-1-2-26,-1 2 20,-1-3-24,-2 0 16,2 0-21,-2 0 19,1 0-26,-2-3 0,4 1-73,-4 0-21,1-4-90,2 2-56,0-3-126,1 2-104,1-2-204,4-1-592,0 1-878</inkml:trace>
  <inkml:trace contextRef="#ctx0" brushRef="#br2" timeOffset="404497.3472">21532 13351 205,'-1'-12'864,"1"12"-163,-4-11-43,4 11-108,-8-12-77,8 12-51,-11-10-53,2 5-46,0 1-32,0 0-24,-3 0-26,2 2-17,-4-1-23,14 3-6,-24 0-45,10 1-2,0 2-42,-3 1 15,2 1-41,-2 2 5,0 1-25,0 6 14,-1-3-20,4 3 6,-2 3 0,4-1-14,0 4-16,-2 1-5,5-1 5,1 0-8,1 3 6,2-1-16,2 1-1,2 0 39,2 1-50,3 0 5,1-2-3,5 3 4,3 2-2,2-1-3,5 0 5,1 0-3,3-3-3,5-2 3,0-3-1,0-4-2,2-2 3,1-5-1,2 0 6,1-1-2,0-5-11,-2-1-3,3-4 7,0 0 2,0-2-1,-2-1-1,-4-3 1,-2-2 4,-2 1 22,-4-4 57,-2 0-7,-6-1 38,-4-3-22,-2-1 9,-4-2 8,-3-3 4,-3 0 0,-5-5-26,-4-7-87,-5 1 0,0 1 0,-3 1 0,-3 2 0,0 0 0,-1 5 0,-1 1 0,-2 2 0,0 0 0,1 8-6,2 2-291,-2 0-46,-2 4-99,3 1-100,-1 5-158,1 0-157,-3 1-728,0 2-1233</inkml:trace>
  <inkml:trace contextRef="#ctx0" brushRef="#br2" timeOffset="406665.6766">448 13960 257,'6'-11'619,"-3"2"-98,1 0-56,0 0-29,-2-2-54,-2 11-25,3-19-66,-3 7 20,0 12 2,0-20-36,0 20-8,-3-21-33,1 12-30,2 9 13,-4-17-8,0 9-10,4 8-13,-9-14 8,9 14 7,-14-7-15,5 2-25,9 5-2,-23 0-9,10 0-1,-3 3-29,-1 3 12,-1-1-28,-3 3 3,4 1-10,-2 2-17,2 0 3,-1 1-3,4 1-13,-2 1-10,5-5-14,0 6-9,2-1-5,0 1-5,5-1-5,-2 1-3,4-1 5,0 2-12,2-2-3,0-1 0,4 2 0,0-1-3,4 0 3,-1-2-22,2 0-35,5 0-27,-1-3-24,1-2-41,1 0-62,5-2-12,-1-2-45,0-1-22,2-2-21,6 0-11,-2-2 0,1-2 4,1-1-18,5-1 16,-1-2 5,-2 0 18,3-2 22,-1 0 25,-6 0 22,4-1 17,-2 1 40,-2-2 23,-2 2 28,-3-1 8,0 1 40,0-1 4,-4 0 43,2-1 26,-5 2 47,5-2 26,-9 0 51,2 1 19,-1 1-6,0-1 37,-5 0-6,1 2 28,-2 0-6,0 0-5,-4 9-10,2-16-14,-2 16-15,-2-12 7,2 12 4,-8-7 0,8 7-13,-11-2 13,11 2 15,-20 5-1,9 0-9,-2 4-5,-3 2-1,3 0-5,-3 3-40,2 1 4,0 0-29,1 1-16,2 1-19,2-2-10,0-2-6,3 0-3,-2 0-23,6-1-2,-2-3-3,4-9-1,0 19-3,0-19 3,4 11-4,-4-11 1,10 7-1,-10-7-8,13 1-30,-13-1-29,20-4 5,-11-1-28,4-2-16,-1 0 3,-1 0 12,1-4 12,-1 2 16,0-3 7,1 2 10,-2-2 9,-1-1 7,0 0 4,-2 1 4,0-1 2,-1 3 3,0 0 4,-2 1 0,-4 9 0,8-15 1,-8 15-4,5-12-5,-5 12-1,7-6 6,-7 6 5,0 0-4,0 0 4,0 0-2,11 6 10,-11-6 0,5 12-2,-5-12 7,4 18 5,-4-18-25,6 19 0,-3-9-9,3 3 16,2-1-18,-2 1 29,1-2-22,2 2 33,0-3-36,-2 0 30,2-1-28,0-1 11,0 1-60,1-2 44,2-1-83,-3 0-17,0-2-32,2 0-3,-1-2 18,2 1-48,-12-3 1,23-2 2,-23 2 24,23-3 37,-13-3 13,3 4 30,-3-4 10,1-1 19,-1 0 4,-1-1 18,0 0-4,-1 0 18,0-2-4,0 0 20,-3-1-5,1 0 31,-2-1-8,0 0 20,-2 0 34,0-1 13,-2 0-5,-2 1 34,0-1-14,1 0 20,-4 3-18,1-1-1,-1 2-10,-1 1 2,2-1 0,-1 3 7,5 6-26,-12-13-7,12 13-16,-10-5-7,10 5-5,-12-3-4,12 3 0,0 0 2,-15 5 2,15-5-4,-4 9-4,4-9-3,-5 15-9,5-15-1,0 17-2,0-17-5,0 19-2,4-10-1,-1 2-1,3-2-5,0 3 1,2-2-1,1 0-1,0 1-2,-1-1 3,4 1-4,-1-1 8,1-1-10,-2 0 1,-1 1 4,1-3 14,-2 3 37,-3-4 22,2 2 24,-3 0 12,-4-8 7,7 16-2,-7-16-13,1 16-25,-1-16-2,-6 16-23,2-8-4,-1 1-16,-1-1 0,-1-1-15,-2 0 5,0 1-15,0-2 2,-1 1-55,0-2-22,1 0-57,-3-2-63,4 1-25,-3-1-52,11-3-41,-19 1-37,19-1-88,-15-4-30,15 4 6,-14-6-31,14 6 13,-7-10-48,7 10-469,0-11-582</inkml:trace>
  <inkml:trace contextRef="#ctx0" brushRef="#br2" timeOffset="407019.8898">1271 14030 348,'12'-5'551,"-2"1"-63,1 1-33,-2-1-24,5 0-55,-2-1-50,2 1-29,-2-2-5,0 0-33,2 1-30,0-2-17,0 1-34,-3-2-26,3 2 11,1-3-58,-1 0 13,-3-3-34,2 1 10,-1 1-21,0 0 9,-1 0-8,-1-1 3,-1 1-24,0-1 15,-2 2-26,0 0 6,-3 0-18,-2-1 6,-2 10-14,4-14 19,-4 14-19,0-13 9,0 13-19,-6-11 2,6 11-9,-7-6 7,7 6-11,-9-6 11,9 6-17,0 0 14,-15 0-2,15 0 5,-9 6 7,9-6 13,-8 8-3,2 0 14,6-8-3,-4 15 15,2-4 3,0-1 8,2 2-5,0 1 5,2 1 13,-1-2-2,1 2-11,1 0-23,0-2 21,2 2-41,1-3-6,-1 2 2,1-1-4,2-3 7,0 0-10,1 1 0,-2-4-5,3-1 5,0 0-10,-1-1 10,1-2-26,-10-2-57,25-2-86,-9-2-81,0-1-102,5-4-106,-1 0-65,4-3-61,-2 0-180,2-3-440,2-1-801</inkml:trace>
  <inkml:trace contextRef="#ctx0" brushRef="#br2" timeOffset="407220.4337">2052 13711 344,'0'0'914,"0"0"-108,0 0-92,0-12-50,0 12-75,0 0-74,0 0-60,-4-12-56,4 12-44,0 0-40,0 0-49,0 0-48,-3-9-52,3 9-36,0 0-27,0 0-27,0 0 2,0 0-104,0 0-85,0 0-90,0 0-94,-5 6-58,5-6-111,-2 13-58,2-13-55,0 16-119,-2-6-521,2-10-827</inkml:trace>
  <inkml:trace contextRef="#ctx0" brushRef="#br2" timeOffset="407389.7201">2045 13887 716,'0'14'640,"2"-3"-65,-2-11-27,3 20-40,-3-20-42,2 19-30,-2-19-29,2 14-45,-2-14-16,1 13-12,-1-13-9,2 9 6,-2-9 0,0 0-27,4 14-5,-4-14-9,0 0 3,5 7-28,-5-7-22,0 0-71,0 0-172,0 0 0,0 0 0,11-3 0,-11 3 0,0 0 0,0 0 0,0 0 0,9-5 0,-9 5-371,0 0-172,0 0-137,0 0-164,0 0-972,-4-11-1520</inkml:trace>
  <inkml:trace contextRef="#ctx0" brushRef="#br1" timeOffset="412820.4998">23270 8821 583,'0'0'672,"-18"2"-102,18-2-39,-14 3-70,14-3-23,-15 2-44,15-2-55,-12 3-24,12-3-28,-13 2-22,13-2-8,0 0-7,-11 7-3,11-7 34,0 0-60,0 0 32,-3 9-41,3-9 27,0 0-39,14 5 10,-2-3-37,-12-2 28,28 1-43,-10-1 22,3 1-40,7-1-26,2-1-114,2 1 0,5 0 0,1-1 0,4 0 0,-2 1 0,2 0 0,0 0 0,8 0 0,-6 0 0,6-1 0,-6 1 0,0 0 0,0-1 0,-1 1 0,0-1 0,-1 1 0,-1-2 0,0 0 0,-4 1 0,1-1 0,-2 1 0,-5 0 0,-3 1 0,0 0 0,-5-3 0,-3 3 0,-2 0 0,-1-2 0,-4 2 0,1 0 0,-14 0 0,20 0 0,-20 0 0,17 2 0,-17-2 0,0 0 0,15 3 0,-15-3 0,0 0 0,9 6 0,-9-6 0,0 0 0,0 0 0,1 11-100,-1-11-365,0 0-61,-2 9-128,2-9-111,0 0-173,-1 12-567,1-12-1132</inkml:trace>
  <inkml:trace contextRef="#ctx0" brushRef="#br1" timeOffset="413168.2168">25085 8903 241,'-4'-17'843,"0"8"-160,1 1-77,-2-1-40,0-2-72,-1 2-23,-1-3-39,1 0-39,-1 1-33,1 0-29,0 2-17,0-1 31,1 0-67,5 10 12,-6-12-47,6 12 9,-8-14-60,8 14 3,-6-8-64,6 8 7,0 0-11,0 0 39,0 0-66,-11 1-100,11-1 0,-6 12 0,2-2 0,3 1 0,-5 4 0,2-1 0,1 2 0,2 0 0,-3-2 0,3 2 0,0 2 0,-1-4 0,2-1 0,2 0 0,-2 0 0,2 0 0,2-2 0,-1-1 0,1 2 0,3-4 0,-2 1 0,3-4-304,-2 2-126,-6-7-7,17 6-42,-17-6-30,15 4-14,-15-4-27,14 0-6,-14 0-84,9-5-544,-9 5-794</inkml:trace>
  <inkml:trace contextRef="#ctx0" brushRef="#br1" timeOffset="413506.7738">24914 8647 418,'-12'-4'669,"12"4"-84,-17-4-49,17 4-38,-15-2-37,15 2-38,0 0-42,-16 1-30,16-1-53,0 0-33,0 0-14,0 0-11,0 0-24,0 0 4,13 2-12,-13-2 41,19-1-70,-7-1 43,0-3-41,4 3 45,-1-3-42,-1 0 15,2-1-35,-1 0 17,-1-1-39,-1-2 36,-2 1-112,1-1-66,-3 0 0,-2 0 0,2 0 0,-6-1 0,1 0 0,-4 10 0,1-18 0,-1 18 0,-4-17 0,0 9 0,-3-2 0,0 5 0,-2-2 0,-2 2 0,1 0 0,-1 5 0,-3 0 0,14 0 0,-25 0 0,12 4 0,0 0 0,-1 3 0,4-2 0,1 4-159,0 1-397,4-3-68,1 2-90,4-9-155,4 18-797,-1-9-1336</inkml:trace>
  <inkml:trace contextRef="#ctx0" brushRef="#br1" timeOffset="413685.2115">25815 8628 1207,'0'0'778,"17"0"-230,-17 0-158,0 0-138,0 0-155,13-1-113,-13 1-65,0 0-47,0 0-42,0 0-71,0 0-88,0 0-405,0 0-238</inkml:trace>
  <inkml:trace contextRef="#ctx0" brushRef="#br2" timeOffset="418266.4325">22699 9622 361,'0'0'619,"0"0"-98,0 0-54,0 0-26,1-11-50,-1 11-22,0 0-21,0 0 0,0-12-43,0 12 8,0 0-40,0 0 15,0-12-19,0 12-8,0 0-20,0 0-21,0 0-18,-3-11-20,3 11-27,0 0-8,0 0-13,0 0 22,0 0-59,0 0 28,0 0-37,0 0 52,0 0 0,0 0 35,0 0-36,-7 6 22,7-6-46,0 12-115,0-12 0,0 18 0,0-6 0,0 1 0,0 1 0,0 0 0,0 3 0,0 0 0,0 0 0,0 0 0,0 0 0,-2 0 0,2-1 0,-1 0 0,1-2 0,0-2 0,0 1 0,0-2 0,0-11 0,1 22 0,-1-22 0,2 19 0,-2-19 0,2 17 0,-2-17 0,1 12 0,-1-12 0,3 12 0,-3-12 0,0 0 0,3 11 0,-3-11 0,0 0 0,0 0 0,5 8-417,-5-8-139,0 0-20,0 0-63,0 0-44,0 0-111,6-11-644,-6 11-1049</inkml:trace>
  <inkml:trace contextRef="#ctx0" brushRef="#br2" timeOffset="419400.7202">22858 9542 541,'0'0'470,"3"-15"-76,-3 15-31,1-16-15,-1 16-33,1-14-33,-1 14-21,0-14-9,0 14-15,-1-14 8,1 14 9,-1-14-23,1 14-26,-4-15-21,4 15-11,-5-12-20,5 12-10,-7-13 3,7 13 2,-8-12-17,8 12-18,-12-10 14,12 10 1,-14-11 11,6 7-12,8 4-17,-15-7-9,15 7-4,-19-4-3,9 1 1,10 3 51,-21-4-55,21 4 20,-20-2-48,20 2 41,-18-2-31,18 2 33,-19 0-47,19 0 33,-21 0-35,21 0 31,-20 2-42,20-2 35,-22 3-36,11-1 48,11-2-50,-21 5 34,21-5-40,-20 5 39,11-1-34,-2 0 12,1 0-54,1 0 0,0 1 0,-1 0 0,1 2 0,-1 1 0,1 1 0,-2 0 0,0 2 0,0 0 0,2 1 0,-3 4 0,0-2 0,1 1 0,1 1 0,0 0 0,1 1 0,1-3 0,1 0 0,-2 1 0,2-2 0,1 2 0,1-2 0,-1 1 0,0 0 0,3-1 0,-1 1 0,0 1 0,3-3 0,-2 0 0,0 0 0,3 2 0,-1-2 0,1 1 0,1 1 0,1 0 0,-1 0 0,2 2 0,-1-2 0,1 1 0,1-3 0,-1 3 0,3-2 0,-2 0 0,2 0 0,-1 1 0,1-2 0,-1 0 0,3 0 0,0 0 0,-2-2 0,2 2 0,1-2 0,0 1 0,-2-2 0,2 2 0,0-2 0,1 1 0,-1-2 0,3 1 0,-3-1 0,1-1 0,0 2 0,0-4 0,-1 3 0,1-4 0,0 3 0,0-2 0,0 0 0,0-2 0,-1 1 0,3-1 0,-12-3 0,19 5 0,-8-3 0,0 1 0,-11-3 0,21 1 0,-21-1 0,20 3 0,-20-3 0,20 0 0,-20 0 0,22-2 0,-22 2 0,20-2 0,-20 2 0,22-3 0,-22 3 0,19-2 0,-19 2 0,19-3 0,-19 3 0,21-5 0,-21 5 0,20-4 0,-11 0 0,-9 4 0,19-6 0,-19 6 0,18-7 0,-8 4 0,-10 3 0,17-7 0,-8 2 0,-9 5 0,15-7 0,-15 7 0,14-8 0,-14 8 0,15-11 0,-8 6 0,-1-2 0,2 2 0,-2-1 0,1-2 0,0 2 0,0-2 0,0 0 0,0-1 0,-1 1 0,1 0 0,0-1 0,0 0 0,-1-2 0,-1 4 0,0-3 0,2 0 0,-2 1 0,-1-1 0,-1 0 0,0 1 0,1-1 0,-2 0 0,2-1 0,0-2 0,-3 1 0,1 0 0,-1 1 0,-1-1 0,0-1 0,0-2 0,-1 0 0,-2-2 0,1 0 0,-1 0 0,-1 1 0,2-1 0,-4 0 0,3 0 0,-3 3 0,1-1 0,-1-2 0,0 3 0,-1-1 0,1 2 0,-3 0 0,1 1 0,1 0 0,-3 2 0,0 0 0,1 0 0,-1 1 0,-4 1 0,3 2 0,-5 1 0,2-2 0,-2 3 0,0 0 0,0 2 0,0-1 0,-1 0 0,0 3 0,0-1 0,2 1 0,-2 1 0,0 0 0,2 1 0,0 0 0,1 0-434,1-1-130,-1 3-97,1 0-89,1 0-144,3 0-655,1 0-1189</inkml:trace>
  <inkml:trace contextRef="#ctx0" brushRef="#br2" timeOffset="421390.6537">22550 9701 170,'0'0'820,"0"0"-170,3-14-107,-3 14-44,2-10-24,-2 10-49,0 0-12,3-14-52,-3 14-21,0 0-22,1-12-19,-1 12-24,0 0-23,0 0 6,2-12-65,-2 12-35,0 0-25,0 0-22,0 0-2,0 0 4,0 0 39,0 0-53,0 0 30,-4 9-35,4-9 21,-5 15-35,5-15 28,-7 19-42,3-8 30,-2 0-50,2 0 26,-1 2-34,0 2 23,1-3-8,-1 0-16,-1 2-38,2-3 0,-1 1 0,0-1 0,1 0 0,0-2 0,-2 0 0,2 2 0,4-11 0,-7 14 0,7-14 0,-5 12 0,5-12 0,-5 12 0,5-12 0,0 0 0,-1 11 0,1-11 0,0 0 0,11 4 0,-11-4 0,14 0 0,-14 0 0,20-1 0,-8 1 0,1-3 0,4 2 0,-1-2 0,3 1 0,1-2 0,0 3 0,0-2 0,5-1 0,-2 1 0,0 1 0,1-1 0,0 1 0,-3 2 0,1-3 0,-2 1 0,-2 1 0,1 0-214,-5 1-81,1-1-35,-15 1-34,25-2-54,-25 2-18,18 0-58,-18 0-36,14-1-105,-14 1-89,0 0-456,0 0-790</inkml:trace>
  <inkml:trace contextRef="#ctx0" brushRef="#br2" timeOffset="421960.8395">22673 9750 476,'0'0'469,"3"-12"-74,-3 12-35,3-12 2,-3 12-16,3-12-29,-3 12-21,3-12 1,-3 12-10,0 0-9,2-15-4,-2 15-39,0 0-9,5-14-35,-5 14-3,0 0-28,0 0-16,4-10 10,-4 10 15,0 0-2,0 0 2,0 0-6,4 12-6,-4-12 20,1 15-3,-1-15-46,-1 24 33,1-12-12,0 2-18,-1 3-17,-1 1-10,1 1 1,0 2-11,-1-1-6,1 0-4,-3 1-6,4-2-20,-1 1-26,-1-1 32,2 0-28,-2 0 25,2-1-35,0 1 21,0-2-47,0 0 0,2-2 0,-2-1 0,0 1 0,1-2 0,0 0 0,-1-1 0,1-2 0,-1-10 0,2 20 0,-2-20 0,0 15 0,0-15 0,2 13 0,-2-13 0,0 0 0,1 16 0,-1-16 0,0 0 0,0 0 0,2 12-163,-2-12-156,0 0-59,0 0-55,0 0-97,0 0-101,0 0-112,0 0-839,0 0-1229</inkml:trace>
  <inkml:trace contextRef="#ctx0" brushRef="#br1" timeOffset="428595.2171">21950 11999 38,'0'0'791,"-1"-12"-182,1 12-72,0 0-35,1-11-37,-1 11-47,0 0-26,0 0-43,0-12-32,0 12-35,0 0-15,0 0-1,0 0-12,-12 5-17,12-5-25,-15 17 31,5-6-66,-4 4 13,-4 6-57,-1 0 33,-6 7-30,1 1-44,-3 1 28,0 1-43,-2 2 32,-4 7-42,-2 1 30,6-7-44,1 0 27,1-3-44,0 0 22,3 1-42,1-2 26,2-3-36,4-2 27,1-3-31,1 0 23,2-3-33,2-3 22,0 0-20,4-4 14,-1 1-63,2-3 5,1 1-75,-1-4 17,6-7-63,-6 14-19,6-14-31,-5 9-27,5-9-50,0 0-91,0 0-118,0 0-40,0 0-127,18-4-699,-9 0-972</inkml:trace>
  <inkml:trace contextRef="#ctx0" brushRef="#br1" timeOffset="429049.7044">22628 12237 46,'0'0'776,"-3"-11"-155,3 11-42,-4-10-27,4 10-19,-3-11-35,3 11-31,0 0-26,-2-10-27,2 10-63,0 0-11,-4-8-85,4 8 42,0 0-33,0 0 36,0 0-6,-4 10 4,4-10 0,-1 19-49,-1-7 12,4 2-204,-2 3-57,0 2 0,1 0 0,1 0 0,0 4 0,0-1 0,1 2 0,1-2 0,-2 1 0,2 0 0,0-4 0,-2 1 0,2-2 0,-1 0 0,-1-2 0,1 0 0,-1-4 0,0-1 0,0 2 0,-2-13 0,4 17 0,-4-17 0,3 15 0,-3-15 0,2 11 0,-2-11 0,4 10 0,-4-10 0,0 0 0,0 0-308,0 0-330,0 0-105,0 0-167,13-3-856,-13 3-1459</inkml:trace>
  <inkml:trace contextRef="#ctx0" brushRef="#br1" timeOffset="430168.326">25521 8845 326,'0'0'672,"0"0"-112,0 0-20,0 0-16,0 0-53,0 0 4,-9 4-44,9-4-37,0 0-40,0 0-22,0 0-23,0 0 8,-6 9-67,6-9 24,0 0-83,0 0 27,0 0-74,0 0 32,0 0-58,0 13 17,0-13-54,0 0 21,13 5-46,-13-5 9,20 3-43,-4-3 15,3 0-27,9 0 30,1-2-40,10 1 30,1 0-37,10 0 34,1-1-39,7 1 33,-1-1-43,3-1 34,1 0-25,2 1 36,0-2-32,-2 2 29,1-1-35,-3 0 28,-1-1-31,-4 2 38,-2-3-34,-7 0 37,-9 3-40,-7-1 43,-2 1-3,-2-1 44,-5 0-3,-4 1 45,2-1-35,-5 2 26,-1-2-58,-1 1-42,-11 2 0,15-6 0,-15 6 0,14-4 0,-14 4 0,9-5 0,-9 5 0,0 0 0,11-4 0,-11 4 0,0 0-228,11-5-41,-11 5-56,0 0-62,7-4-28,-7 4-94,0 0-65,0 0-44,9-4-105,-9 4-590,0 0-916</inkml:trace>
  <inkml:trace contextRef="#ctx0" brushRef="#br1" timeOffset="430954.964">27346 8702 116,'0'0'856,"0"-12"-185,0 12-36,0-12-72,0 12-36,0-17-42,0 17 2,2-12-54,-2 12-30,2-14-28,-2 14 13,1-12-64,-1 12-3,0 0-74,0-12-17,0 12-46,0 0 30,0 0-17,0 0 23,-7 14-37,7-14-51,-5 19-132,3-7 0,-3 2 0,3 1 0,0 0 0,2 1 0,0-3 0,-1 1 0,1-1 0,1 1 0,-1-2 0,4 0 0,-2 1 0,3-2 0,-2-1 0,3-1 0,1-1 0,-1 1 0,2-2 0,1-1 0,-1-1 0,4-2-128,-3 1-236,-9-4-34,19 3-20,-19-3-17,19-1-20,-19 1-25,18-5 4,-18 5 8,15-7-29,-15 7-36,15-11-574,-11 3-724</inkml:trace>
  <inkml:trace contextRef="#ctx0" brushRef="#br1" timeOffset="431255.7943">27263 8519 480,'-23'2'675,"23"-2"-112,-15 5-63,15-5-29,-12 5-23,12-5-14,0 0-45,-3 9-26,3-9-42,0 0-18,10 7-12,-10-7-8,15 1 0,-15-1-8,21-1 55,-10-1-52,5-3 12,-3 1-51,3-1 20,-3 0-42,0-2 23,-1 2-45,-3-2-131,-1 1-64,-2-1 0,0 0 0,-6 7 0,5-14 0,-5 14 0,0-14 0,0 14 0,-4-13 0,4 13 0,-11-10 0,11 10 0,-14-9 0,14 9 0,-17-1 0,17 1 0,-23 3 0,14 1 0,-5 3-480,5-1-98,-3 5-119,2 2-97,-1-2-181,1 1-506,3-2-1104</inkml:trace>
  <inkml:trace contextRef="#ctx0" brushRef="#br2" timeOffset="432537.224">25047 9747 474,'0'-14'746,"0"14"-103,0-13-24,0 13-56,2-11-32,-2 11-44,-2-12-28,2 12-66,0 0-42,0-12-47,0 12-13,0 0-9,0 0-3,0 0 53,0 0-56,-5 14 26,5-14-57,-1 17 27,1-2-62,-1-3-78,2 2-132,-1 1 0,1 2 0,0 0 0,1-2 0,0 3 0,0-2 0,0 0 0,-1 1 0,2-2 0,0 1 0,2-3 0,-4-2 0,1 0 0,1-1 0,-1-1-229,-2-9-186,5 16-31,-5-16-56,2 12-81,-2-12-92,0 0-61,3 10-726,-3-10-1080</inkml:trace>
  <inkml:trace contextRef="#ctx0" brushRef="#br2" timeOffset="432991.7275">25216 9594 453,'-3'-11'724,"-2"1"-121,3 1-23,-2 0-79,0 1-65,-1-2-32,-2 3-61,0-1 12,-2 1-61,0 1 12,-5 1-52,2 2 6,0 1-17,-4 0 2,2 2-35,-5 3-27,-3 3-11,2 1-1,-3 2 24,0 6-59,-3 2 34,4 2-52,-2 6 22,0 1-55,3 4 20,2 1-40,0 2 38,5 2-8,1-1-15,2 1-7,2-3-9,3-3-43,3 3-17,3-6-4,0 1 0,2-2 0,3 0 0,2-3 0,3 5 0,2-3 0,4-1 0,0-5 0,4 1 0,2-4 0,2-3 0,-1-2 0,2-3 0,2-2 0,2-2 0,0-3 0,3-3 0,3-2 0,-2 0 0,0-4 0,-1-1 0,-1 0 0,-2-4 0,-2-1 0,-2 0 0,-2-3 0,-1-3 0,-4 0 0,-2-3 0,-3 1 0,-4-2 0,-1-4 0,-4 5 0,-3-4 0,-3 0 0,-2-4 0,-3 3 0,-2 0 0,0 0 0,-5 3 0,-1 0 0,-4 3 0,2 0-71,-3 3-154,-1 2-101,0 1-120,-2 1-97,2 6-126,2-2-155,0 3-787,-3-1-1264</inkml:trace>
  <inkml:trace contextRef="#ctx0" brushRef="#br2" timeOffset="433678.074">24675 8903 501,'-7'-14'512,"7"14"-53,-8-15-57,8 15-50,-9-16-33,9 16-30,-9-14-11,4 7-3,-1 1-10,1-2 10,-1 0-45,0 2 4,1-1-27,-3-1 20,2 3-44,6 5 11,-12-11-15,12 11-13,-11-13 8,11 13 8,-10-7-5,10 7-18,-9-7-25,9 7-10,-7-7-22,7 7-19,0 0-14,-10-3-13,10 3 27,0 0-7,0 0 6,3 13 15,-3-13 21,10 16-47,-4-6 20,3 2-47,1-1 27,1 2-42,0 2 26,2-2-38,0 1 31,1 2-38,-1-4 31,-2-1-30,1 1 20,-3-2-32,0-1 29,-2 0-33,-1-2 36,1 1-33,-3 0 34,-4-8-35,2 14 33,-2-14-38,-4 14 31,-2-7-33,0 2 27,-4-1-24,-2 1-56,2-3-72,-3 5-88,0-3-50,-1 0-57,1 2-111,-1-1-50,2 3-67,0 0-115,-2 1-824,4-2-1125</inkml:trace>
  <inkml:trace contextRef="#ctx0" brushRef="#br1" timeOffset="435999.3299">24485 8777 474,'0'0'576,"0"0"-63,0 0-33,-7-9-34,7 9-28,0 0-2,0 0-43,-4-8 0,4 8-44,0 0-10,0 0-28,-6-7 10,6 7-15,0 0-22,0 0-20,0 0-24,0 0-32,-6-9-26,6 9-22,0 0 14,0 0 64,0 0-42,8 6 14,-8-6-20,14 6 21,-5 1-59,1-2 15,5 2-147,-1 0 0,7 1 0,-2 1 0,4-1 0,-1 1 0,2 1 0,-2-3 0,1 3 0,1-1 0,-5 0 0,2-1 0,-2 2 0,-5-3 0,1 1 0,-2 1 0,-2-2 0,0 1 0,-2-1 0,-2 0 0,0 0 0,-4 1 0,-3-8 0,3 14 0,-3-14 0,-5 15 0,-2-6 0,-3 0 0,0 1 0,-3 0 0,-2 1 0,-4 0 0,-2 4 0,-2-1 0,-1 2 0,0 0 0,1 1 0,-2 0 0,2 0 0,-1 0 0,2 0 0,1 0 0,0-1 0,6-3 0,-2 2 0,4-2 0,2-1 0,2-2 0,0 2 0,0-3 0,4 0 0,1-1-154,4-8-489,-7 13-114,7-13-91,-4 12-979,4-12-1534</inkml:trace>
  <inkml:trace contextRef="#ctx0" brushRef="#br1" timeOffset="436848.3868">26744 8700 482,'-5'-5'756,"-3"0"-103,8 5-24,-14-9-58,14 9-51,-13-10-35,13 10-67,-14-7-23,7 0-36,7 7 2,-11-6-25,11 6-35,-10-4-34,10 4-24,-8-7-18,8 7-18,0 0-22,-11-3-12,11 3-1,0 0 45,0 0 4,0 0-206,0 10-15,0-10 0,11 13 0,-3-4 0,4 0 0,3 3 0,2 1 0,-2-1 0,5 0 0,1 4 0,1-1 0,-2-1 0,3 1 0,-4-3 0,2 3 0,-2-3 0,-4 0 0,3 0 0,-5-2 0,-1-1 0,-1-2 0,0 2 0,-2-2 0,-2 0 0,0-2 0,-1 1 0,-6-6 0,8 11 0,-8-11 0,0 11 0,0-11 0,-6 12 0,0-4 0,-3-1 0,0-1 0,-5 2 0,-1 0 0,-3 1 0,-1 0 0,0 2 0,-6 3 0,2-2 0,-4 2 0,2 0 0,3 3 0,-2-1 0,1 1-409,3 2-451,2-2-102,2-1-917,3 0-1601</inkml:trace>
  <inkml:trace contextRef="#ctx0" brushRef="#br1" timeOffset="438869.5896">23041 11969 115,'0'0'672,"-5"-9"-146,5 9-56,0 0-50,0 0-35,0 0-23,-9-5-12,9 5-7,0 0-26,0 0-19,-13 6-25,13-6-34,-9 8 7,3-1 0,-3 1-16,0 5 11,-4 1-45,-2 3 38,-1 3-21,-4 3-42,-2 4 1,-2 4-10,-2 1-25,0 3-42,-8 6 20,2 1-43,-2-1 21,2 0-33,0 2 23,0-3-41,7-4 20,0-2-43,1-1 26,1 0-42,0-2 35,3-1-40,2-5 29,4-3-39,-2-1 8,5-4-45,1 0-61,2-6-84,0 1-28,3-3-49,0 0-47,5-9-46,-9 16-84,9-16-51,-2 9-93,2-9-112,0 0-554,0 0-866</inkml:trace>
  <inkml:trace contextRef="#ctx0" brushRef="#br1" timeOffset="439509.0507">23538 12312 402,'0'0'728,"-10"-7"-142,10 7-82,-8-6-59,8 6-49,-5-6-29,5 6-29,-5-10-62,5 10 16,0 0-54,0-12-3,0 12-31,5-11 1,-5 11-2,6-12-8,-6 12 11,12-11-51,-12 11 27,15-11-43,-6 7 35,2 0-17,-1 0-5,1 1-17,1 1-15,-12 2-15,23 0-24,-11 1 10,0 2-42,-2 2-16,2-1-2,-3 2-1,-2 1-6,1 3-3,-3 0-6,-1 0 3,-3 1-5,-1 3-2,-2 0-43,-4 2 42,-1-1-37,-1 1 37,-2 4-27,-1-3 37,-1 1-44,0-1 44,0-1-9,1-1 4,-1-1-44,3-2 48,2 0-42,0-3 46,-1 0-38,2-1 17,6-8 5,-8 12 48,8-12-17,-4 10 51,4-10-57,0 0 12,0 0-24,10 7 26,-10-7-41,14-2 29,-14 2-34,20-5 37,-8 3-34,1-3 37,4 0-25,-1 0 43,6 0-3,-2-2 39,1 0-94,2 2 0,1-5 0,0 5 0,0-2 0,0 0 0,-1-1 0,0 1 0,-3 2 0,2-1 0,-5 2 0,-2-3 0,0 4 0,-3-1 0,-1 1 0,-11 3 0,19-6 0,-19 6 0,16-5 0,-16 5 0,11-3 0,-11 3 0,0 0 0,9-5-197,-9 5-482,0 0-191,0 0-303,0 0-494,0 0-1337</inkml:trace>
  <inkml:trace contextRef="#ctx0" brushRef="#br1" timeOffset="440659.0574">28210 8840 515,'-16'3'597,"16"-3"-71,-14 4-33,14-4-40,-11 2-31,11-2-14,0 0-43,-17 3-15,17-3-54,0 0-16,-13 3-41,13-3 5,0 0-49,-10 2 9,10-2-43,0 0 8,0 0 4,0 0 19,-9 5-11,9-5 13,0 0-22,0 0 13,15 5-57,-15-5-9,17 2 2,-3-4-7,0 2-4,5-1 1,3 0 6,4-1 8,-1 1-17,6-1 1,5-1-94,-1 1-15,4-1 0,-1 0 0,4 1 0,4-2 0,1-1 0,1 2 0,-1-1 0,2-1 0,-1 0 0,-1-1 0,1 2 0,0-1 0,1 0 0,2-2 0,1 3 0,0-1 0,-3-2 0,1 1 0,-5-1 0,-7 2 0,-2 1 0,-3-2 0,-6 2 0,-4 0 0,-2 1 0,-4 0 0,0 0 0,-3 1 0,-2-2 0,-12 4 0,21-3 0,-21 3 0,16-2 0,-16 2 0,14-2 0,-14 2 0,0 0 0,11-4 0,-11 4 0,0 0 0,0 0 0,0 0 0,0 0 0,0 0 0,0 0 0,0 0 0,0 0 0,-9-4 0,9 4-457,0 0-72,0 0-67,-15-1-66,15 1-46,0 0-113,-10-4-584,10 4-1007</inkml:trace>
  <inkml:trace contextRef="#ctx0" brushRef="#br1" timeOffset="441044.4652">29456 8562 796,'-8'-5'731,"0"-4"-88,8 9-53,-15-10-41,7 4-48,0 2-10,1-3-72,7 7-6,-17-7-29,17 7-32,-11-7-25,11 7-56,-12-6-6,12 6-73,0 0 0,-10-4-50,10 4 42,0 0-40,0 0-9,0 0-9,5 13-3,-5-13-14,14 11-8,-5-1-90,1-1-11,4 1 0,-1 2 0,4 0 0,-3 0 0,1 1 0,-1-1 0,1 0 0,0 2 0,-5-4 0,5 4 0,-6-4 0,2 2 0,0 0 0,-2 0 0,2 0 0,-3-2 0,0 0 0,-2-2 0,-1 1 0,1-1 0,-2 0 0,-4-8 0,4 16 0,-4-16 0,-1 15 0,1-15 0,-4 16 0,4-16 0,-10 16 0,5-8 0,0-2 0,-2 1 0,-1 0 0,1-1 0,-1 1 0,0 0 0,1-1 0,-1 1 0,1 0 0,-1-4 0,0 4 0,-1-2-112,2-1-476,-1 1-82,1 0-33,0 3-37,7-8-153,-7 11-532,7-11-1034</inkml:trace>
  <inkml:trace contextRef="#ctx0" brushRef="#br2" timeOffset="452561.244">27339 9671 738,'0'0'869,"-2"-12"-115,2 12-135,-5-10-21,5 10-47,0-12-23,0 12-58,0 0-48,-2-11-47,2 11-48,0 0 1,0 0-27,0 0-1,0 0-21,0 0-11,0 0-29,7 13-14,-7-13-225,4 19 0,-3-7 0,1 0 0,0 0 0,-2 3 0,4-3 0,-3 2 0,0-2 0,0 1 0,1-1 0,-2 2 0,0-2 0,2-2 0,-2 2 0,0-12 0,2 19 0,-2-19 0,0 15-138,0-15-349,0 12-29,0-12-96,0 0-65,0 12-71,0-12-89,0 0-487,0 0-927</inkml:trace>
  <inkml:trace contextRef="#ctx0" brushRef="#br2" timeOffset="453130.6345">27591 9497 163,'0'-13'746,"-2"1"-146,-1 1-74,2 0-19,-4 1-39,2 1-64,-2-2-22,-1 1-46,0-1-29,-1 1-17,-2 1 11,0-1-39,-2 0-20,-1 3-12,3-2-4,-4 1-42,-1 3-15,-1-2-3,1 2 13,-3 2-27,0 1 14,-1 0-49,1 2 35,-2 2-42,1 1 37,-4 2-29,2 2 29,-2 0-34,1 4 24,1 0-28,-3 2-74,5 3-35,-2 0 0,2 2 0,0 4 0,0-3 0,3 5 0,3-2 0,-1 2 0,2 4 0,1-2 0,1 2 0,1-3 0,-1 4 0,4-4 0,0 0 0,1 1 0,0-1 0,4 2 0,-1-2 0,1-2 0,0 2 0,1-1 0,1-1 0,0-2 0,4 0 0,2-1 0,-1-1 0,3-1 0,4-2 0,-3-2 0,7-1 0,0-2 0,2-2 0,3-1 0,-1-5 0,5 1 0,0-3 0,0-1 0,3-1 0,1-3 0,3-2 0,-3-3 0,1 0 0,-1-2 0,2-5 0,-1-1 0,-1-3 0,-6-1 0,2-3 0,-4-1 0,-1-6 0,-6 0 0,0-3 0,-5-2 0,-2-2 0,-3 3 0,-2-1 0,-5 2 0,-4-1 0,1 1 0,-5-4 0,-4 6 0,-3-1 0,-3 4 0,-2 5 0,-2 3 0,0 3 0,-4 2 0,0 4 0,-2 1 0,2 2 0,0 4 0,1 2 0,1 1 0,2 2-209,0 2-453,-1 1-128,4 4-189,1-2-775,4 0-1442</inkml:trace>
  <inkml:trace contextRef="#ctx0" brushRef="#br1" timeOffset="461932.4954">30232 8731 686,'0'0'692,"4"-11"-62,-4 11-82,3-13-43,-3 13-13,4-12-17,-4 12-45,4-13-51,-4 13-23,4-12-3,-4 12-10,4-11-9,-4 11-41,0 0-17,4-14-22,-4 14-40,0 0-35,0 0-22,3-10-2,-3 10 39,0 0-22,0 0-98,-4 12-74,0-3 0,4-9 0,-6 20 0,2-8 0,-1 3 0,1 1 0,-1-2 0,1 2 0,1 0 0,-2 0 0,3 0 0,1-2 0,-2 3 0,2-5 0,1 1 0,0 0 0,1-3 0,2 3 0,-1-2 0,3-2 0,-1 1 0,2-2 0,1 0 0,2-3 0,1 2 0,1-5 0,1 2 0,1-1 0,0-3 0,-13 0-364,26 0-52,-13-3-25,-1-1-36,-1-1-78,1 1-85,-2-4-39,-1-1-787,1-3-1086</inkml:trace>
  <inkml:trace contextRef="#ctx0" brushRef="#br1" timeOffset="462286.737">30321 8371 444,'0'0'724,"-14"-3"-134,14 3-45,-11-4-79,11 4-26,0 0-1,0 0-12,0 0-3,0 0-58,0 0-9,0 0-47,0 0 4,13 4-27,-13-4-1,23 1-16,-9-1-29,-1 0-9,2-1-26,-2 1-6,0-3-14,1 2-6,-1-2-4,-1 0-95,-1 0-81,-1-3 0,0 1 0,-10 5 0,13-12 0,-13 12 0,8-12 0,-8 12 0,0-16 0,0 16 0,-4-14 0,-1 6 0,5 8 0,-12-12 0,6 5 0,-4 1 0,10 6 0,-17-4 0,17 4 0,-21-1 0,21 1 0,-21 2 0,10 1 0,2 1 0,-1 0-6,3 5-440,-1-2-39,1 1-74,-1 3-80,1 3-60,2-1-145,0 2-590,-2 1-1044</inkml:trace>
  <inkml:trace contextRef="#ctx0" brushRef="#br1" timeOffset="469990.949">30147 9583 588,'0'0'749,"-3"-15"-105,3 15-38,-1-12-54,1 12-9,-1-12-26,1 12-44,-2-12-18,2 12-20,0-12-16,0 12-19,0 0-38,-1-14-44,1 14-31,0 0-44,0 0 21,0 0 52,0 0-296,0 0-20,4 12 0,-3-2 0,1 5 0,-1 2 0,0 1 0,2 3 0,-1 2 0,0-1 0,1 2 0,1 0 0,0-2 0,1 1 0,0-2 0,-1 2 0,3-3 0,-1 0 0,0-2 0,-1-1 0,0-3 0,1-1 0,0-2 0,-2 0 0,-2-1 0,2-3 0,-4-7 0,4 12 0,-4-12-305,0 0-239,4 10-11,-4-10-22,0 0-9,0 0 27,0 0 12,-12-1-6,12 1 7,-11-7-13,11 7-339,-16-10-463</inkml:trace>
  <inkml:trace contextRef="#ctx0" brushRef="#br1" timeOffset="470291.7861">30032 9854 1662,'0'0'298,"-16"1"48,16-1 2,-14 1 29,14-1 21,-9 5-6,9-5 23,-5 7-38,5-7 5,-2 10-33,2-10 6,1 12 22,-1-12-89,6 17 13,0-9-83,0-1 8,4 4-66,0-2-24,3 0-30,0 0-13,1-1-26,4 1-5,-2-1-21,0-1-44,0-2-56,1-1-29,0 1-34,-1-1 3,2 0 3,-2-2-37,0 0-9,-2-2-52,0 0 13,0-3 12,2-1 28,-4-1 14,2-2 36,-2 0 0,-2-4 54,2 0-2,-3 0 58,-2 0 11,2-1 76,-2-2 12,-1 2 51,-1 2 21,-1 0 24,0 2-6,-4 8-15,6-12-10,-6 12-5,0 0-20,0 0-15,0 0-21,0 0 9,-7 8-51,3 1 34,0-1-104,0 4-38,-1 2-138,-2 1-115,-1 2-89,0 2-131,0 1-143,-1 2-133,-1-3-726,-1 5-1154</inkml:trace>
  <inkml:trace contextRef="#ctx0" brushRef="#br1" timeOffset="471394.8383">29270 10749 771,'0'0'718,"0"0"-100,-9-6-68,9 6-51,-6-6-69,6 6-26,-8-7-49,8 7-60,-7-4-51,7 4-37,0 0-40,-11-5-32,11 5-28,0 0-21,-9-7-19,9 7-18,0 0-26,0 0-47,-10-6-50,10 6-43,0 0-52,0 0-50,0 0 14,0 0 2,0 0 18,0 0 6,-13 0 11,13 0 23,0 0 10,0 0 15,-6 9 15,6-9 18,0 0 16,0 0 17,-6 8 15,6-8 27,0 0 35,0 0 29,0 0 20,-4 7 10,4-7 12,0 0 16,0 0 7,0 0 24,0 0 4,0 0-5,0 0 7,0 0-29,0 0 18,0 0-24,0 0 12,0 0-22,0 0 33,0 0-21,0 0 27,0 0-4,0 0 1,0 0-1,0 0 1,0 0 5,0 0-6,0 0-1,0 0 6,0 0 38,0 0-44,0 0 38,0 0-43,0 0 31,-5-6-39,5 6 22,0 0-39,0 0 28,0 0-27,0 0 28,0 0-104,0 0-31,0 0 0,0-12 0,0 12 0,0 0 0,0 0 0,0 0 0,0 0 0,5 7 0,0 0 0,1 3 0,2 1 0,0 4 0,2 2 0,-1 1 0,1 0 0,0 1 0,2 0 0,-3-1 0,2-1 0,-1 2 0,-1-2 0,3 0 0,-5-5 0,0 2 0,1-1 0,-2-2 0,1 1 0,-1-2 0,-1-2 0,-1 1 0,-4-9 0,10 12 0,-10-12 0,6 12 0,-6-12 0,5 8 0,-5-8 0,0 0 0,9 3 0,-9-3 0,9-6 0,-9 6 0,13-14 0,-7 4 0,2-4 0,0 0 0,1-6 0,0 2 0,1-4 0,-1-3 0,0 0 0,0-2 0,0 6 0,-3-1 0,2 3 0,-3 3 0,2 0 0,-1 3 0,-3 2 0,1 1-355,1 1-146,-5 9-27,7-8-60,-7 8-46,0 0-51,0 0-140,12 8-465,-12-8-894</inkml:trace>
  <inkml:trace contextRef="#ctx0" brushRef="#br1" timeOffset="472043.3554">29728 10907 568,'16'0'812,"-16"0"-108,12-3-79,-12 3-58,10-7-72,-10 7-15,5-10-74,-5 10-14,1-11-56,-1 11-28,-2-13-46,2 13-19,-10-12-28,10 12-15,-16-5-23,16 5 13,-18 0-57,18 0-17,-19 7-15,8 0-5,0 4-16,1-2-8,0 4-11,1-1-11,1 2-12,1-1-2,3 2-7,0-2-12,3-1 2,1 0-3,0-12-4,1 21-2,3-12-3,0-1 1,2 0-2,-6-8-9,12 9-6,-12-9-14,17 3-18,-17-3-2,18-2 9,-6-1-2,-3-2 7,1 0 7,0-1-1,-2-2 10,1-2 7,-1-1 5,-1 0-1,-2-1 9,0 3 8,-1-1 33,0 0 20,-4 10 5,7-14 1,-7 14-8,6-12-22,-6 12-12,0 0 1,4-8-9,-4 8-1,0 0 1,0 0-3,4 9-2,-4-9-4,1 13-12,-1-13-3,2 15 0,-2-15 0,4 17 0,-4-17-11,7 15-36,-3-6-40,-4-9-20,11 13-21,-5-7-16,1 0-27,3-2-36,-1 0 18,1-3-62,3 2-3,-13-3-30,23-3-2,-10 0-4,1-2-2,-2-2 9,1 0 44,1-3 11,0-4 42,-2 2 36,1-4 35,-4-2 31,0 1 68,-2-3 68,0-1 52,-3 1 53,-1-4 2,0 3 54,-2 1 3,-1 2 52,0 2 1,0-1 8,-1 3 4,1 0 11,-1 2-11,-1 2-10,2 10-31,-1-18-23,1 18 23,0 0 33,-1-11-34,1 11-239,0 0 0,0 0 0,0 15 0,0-15 0,0 24 0,1-8 0,0 2 0,1 0 0,0 6 0,-2-3 0,2 4 0,0-2 0,2 1 0,-2 0 0,1-2 0,-1-3 0,0-1 0,0-1 0,2 0 0,-1-2 0,1 0 0,-2-2-128,2-4-438,2 0-1,-1 0-109,1-1-86,-6-8-117,12 9-585,-12-9-1084</inkml:trace>
  <inkml:trace contextRef="#ctx0" brushRef="#br1" timeOffset="472644.9749">30240 11005 1146,'0'0'799,"0"0"-103,0 0-76,4-8-37,-4 8-53,0 0-46,0 0-72,0 0-36,0 0-52,0 0-37,0 0-30,0 0-47,0 0-15,0 0-24,0 0-41,10 6-23,-10-6-15,0 0-1,8 6-35,-8-6-21,0 0 3,9 8-13,-9-8 3,0 0-8,0 0 1,10 4-11,-10-4 5,0 0-9,0 0-8,10-6-16,-10 6-2,0 0 2,7-14-1,-7 14 10,3-12-2,-3 12 2,3-18 6,-3 18-2,3-17 4,-3 17 9,1-17 18,-1 17 24,1-14 33,-1 14 23,0-13 16,0 13 14,0 0-125,2-17-11,-2 17 0,0 0 0,0 0 0,0 0 0,0 0 0,0 0 0,-2 11 0,2-11 0,-1 22 0,1-10 0,1 2 0,1 1 0,0 2 0,-1 0 0,2 0 0,1-3 0,-1 2 0,1 0 0,1-2 0,2-2 0,0 2 0,0-3 0,2-1 0,0-3 0,0-2 0,0 0 0,1-1 0,1 0 0,-11-4 0,18 1 0,-5-2 0,-3-2 0,2-1 0,-2-2 0,1-2 0,1-2 0,-2-2 0,0-2 0,3-1 0,-3-2 0,-2-1 0,2 1 0,-2-1 0,-3 3 0,0 1 0,0 2 0,-1 0 0,0 4 0,-4 8 0,4-15 0,-4 15 0,0 0 0,1-10 0,-1 10 0,0 0 0,0 0 0,0 0 0,-4 9 0,4-9 0,-2 12 0,2-12 0,-2 17 0,2-17 0,-1 21 0,1-10 0,0-11 0,0 23 0,1-10 0,1-1 0,-1 2 0,0-3 0,2 2 0,-1-3 0,2 1 0,1 0 0,-1 0 0,4 0 0,-1-1 0,2-1 0,2-2 0,0 0 0,-1-1-326,3-2-189,-1-3-23,0 0-92,-12-1-82,25-2-102,-13-2-664,1-3-1099</inkml:trace>
  <inkml:trace contextRef="#ctx0" brushRef="#br1" timeOffset="472983.5556">30798 11055 264,'-8'-8'1018,"8"8"-184,0 0-159,-6-9-88,6 9-68,0 0-57,0 0-92,6-13-44,-6 13-46,14-10-30,-7 5-8,4-1-27,1 2-22,0-3-27,0 1-20,0 0-30,-2 0-3,0 0-13,-2 1-3,1-2-23,-2 2-17,0-1-4,-1-2-13,-6 8-13,8-10-6,-8 10-6,4-10-6,-4 10-4,0 0-5,-2-9-1,2 9 8,0 0-9,-12-2-5,12 2 0,-13 4 10,13-4 5,-14 12 16,8-4 28,-3 0 2,1 3 21,2 1 7,-1 1-3,0-1-8,0 2-7,2-1-15,1-1-7,0 1-5,2-1-21,1 1 6,-1-3 2,1 1-11,1-11-1,1 20-8,3-9-9,0-2-59,1 0-69,3-1-59,2-2-81,0 0-53,3-1-52,1-1-98,-1-2-114,2 0-26,-1-1-57,3-2-683,0-3-956</inkml:trace>
  <inkml:trace contextRef="#ctx0" brushRef="#br1" timeOffset="474070.7023">31264 10953 876,'6'-10'752,"0"2"-59,1 1-99,-2-1-52,-5 8-45,8-11-45,-8 11-54,6-10-25,-6 10-19,5-10-24,-5 10-37,0 0-38,6-9-34,-6 9-42,0 0-10,0 0-11,0 0-6,-7-7-13,7 7-10,0 0-18,-12 9-9,12-9-19,-9 12-4,3-4-20,2 1-7,-1 0-19,2 1 0,3-10-14,-5 18 3,5-18-6,0 17-6,0-17 6,3 16-16,1-8 0,-4-8 0,10 12 0,-10-12 0,15 10 0,-6-6 0,3-1 0,-2 0 0,-10-3 0,23 1 0,-10-1 0,-2-1 0,2-2 0,-1 0 0,0-1 0,-1 1 0,-1-2 0,0-1 0,0-2 0,-2 1 0,1 0 0,-3-1 0,-1 1 0,-5 7 0,7-16 0,-7 16-2,2-12-5,-2 12 3,-2-10-2,2 10 3,-5-8-8,5 8 8,-9-4-5,9 4 5,-12-4-1,12 4 1,0 0-1,-15 3 6,15-3-4,-9 5 3,9-5-4,-9 6 9,9-6-7,0 0 2,-3 12 4,3-12-3,4 8 1,-4-8 8,9 8-25,-9-8-28,12 6-25,-12-6-19,17 3-16,-17-3-9,24 3 10,-11-6-52,2 1-5,2 0-18,0-3 26,1 0 14,0 0 23,-1-3-11,2 0 27,-3-3 8,1 2 22,-3-4 6,1 1 16,-2-2 14,-2-1 6,0-2 3,-3 0 5,-1-3 20,-1 2 1,0-3 10,-4 1 10,1-1 4,-2 1 3,0 0 25,-1 1-2,-1 0-1,0 1 25,-2 2 10,2 1 14,-2 3-28,2 1-11,-2 0-4,3 11 5,-6-17 13,6 17 6,-6-12 10,6 12-18,-7-9 2,7 9-8,-6-7 7,6 7 9,0 0 0,0 0-14,-13 2 6,13-2-12,0 0-12,-6 12-3,6-12 5,-3 12-10,3-12 4,-2 14-9,2-14-40,-3 13 0,3-13 0,0 14 0,0-14 0,-1 13 0,1-13 0,0 0 0,-1 16 0,1-16 0,0 0 0,0 11 0,0-11 0,0 0 0,0 0 0,1 13 0,-1-13 0,0 0 0,1 15 0,-1-15 0,3 12 0,-3-12 0,4 17 0,-3-6 0,0 0 0,0 4 0,2 1 0,-2 1 0,1 2 0,-1 0 0,-1 1 0,0 5 0,0 0 0,0 1 0,0 0 0,-1 2 0,-2-1 0,2 1 0,-2 1 0,1 1 0,2 0 0,-3-2 0,2-1 0,-1 0 0,1-1 0,0-1 0,0-1 0,-1-4 0,1 1 0,-2-1 0,2-2 0,-2-1 0,1 0 0,1 0 0,0-2 0,-1-1 0,1-3 0,0 3 0,-1-4 0,2-10 0,-1 22 0,1-22 0,-1 17 0,1-17 0,-1 16 0,1-16 0,-2 12 0,2-12 0,3 10 0,-3-10 0,5 9 0,-5-9 0,11 3 0,-11-3 0,12 4 0,-12-4 0,0 0 0,18-1 0,-18 1 0,13-6 0,-13 6 0,10-5 0,-10 5 0,10-9 0,-10 9 0,6-12 0,-6 12 0,3-17 0,-4 5 0,-1 0 0,0-3 0,-3-2 0,0-1 0,-3-3 0,2 2 0,-2-2 0,1 2 0,0-2 0,-1 0 0,3 0 0,-1 1 0,0-1 0,2 0 0,0 3 0,1-2 0,2 3 0,1-2 0,1 1 0,2-1-191,1 2-165,3-2-61,2 0-33,1 1-79,2 5-66,1-3-27,2 5-29,0 0-143,4 1-329,1 2-739</inkml:trace>
  <inkml:trace contextRef="#ctx0" brushRef="#br1" timeOffset="474434.0354">32184 10888 1030,'0'0'824,"0"0"-73,-3-10-119,3 10-29,0 0-54,0 0-59,-4-10-23,4 10-53,0 0-46,0 0-55,0 0-53,0 0-45,0-13-40,0 13-15,0 0 11,0 0 8,7 8-22,-7-8-18,5 15 0,0-4-19,-1 4-85,-1 0-35,3 3 0,-1 5 0,0 0 0,0 5 0,3 3 0,-2-1 0,-1 0 0,2 0 0,-4-1 0,2-2 0,-1-1 0,-1-3 0,-2 1 0,0 16 0,-1-23 0,-1 0 0,0-1 0,-2-2 0,-1 0 0,-1-3 0,2-2 0,-3-1 0,0 0 0,0-2 0,6-6 0,-16 7 0,16-7 0,-15-3 0,4 0 0,0-5 0,1-3 0,-4-5-160,2-3-265,-3-5-24,4 1-78,-2-6-96,0 1-76,3-3-191,-2-5-515,6 3-1007</inkml:trace>
  <inkml:trace contextRef="#ctx0" brushRef="#br1" timeOffset="474703.593">32125 10645 626,'0'0'817,"14"-2"-48,-14 2-123,0 0-33,13 0-38,-13 0-41,0 0-54,20 0-27,-20 0-33,17-4-37,-17 4-31,19-3-19,-19 3-23,18-6-32,-18 6-15,15-7-19,-15 7-149,14-9-95,-14 9 0,9-10 0,-9 10 0,5-12 0,-5 12 0,2-12 0,-2 12 0,-3-12 0,3 12 0,-6-10 0,6 10 0,-12-8 0,12 8 0,-14-6 0,14 6 0,-16-1 0,16 1 0,-19 5 0,19-5-320,-19 6-153,10-1-36,2 1-62,-1 1-56,2 3-21,1 0-120,2-1-590,3-9-958</inkml:trace>
  <inkml:trace contextRef="#ctx0" brushRef="#br1" timeOffset="474951.0248">32447 10865 1150,'0'0'947,"0"0"-81,0 0-36,0 0-59,-4-9-102,4 9-72,0 0-73,0 0-69,-1-10-58,1 10-41,0 0-40,5-9-39,-5 9-241,6-5-36,-6 5 0,11-6 0,-11 6 0,14-5 0,-14 5 0,12-4 0,-12 4 0,16-3 0,-16 3 0,14-2 0,-14 2 0,16-1-367,-16 1-179,16-1-65,-16 1-125,16 0-52,-16 0-840,0 0-1286</inkml:trace>
  <inkml:trace contextRef="#ctx0" brushRef="#br1" timeOffset="475167.1953">32455 10928 113,'-9'10'979,"9"-10"-172,-6 8-70,6-8-67,0 0-55,-1 9-68,1-9-64,0 0-17,7 12-32,-7-12-36,9 8-55,-9-8-39,17 6-27,-8-3-42,2 0-27,1-1-53,0 1-19,3-2-38,-2 0-13,2 1-24,-2-1-45,1-1-68,1-1-94,-2-1-89,3 1-108,-2 0-75,1-4-75,0 1-111,1-1-100,-5-1-146,3 2-524,0-2-973</inkml:trace>
  <inkml:trace contextRef="#ctx0" brushRef="#br1" timeOffset="475690.3499">32949 10737 946,'0'0'873,"-4"-12"-76,4 12-92,-4-11-49,4 11-61,-3-11-69,3 11-21,-3-10-76,3 10-56,0 0-53,1-11-39,-1 11-24,5-8-44,-5 8-15,9-5-20,-9 5-14,13-2-24,-13 2-105,16 1-35,-16-1 0,17 4 0,-8 0 0,3 3 0,-3-3 0,-2 3 0,3 0 0,-3 1 0,-1 1 0,0 0 0,-3 1 0,1 0 0,-4-10 0,2 20 0,-4-9 0,0-1 0,-2 1 0,-1 1 0,-3-1 0,-2 1 0,1-2 0,-3 1 0,1-1 0,1 0 0,-2-3 0,1 3 0,2-3 0,0 0 0,0-2 0,9-5 0,-13 11 0,13-11 0,-9 8 0,9-8 0,0 0 0,-4 8 0,4-8 0,0 0 0,10 5 0,-10-5 0,16 0 0,-16 0 0,23 0 0,-23 0 0,25 0 0,-10 0 0,0-3 0,-1 2 0,2 1 0,2-2 0,-1 1 0,-1 0 0,1-2 0,-2 2 0,0 0 0,-2-1 0,-1 0 0,0 2 0,-12 0 0,20-3 0,-20 3 0,18-3 0,-18 3 0,14-1 0,-1-1 0,-13 2 0,0 0 0,15-3 0,-15 3 0,0 0 0,12-3 0,-12 3 0,0 0 0,0 0 0,12-1 0,-12 1 0,0 0 0,0 0 0,0 0 0,0 0 0,0 0 0,0 0 0,0 0-9,0 0-715,0 0-75,0 0-95,-11-5-926,11 5-1524</inkml:trace>
  <inkml:trace contextRef="#ctx0" brushRef="#br1" timeOffset="476523.7351">32497 10782 342,'0'0'580,"0"0"-96,-12-2-51,12 2-16,0 0-45,0 0-23,-11-2-21,11 2-22,0 0-11,0 0 6,0 0-44,-12-2-13,12 2-32,0 0-10,0 0-24,0 0-14,0 0-39,0 0-11,0 0-36,0 0-11,0 0-16,8-7-4,-8 7-21,11-1-15,-11 1-65,17-3-34,-17 3-67,18-1-22,-18 1-72,19-3-28,-19 3-37,15 0-42,-15 0-36,17 3-80,-17-3-107,12 3-323,-12-3-465</inkml:trace>
  <inkml:trace contextRef="#ctx0" brushRef="#br1" timeOffset="476739.9151">32426 10949 574,'0'0'607,"0"0"-92,-5 11-56,5-11-66,0 0-76,4 7-50,-4-7-48,0 0-25,12 5-31,-12-5-21,12 3-29,-12-3-19,16 3-24,-16-3-13,20 3-19,-20-3-23,21 0-38,-21 0-20,18 0-40,-18 0-16,19-2-12,-19 2-2,16-3-3,-16 3-14,14-1-6,-14 1-31,12-3-5,-12 3-85,11-5-49,-11 5-480,0 0-308</inkml:trace>
  <inkml:trace contextRef="#ctx0" brushRef="#br1" timeOffset="478482.1482">27312 12182 730,'0'0'884,"0"0"-155,0 0-76,0 0-71,3-10-41,-3 10-84,0 0-41,0 0-39,6-7-43,-6 7-42,0 0-42,0 0-39,0 0-28,0 0-15,6-10-43,-6 10-30,0 0-20,0 0-15,0 0-12,0 0-12,0 0-44,0 0-55,0 0-78,3-7-124,-3 7-63,0 0-130,0 0-105,0 0-106,-7 7-839,7-7-1134</inkml:trace>
  <inkml:trace contextRef="#ctx0" brushRef="#br1" timeOffset="478676.1806">27099 12491 54,'0'0'944,"-4"10"-193,4-10-55,0 0-95,-3 9-61,3-9-71,0 0-68,0 0-71,-7 11-56,7-11-55,0 0-17,0 0-59,0 0-10,-2 7-47,2-7-2,0 0-72,0 0-62,0 0-101,0 0-129,0 0-147,0 0-143,0 0-848,0 0-1024</inkml:trace>
  <inkml:trace contextRef="#ctx0" brushRef="#br1" timeOffset="478876.7533">27524 12576 686,'0'0'908,"11"-2"-106,-11 2-118,12-2-93,-12 2-84,0 0-103,12-3-84,-12 3-62,0 0-51,9-4-42,-9 4-43,0 0-39,9-3-85,-9 3-99,0 0-118,0 0-128,10-3-132,-10 3-215,0 0-535,8-4-836</inkml:trace>
  <inkml:trace contextRef="#ctx0" brushRef="#br1" timeOffset="479416.0063">28277 12368 420,'0'0'647,"10"-12"-81,-5 6-40,1-2-36,-1 0-46,2-1-22,-1 1-47,-1 1-12,-1-2-45,-1 1 5,-3 8-41,8-14 0,-8 14-17,4-14-8,-4 14-32,0-13-36,0 13-33,-6-9-20,6 9 2,-11-6-1,11 6 25,-18-2-48,7 5 11,-2 1-21,-1 1-19,-1 3-7,-2 2-5,2 3-13,-3 2-11,5 0-10,-3 2-3,3 0-8,1 1-6,1 2-3,3-3 1,-1 1 0,4-1-13,0 0 0,3-1-6,2-2-19,2 2-41,3-2-60,1-2-44,5 0-72,-1-1-41,4-1-47,0-2-37,5-1-60,2-2-50,2 0-17,1-2-19,-4-2-39,5-1-77,1-1-441,3-1-680</inkml:trace>
  <inkml:trace contextRef="#ctx0" brushRef="#br1" timeOffset="480102.3286">28635 12475 152,'15'-13'652,"-3"-1"-96,-2 0-55,-1 3-15,-2-2-51,-2 0-17,-1 3-25,-2 0-23,2 1-62,-4 9-23,-5-14-38,5 14 7,-9-8-26,9 8 4,-13-1-35,13 1-5,-20 6-44,9-2 0,-1 4-39,1 0-8,0 1-38,1 4-5,-2-2-13,4 0-9,0 3-8,1-2-1,2 0-9,1-2 4,2 2-15,-2-3 0,4-9 4,0 16-18,0-16 0,5 13-2,-5-13-23,8 8-21,-8-8-31,11 4-26,-11-4-16,19-4-6,-19 4-11,21-7 22,-12-1-5,1 1 38,1-3 16,-2-1 14,0-2 10,0-1 12,-1 2 24,-2-1-8,1-1 41,-2 0-11,1 4 50,-2 2-4,-2-1 14,-2 9-24,8-16 15,-8 16-26,0 0 13,5-7-22,-5 7 31,0 0-23,0 0 19,3 13-21,-3-13-5,2 15-3,-2-15-7,5 17-4,-5-17 2,4 19-6,0-9-1,0-1-4,0 0 2,1-1-3,0-1-7,3 1-3,-2-1 7,4-2-2,-2-1-4,3-1-12,1-1-3,1-1-4,-2-2-3,3 0-4,3-3 1,1 0 4,0-1 0,2-3 10,0-1 4,0-1 1,-1-2-3,-1 0 4,0-1 9,-2 0 2,-3 0 29,-1-1-12,-3 2 35,-1-3-19,-3 4 20,0-1-7,-3 1 26,-2 11-31,-1-21 45,-2 13-38,-1-2 22,-2 4-23,-1-2 23,-3 3-3,1 1-3,-1 0-1,10 4-13,-20-4-7,20 4-7,-18 2-10,18-2-1,-18 6-4,11-1-2,1 3-13,1 0 8,5-8-17,0 19-1,0-6-43,4 1 0,2-2-41,1 5 3,2-1 17,2 1 14,2 1 12,1-1 3,-1-1 8,0 0 5,-1-1 7,-2-1 2,0-2 1,-3 0 14,1 0 12,-3-3 12,0 0 10,-2 2 10,-3-11 4,3 14 2,-3-14-3,-2 14-5,2-14-6,-5 11-8,5-11-5,-9 8-3,9-8-1,-13 7-8,13-7-28,-13 4-63,13-4-75,-16 2-96,16-2-149,-14 0-127,14 0-179,-14-4-770,14 4-1100</inkml:trace>
  <inkml:trace contextRef="#ctx0" brushRef="#br1" timeOffset="480434.4599">29256 12516 189,'12'-5'777,"0"2"-126,-1-1-80,-2 0-64,1-3-84,-1 1-36,-2 1-39,1-2-38,1 0-28,-3 0-54,1 0-39,-1-1-23,-1-1-15,-5 9-15,8-15-24,-8 15-19,2-16-6,-2 16-16,0-13-16,0 13-7,-5-10-13,5 10-5,-10-10-8,10 10-7,-13-5-1,13 5 0,-14 0-1,14 0-2,-15 5-17,6 0 42,0 2 11,1 2-3,1 2 5,0-1 1,0 4 7,0 0-15,4 1 5,-1-1-9,2 3-9,2-2-1,0-1-7,3 1-3,1-1-4,2 3-4,1-3-1,3-1-3,0 1-11,4-2-35,-1-2-63,1-3-90,4 0-62,0-1-131,0-2-104,2-1-134,2-2-768,0-1-993</inkml:trace>
  <inkml:trace contextRef="#ctx0" brushRef="#br1" timeOffset="480982.7047">29914 12404 297,'-7'-7'795,"7"7"-159,-11-12-8,11 12-81,-7-12-74,7 12-43,-5-13-49,5 13-18,-2-15-68,2 15-14,5-16-47,-1 8 0,1-1-43,3 2 9,0-1-31,2 1 36,0 1-68,0 2-2,3 0-4,-1 1-11,0 3-20,-12 0-19,22 3-2,-12 0-20,-1 1-6,-2 3-18,-1-1 1,-1 2-10,-2 1-3,-3-9-6,-2 20-6,-1-10 1,0 1 2,-2-1-3,-1 1 7,-2-1-16,0 0 4,1-1-10,0-1 7,2-1-4,-1 0 1,6-7-6,-12 13 2,12-13-10,-6 7-11,6-7-6,-5 8 0,5-8 7,0 0-31,0 0 33,0 0 3,6 6 6,-6-6 4,14 0-3,-14 0 1,17-2 0,-17 2 5,23-3-3,-10 3-2,2 0 3,-1 3-11,2-1 5,0 0 2,2 2 1,-4 1 6,1-1-1,-1 3-1,-1 0 6,-2 0 9,-3 1-8,1-2 0,-4 2 15,0-1 5,-5-7 1,4 15 6,-4-15 10,-4 14 12,4-14 14,-9 11-9,1-4 21,0-1-18,-3-2 12,-2 1-18,-2 1-3,-1-3-13,-1-1 0,-2-1-12,1 1 0,-1-2-5,0 0-8,0 0-24,-1-1-36,1-1-65,1 0-110,-1 0-88,3 1-103,-2-3-182,2-1-188,1 1-886,2 0-1343</inkml:trace>
  <inkml:trace contextRef="#ctx0" brushRef="#br1" timeOffset="482007.7456">31064 12287 43,'-4'-8'879,"4"8"-195,-3-10-76,3 10-16,-3-9-63,3 9-36,0 0-34,-5-13-45,5 13-29,0 0-3,-1-12-22,1 12-24,0 0-34,-3-10-22,3 10-41,0 0-41,0 0-17,0 0-2,0 0-1,0 0-19,0 0-15,-4 10 2,4-10-125,-3 16-21,0-6 0,-1 0 0,2 1 0,-1 0 0,0 1 0,2 0 0,0 0 0,1 0 0,0 1 0,1-1 0,2-2 0,2 3 0,0-2 0,2 0 0,1 0 0,1-2 0,-1 0 0,1-3 0,-2 2 0,1-2-26,-1 0-296,-7-6-50,14 6-67,-14-6-24,10 5-77,-10-5-47,0 0-21,11 2-127,-11-2-563,0 0-902</inkml:trace>
  <inkml:trace contextRef="#ctx0" brushRef="#br1" timeOffset="482339.8338">30914 12143 170,'0'0'840,"0"0"-150,0 0-54,-15 0-50,15 0-54,0 0-48,0 0-37,0 0-43,0 0-35,0 0-28,17 0-20,-17 0-16,17 0-19,-17 0-21,21-2-32,-9 1-17,1-2-26,-3 0-8,1 1-29,1 0-15,-3-2-14,1 1-17,-10 3-12,17-9-18,-17 9-77,12-9 0,-12 9 0,12-11 0,-12 11 0,5-9 0,-5 9 0,0 0 0,0-13 0,0 13 0,0 0 0,-9-9 0,9 9 0,-10-4 0,10 4 0,-13 1-42,13-1-132,-15 4-97,15-4-52,-16 7-72,8-2-68,1 1-112,1 1-86,1 1-129,5-8-639,-6 17-1038</inkml:trace>
  <inkml:trace contextRef="#ctx0" brushRef="#br1" timeOffset="482740.9623">31481 12310 655,'0'0'805,"15"-10"-67,-15 10-120,10-7-39,-10 7-61,9-6-31,-9 6-66,8-6-37,-8 6-45,0 0-35,10-5-50,-10 5-40,0 0-47,0 0-20,0 0-5,0 0-2,0 0-17,9 4-26,-9-4-16,-2 13 2,2-13-13,-7 17-20,2-9-15,-2 3-10,-1 1 4,0 1-8,-1-1-4,-2-1-5,0 1-2,0 0-3,1-1-1,-1 0 1,0-2-2,2 0 0,1-1-1,2-2 2,6-6-2,-13 12-3,13-12 10,-9 10 27,9-10 23,-4 8 3,4-8 0,0 0-6,3 10-7,-3-10-7,10 5-11,-10-5-4,17 5-5,-17-5-6,20 6-6,-7-1 2,1-3-6,3 2 0,-2 0-2,3 0 0,1-1-25,-2 1-39,3-2-42,-2 2-75,1-2-60,0 0-65,-2-1-78,1 1-81,-4-1-135,3-2-107,-3 1-926,-14 0-1285</inkml:trace>
  <inkml:trace contextRef="#ctx0" brushRef="#br1" timeOffset="483226.7014">31896 12327 472,'-3'-15'902,"3"15"-93,-2-12-137,2 12-41,0 0-104,0-16-83,0 16-72,0 0-42,0 0-29,0 0-22,0 0-31,0 0-29,9 5-21,-9-5-38,5 15-2,-1-7-36,0 5-6,0-1-33,1 2 12,0-1-30,-1 1-14,-1 1-18,1-1 8,1 1-28,-1-3 17,0 0-29,0-3 23,-2 3-19,2-2 15,-4-10-9,5 15 2,-5-15-12,4 13 15,-4-13-15,0 0 12,3 13-15,-3-13 14,0 0-15,0 0 13,0 0-18,0 0 17,0 0-19,-4-12 20,4 12-20,-4-13 20,4 13-18,-2-18 31,0 5-23,2 0-5,2-4 12,-1 0-21,1-1 3,1-1 15,2-1-10,3 1 31,-2 0 5,2 0 14,2 1-3,1 1-4,0 2 1,0 2 7,3 0 5,-2 4 0,0-2 6,0 6 3,2-2-4,-2 3 5,-1 4-3,2 0 3,0 4-60,1 1 0,-1 2 0,-2 4 0,4 0 0,-3 2 0,2 2 0,-4-1 0,0 3 0,1-2 0,-5 0 0,0 1 0,1-2 0,-1-1 0,-2 0-172,0 0-141,-2-3-84,-2-10-71,3 19-111,-3-19-124,-1 17-221,1-17-547,-3 12-1092</inkml:trace>
  <inkml:trace contextRef="#ctx0" brushRef="#br1" timeOffset="483511.8668">32423 12058 437,'2'-13'895,"-1"1"-120,2 1-79,0 1-66,-3 10-76,7-15-72,-7 15-54,9-10-28,-9 10-18,16 0-24,-5 3-36,2 3-47,2 3-28,2 3-24,4 6-25,2 6-22,2 5-30,-1 0-19,0 5-28,1 2-10,-3 0-28,-1 2-14,-1 0-2,0 0-9,-5 1-8,-1-3-10,-6-5-1,-2-2-17,-2-1 0,-4-3-4,-3 0-45,-3 3-42,-4-2-52,-4 0-101,-8 3-78,-2-3-92,-6 1-53,-2-2-100,-6-1-84,-2-1-170,-1-1-584,-11 2-1007</inkml:trace>
  <inkml:trace contextRef="#ctx0" brushRef="#br1" timeOffset="484198.3135">30947 11938 695,'0'0'670,"0"0"-81,5-12-32,-5 12-29,0 0-64,2-10-21,-2 10-56,0 0-43,0 0-44,0 0-25,2-12-43,-2 12-34,0 0-37,-12-4-3,12 4 1,-15 4 9,4-2-7,-2 5-6,-2 1 8,-2 3-4,-4 4-9,2 3-8,-3 1 4,-2 7-1,0 3-1,2 0 7,2 5-5,-1 0-9,3 2-73,3 2-64,2 2 0,5 1 0,2 0 0,5-5 0,5 8 0,4-1 0,5 2 0,6-2 0,8 4 0,4-4 0,5-1 0,3-3 0,6-4-124,2-4-196,3-1-67,2-3-65,0-5-143,-8-2-181,0-6-973,3-2-1438</inkml:trace>
  <inkml:trace contextRef="#ctx0" brushRef="#br1" timeOffset="486250.5421">26438 13482 909,'-6'-9'834,"6"9"-131,-8-14-115,8 14-59,-9-7-34,9 7-67,-11 2-29,11-2-61,-14 10-40,4 2-35,5-2-46,-3 3-36,-2 1-27,5 2-44,-1 1-21,2 0-17,1-2 24,3 2-57,0-3-7,1-1-7,3 1-5,0-2 6,3 0-13,-1-2-11,4-3 5,-1-1 0,1-2-8,4-2-8,-3 0 7,-11-2-21,25-2-5,-12 0 3,1-2-16,-1-1 15,-1-2-9,-1-1 20,-2 0-15,0-3 25,-2 1-21,-1 2 26,-3-3-22,1 2 26,-4 9-22,4-14 28,-4 14-25,0-12 17,0 12-17,0 0 19,0 0-18,0 0 31,0 0-22,0 0 21,0 0-18,-6 8 17,6-8-16,2 12 15,2-3-2,-4-9-8,10 15 1,-6-10 4,5 2-3,-2-2 2,5 0 5,-4 0-9,3-2 2,3 0-3,-1-2 1,1 1-4,1-4-13,2 2 21,-2-4-18,3 0 22,-3 0-19,2-2 21,-1-2-11,-3 0 17,0-1-8,-1 0 25,-6 0-11,3-3 12,-5 3 0,2-1 8,-6-2-2,0 12-2,2-20-22,-2 20 5,-8-16-9,8 16 11,-10-11-25,10 11 7,-11-9-18,11 9 2,-15-2-44,15 2-29,-15 3-95,15-3-58,-16 6-100,16-6-120,-13 11-116,13-11-177,-6 13-661,6-13-1010</inkml:trace>
  <inkml:trace contextRef="#ctx0" brushRef="#br1" timeOffset="486482.3264">27020 13518 578,'0'0'894,"4"-10"-103,-4 10-86,5-9-60,-5 9-62,0 0-122,0 0-34,0 0-54,0 0-59,0 0-52,0 0-38,0 0-42,-11 5-34,11-5-29,-2 12-21,2-12-21,-1 14-17,1-14-13,1 16-11,-1-16-10,2 15-21,-2-15-26,4 15-37,-4-15-37,7 11-11,-7-11-69,9 10-28,-9-10-67,9 5-54,-9-5-61,11 3-76,-11-3-45,0 0-144,14-3-547,-14 3-806</inkml:trace>
  <inkml:trace contextRef="#ctx0" brushRef="#br1" timeOffset="486751.9095">26970 13377 682,'-11'-6'755,"11"6"-138,0 0-47,-8-6-75,8 6-46,0 0-42,0 0-20,0 0-39,4-12-14,-4 12-3,9-7-47,0 4-2,-9 3-6,15-10-28,-8 6-24,-7 4-26,16-8-10,-16 8-33,9-9-25,-9 9-22,9-8-22,-9 8-16,9-7-18,-9 7-13,0 0-9,0 0-11,0 0-3,0 0-10,-9-5-4,9 5-21,-13 6 1,6 1-42,0 0-41,-2 0-21,0 3-65,0 1-29,0-1-80,0 1-38,3 0-82,1 1-97,-4 1-96,6-4-141,3-9-564,-2 21-918</inkml:trace>
  <inkml:trace contextRef="#ctx0" brushRef="#br1" timeOffset="486999.3131">27218 13410 480,'0'0'882,"-2"-21"-108,2 21-71,-3-18-45,3 18-28,-2-14-102,2 14-47,-2-14-81,2 14-41,0 0-24,0 0-11,0 0-42,0 0-37,0 0-28,0 0-34,1 20-33,0-8-30,1 2-25,3 2-16,-3 1-18,1 0-15,-1 1-15,2-1-24,-2 0-38,3 0-64,-1 0-22,1-1-97,-1-1-42,1 0-43,-1-3-49,-2 0-51,3-3-103,-1-2-77,-4-7-82,12 11-790,-12-11-1066</inkml:trace>
  <inkml:trace contextRef="#ctx0" brushRef="#br1" timeOffset="487184.2497">27415 13418 835,'1'-14'779,"-1"1"-98,1 2-43,-1 11-68,1-18-65,-1 18-59,2-11-38,-2 11-1,0 0 0,0 0-46,0 0-22,9 9-36,-9-9-47,5 17-40,-3-7-39,2 4-39,1 1-20,-1-1-37,0 1-21,1 1-35,0-1-80,0 0-76,1 1-93,0-1-55,-1 0-99,5-1-17,-2 3-111,3-2-112,1 0-224,1-1-532,3-2-973</inkml:trace>
  <inkml:trace contextRef="#ctx0" brushRef="#br1" timeOffset="487669.9682">27948 13365 843,'0'0'793,"1"-17"-68,-1 17-106,1-15-80,-1 15-72,0 0-43,3-10-56,-3 10-31,0 0-38,0 0-70,4 10-24,-4-10-50,3 16-27,-3-16-32,2 22-1,-1-10-41,-1 1 8,1 0-30,-1 1 10,2 1-28,-2-2 18,0 1-27,0 0 20,0-2-19,2 0 12,-2-12-23,0 22 18,0-22-23,3 16 19,-3-16-16,1 13 19,-1-13-17,0 0 17,5 14-19,-5-14 21,0 0-22,9 4 23,-9-4-21,9-1 33,-9 1-38,16-7 20,-9 2-19,3 0 21,2 1-18,0-1 16,2-1-18,1 1 1,1 1 1,-1 1 10,2 1-5,-2-1-4,1 3 7,-3 0 10,1 3 21,-1 0 32,0 1 1,1 1 8,-3 3 23,-1-2 22,-4 1 15,1 1 4,-7-8-9,6 17 4,-6-17 3,0 14-19,0-14-7,-8 17-11,3-9-8,-2-1-75,-4 2-15,0-3 0,-1 1 0,1 0 0,-2 0 0,-1-2 0,3 0 0,-3-1 0,3 0 0,1-3 0,10-1 0,-19 5 0,19-5-215,-13 2-116,13-2-104,0 0-112,-18-2-208,18 2-194,0 0-622,0 0-1216</inkml:trace>
  <inkml:trace contextRef="#ctx0" brushRef="#br1" timeOffset="488008.535">28360 13689 925,'0'0'898,"20"-2"-92,-9-1-76,2 2-54,1-3-119,2 0-73,-1-1-70,2-2-51,-1 2-42,1-3-56,0 1-40,1-3-37,-4 3-30,2-3-20,-5 3-31,2-2-15,-3-1-23,-1 0-7,-1 2-20,-5-1-2,1 0-9,-4 9-9,0-17-11,0 17 4,-6-15-19,1 10 0,-4 0-11,9 5 6,-18-4-9,5 3 7,2 2-6,-3-1 11,0 5-6,-2 2 12,1 0 8,-1 3 9,1 2 9,3 0 14,0 2 31,4-1 10,3 1 5,1 0-3,2-1 9,2 1-24,4 0-10,1 0-40,2-2-18,2 0 0,5-2 0,2 1 0,3-2 0,1-1 0,1-3 0,1-1 0,3-2-144,-2-2-106,1-1-108,3-3-61,0-1-134,0 1-178,5-5-181,0-1-618,5-4-1163</inkml:trace>
  <inkml:trace contextRef="#ctx0" brushRef="#br1" timeOffset="489528.0028">29283 13587 372,'0'0'504,"0"0"-75,0 0-59,0 0-28,0 0-25,0 0-37,0 0-10,0 0-20,0 0 8,0 0-26,0 0 21,0 0-15,0 0-12,0 0-17,0 0-25,0 0-9,10-3-16,-10 3-13,7-6-3,-7 6-15,12-10-12,-4 5-15,0-2-17,-1 1-5,5-3-10,-3 0-11,1-2-3,1-2 4,-2 1-4,2-3 15,-1-1-15,-4 2-2,2-4-1,-2 1 3,1 0 1,-3 0 1,-2-2 4,1 4 7,-2-2 1,-1 3-19,0 2 16,-1 0 3,-1-1-4,0 4-2,-2-2-22,0 2-12,-2 1-4,6 8-5,-13-10-14,13 10 23,-15-6-10,15 6 3,-20 2-7,8 2 0,0 2 0,-1 4 1,-2 0 1,2 3 4,-1 3-2,1 0 3,1 2-4,-1 4 6,4-1-7,-1 1-1,2-1 2,2 4-13,1-2-3,1 3-2,1 0 2,2 0 1,2 3 0,4 1-3,2 1-2,-1-1-1,2 0-2,2 2 15,0 2-15,2 0-4,-1-3 0,-1-1 9,0 0-6,1-1 6,-2-1-12,0 1 14,0-1-6,-2-1 9,0-4-15,-2-1 24,0 0-15,0-1 2,-1-3-7,-2 0 6,0-2-4,0 0 8,-2-3-4,2-1 7,-2 0-9,0 1 12,0-13-8,-2 21 16,2-21-5,0 14 14,0-14 1,0 13 20,0-13 1,0 0 1,0 14 0,0-14-8,0 0-11,0 0-11,0 0-3,8 5 4,-8-5-10,8-5 4,-8 5-8,14-12 2,-7 7-6,1-5 5,2-2-9,-2 2 4,0-1-6,-1-2 7,2-3 5,-2 4-6,-1-3-9,-1-2 7,1 3-8,-2-3 3,-1 0-8,-2 0 4,0-1 12,-3 0-15,-1 1-2,-3-3 3,-3 1-11,0-2 9,-6 0-7,-1 0 1,-1 2-7,-3 0 7,0 2 15,0 1-16,0 1 6,2 3 4,3 0 1,1 4 10,2-1-12,1 1-2,2 0 0,1-1-7,2 3-12,0-2-3,6 8-15,-2-15-28,6 7-52,2-1-74,4-3-57,2 0-69,5 0-33,2-1-83,3-1-61,2 2-32,2 0-78,-1-1-82,2 2-366,1 0-680</inkml:trace>
  <inkml:trace contextRef="#ctx0" brushRef="#br1" timeOffset="489913.1049">29744 13530 381,'14'-5'627,"-1"2"-93,-4-1-48,0 1-15,-9 3-74,14-7-19,-14 7-60,8-7 11,-8 7-40,0 0-10,0 0-20,0 0-22,-9-5 6,9 5-9,-19 7 9,8-2-27,-3 0 0,0 3-35,-2 3-20,2-1-33,-2 2-18,3 0-30,0 2-12,2-4-7,3 2-19,2 0-10,0 0-2,2 0-8,4-12-5,-1 17-4,1-17-9,5 17-37,2-10-6,1-2-43,1 0 11,2-2-38,1 0 9,1-1-35,1-4 17,-1-1-20,2 0 39,-1-2-4,0-2 18,-1-2 15,1-1 17,-4 1 6,0-2 21,-1-3 26,-1 1 30,0-1 27,-3 2 17,-1 0 22,-2 3 26,3-1 4,-5 10-12,5-15-22,-5 15-17,3-11-11,-3 11-3,0 0 12,0 0 9,0 0-6,0 0-17,0 0-25,6 11 18,-6-11-20,2 15-13,-2-15-8,2 18 0,-2-18-12,4 20-12,-4-20-46,5 19-29,-1-11-72,-4-8-43,5 17-58,-5-17-67,9 13-94,-9-13-95,9 9-98,-9-9-188,11 7-348,-11-7-765</inkml:trace>
  <inkml:trace contextRef="#ctx0" brushRef="#br1" timeOffset="490176.151">30055 13444 65,'1'-16'851,"0"4"-131,-1-3-64,2 3-61,-2-2-72,0 2-25,0 12-24,1-20-49,-1 20-61,0-15-46,0 15-10,0-14-85,0 14 12,0 0 2,0 0-13,0 0-22,0 0-22,0 0-11,0 0-26,5 15-14,-4-3-14,2 0-19,-2 2-19,2 3-14,-2 0-11,1 0-12,1 2-14,0 0-5,0 1-39,0-3-46,1 1-59,0-1-73,1 0-36,0-1-76,-1 0-25,1-1-34,0-1-51,1-3-57,-1-1-35,0 1 0,1-3-112,0-1-85,1-2-277,-7-5-577</inkml:trace>
  <inkml:trace contextRef="#ctx0" brushRef="#br1" timeOffset="490530.3359">30410 13593 663,'10'-13'647,"-2"4"-54,-1-3-20,1 0-43,-1 2-44,-3-2-20,-1 2-53,1 0-55,0-1-24,-3 0-22,-1 11-27,0-19-33,-2 10-6,2 9-16,-8-17-25,3 9-9,-2 0-12,0 2-13,-2 1-4,1 0-25,8 5-27,-18-2-18,18 2-18,-18-3-17,18 3-14,-16 4-8,16-4-11,-14 9-7,7-2-8,7-7-11,-8 13-10,8-13-19,-2 16-13,2-16-14,6 21 8,-2-13-30,1 4-8,2 1-6,-1-1-8,3 0 19,0-1 4,-1 1 16,0 1 8,2-2 20,-3 1-3,2-2 12,-1 0 2,-3-1 11,0 1-3,-1-3 14,-4-7 20,5 16 11,-5-16 15,-1 13-4,1-13 12,-4 13-16,4-13 16,-9 9-17,9-9-7,-14 10-7,5-7-8,1 1-8,-2 0 2,1 0-17,9-4-33,-20 2-61,20-2-54,-16 2-98,16-2-58,-16-2-110,16 2-157,-12-5-124,12 5-873,-7-6-1217</inkml:trace>
  <inkml:trace contextRef="#ctx0" brushRef="#br1" timeOffset="490909.2831">30571 13595 780,'0'0'800,"19"-2"-43,-19 2-87,21-3-52,-21 3-57,23-3-61,-9-1-56,-3 1-43,3-1-51,2 0-52,-1 0-48,-1-3-27,0 2-38,1 0-30,-3-1-9,2 0-24,-6 0-15,2-2-21,0 1-7,-4 0-22,1 0-11,-7 7-5,8-14-5,-8 14-10,0-14-11,0 14-4,-4-14 0,-1 7-10,5 7 2,-13-11-6,13 11 1,-18-9-1,18 9 1,-20-2-1,20 2-1,-19 0 1,19 0 0,-19 4 4,10 2-8,0-1 17,1 4-18,1 0 14,2 2-2,1 1 22,2-1 2,2 1 11,1 1 7,3-1 11,1 2-13,1-1 1,4-1-15,1 0 0,0-2-2,4 1 4,2-1-11,1-2-18,2-1-3,-3-1 0,2-3-16,1 0-64,1-3-67,2-2-89,1-1-92,0-2-84,1-2-110,-1-1-139,3-2-127,0-1-796,-2-4-1232</inkml:trace>
  <inkml:trace contextRef="#ctx0" brushRef="#br1" timeOffset="491147.5896">31449 13401 1386,'0'0'927,"0"0"-74,0 0 8,0 0-84,0 0-86,0 0-54,0 0-41,0 0-55,0 0-28,-9 3-104,9-3-409,0 0 0,-8 7 0,8-7 0,0 0 0,-3 10 0,3-10 0,0 0 0,-3 12 0,3-12 0,0 0 0,0 0 0,-1 10 0,1-10 0,0 0 0,0 0 0,0 0 0,0 0 0,-2 11 0,2-11 0,0 0 0,0 0 0,0 0 0,0 0 0,0 0-611,-11 2-230,11-2-177,-15 0-789,3-1-1506</inkml:trace>
  <inkml:trace contextRef="#ctx0" brushRef="#br1" timeOffset="498599.3303">26308 15226 1015,'0'0'1021,"2"-10"-189,-2 10-45,5-11-59,-5 11-76,4-7-59,-4 7-65,0 0-52,7-11-41,-7 11-46,0 0-48,13-6-48,-13 6-192,0 0-101,0 0 0,9-6 0,-9 6 0,0 0 0,0 0 0,0 0 0,0 0 0,7-5 0,-7 5 0,0 0 0,0 0 0,0 0 0,-7 7-192,7-7-329,0 0-60,-9 7-92,9-7-79,-13 11-144,8-5-557,-1 1-1069</inkml:trace>
  <inkml:trace contextRef="#ctx0" brushRef="#br1" timeOffset="498799.8911">26200 15448 915,'0'0'763,"2"15"-41,-2-15-82,0 0-48,0 0-58,0 12-70,0-12-60,0 0-53,0 0-58,0 0-60,4 9-45,-4-9-38,0 0-33,0 0-25,0 0-34,0 0-53,0 0-78,0 0-79,0 0-82,5 7-95,-5-7-125,0 0-107,0 0-183,0 0-511,12-4-863</inkml:trace>
  <inkml:trace contextRef="#ctx0" brushRef="#br1" timeOffset="500843.2404">26371 15211 453,'0'0'917,"4"-12"-145,-4 12-89,5-15-83,-5 15-28,4-14-55,-4 14-53,2-9-27,-2 9-45,0-11-53,0 11-38,0 0-47,0 0-44,0 0-23,0 0-1,0 0-17,0 0-12,-11 12 4,7 2-12,-2 1-8,-2 5-11,3 1-130,-3 0 0,1 2 0,-2 4 0,2-1 0,-2-4 0,5 3 0,-4-1 0,2-3 0,0 1 0,1-2 0,1-3 0,-1-1 0,0 0 0,1-3 0,-1 0 0,1-1 0,2-3 0,2-9 0,-4 16 0,4-16 0,-3 12 0,3-12 0,0 0 0,-5 9 0,5-9-249,0 0-22,0 0-17,0 0 2,-4-13 14,4 13-42,4-14 20,-4 3 24,5-2 8,-4 0 12,3-3 51,0-3 16,-2 2 48,1-5 27,3 1 21,-2-3 18,2 1 26,-2-1 34,-2-1 36,2 4 43,1-1 24,-3 3 17,0 2 16,0 0 21,1 4 12,0 0 6,-1 1-3,0 3 7,2 1 16,-4 8 10,11-10 2,-11 10-21,16-4-3,-5 7-18,2 2 11,1 3-12,5 4-9,-2 0-18,6 4-13,0-1-23,1 3-10,0-1-8,6 2-19,-3 0-7,0 1-14,-2-3-6,-2-3-6,0 3-6,-2-3-5,-1-1-9,-4 1-46,2-5-56,-5 1-72,-1 0-60,-1-3-27,-2-2-42,0 2-46,-2-1-21,-7-6-104,2 8-42,-2-8-12,-4 8-56,4-8-47,-15 5-483,3-2-729</inkml:trace>
  <inkml:trace contextRef="#ctx0" brushRef="#br1" timeOffset="501259.9694">26388 15497 784,'-11'-1'649,"11"1"-94,-18-2-43,18 2-80,0 0-23,-11-6-54,11 6-55,0 0-48,0 0-48,9-7-43,-9 7-19,18-6-17,-7 1-15,7 2-29,2-1 17,3-1-48,4-1 0,4-2-13,-1 2-1,3-3-15,-1 1-37,-1-1-22,1-1-33,-1 0-27,0-2-25,-2 2-42,-2-2-1,-1 1-21,-2-4 12,-6 3 7,0-1 16,-2-1 20,-3-2 18,-4 1 27,1-2 13,-4 2 17,-1-2 21,-3 2 20,-2-2 60,0-2 24,-2 4 38,0 0 8,-1-1 53,1 4 2,-2-1 47,4 4-21,-4-2 8,4 11-9,-4-17-8,4 17 3,-2-12 35,2 12 30,0 0-2,0 0 10,0 0-8,0 0-14,0 0-15,10 12-34,-6 0 0,1 4-17,-1-1-13,0 6-19,1 1-18,0 3-19,-1 0-52,0 1-53,-3 1 0,1 1 0,0 2 0,2 2 0,-2 0 0,-1-4 0,1-1 0,2-2-101,-4 3-199,5-4-74,-5 0-45,3-1-59,-1-5-60,2 2-37,-2-4-6,5-1-51,-1-1-99,0-1-350,5-4-699</inkml:trace>
  <inkml:trace contextRef="#ctx0" brushRef="#br1" timeOffset="502093.3795">27400 15538 861,'22'-19'735,"1"0"-35,-1-1-122,-4 1-28,0-1-43,-5 3-46,-1 1-60,-3-1-29,-3 2-39,-4 1-42,0 2-33,-5-1-47,-2 2-10,-4 0-13,0 1-19,-4 3-16,-5 2-9,2 3 0,-5-1-4,0 3 4,-4 5-15,2-1-11,-2 2-25,4 2-12,0 1-20,0 1-8,6 1-11,-1-1-7,1 5-13,5-5-6,1 2-16,5 0 0,0-3 0,3 2 0,1-11 0,3 17 0,3-10-13,-1 0-43,8 0-17,-4-4-22,4 0-10,6-1-18,-3-2 19,3 0-3,0-1 6,-2-1 11,4-2 19,-3-2 9,2-1 12,0 2 11,-1-4 6,-2 0 10,-3 1 3,-1 2 7,0-1 0,-1 0 8,-3 4 14,1-2 17,-10 5-6,15-4 8,-15 4 31,11 0-23,-11 0 5,12 10-2,-8-2-2,2 4 8,-1 4 11,1 4-3,2 1-10,-4 5-1,2 3 8,-1 3 22,1 2-17,0-2-10,-2 4-10,0 0 7,-2 0-5,1 2 8,1 4-6,-2 0 2,1-4-14,-1-2-2,0 0-4,-2-1-7,0-1-1,3 0-4,-6-4 0,3-2 3,-2-2-2,1-1-6,-2-3-4,0 0 0,-3-6-7,1 1 0,-1-5-12,-4-1-15,2 0-5,-2-4-19,-3 0-5,2-5-17,-3-1 0,-2-4-2,-2-2 8,-2-4 3,-6-6 12,-2-4 9,1-6 11,2 0 13,3-5 7,2-3 10,4-2-1,3-2-31,3-1 15,4-5-19,5 5-11,2-7-11,9 0-29,0 0-14,3 0-23,8 3-12,4-5-8,-2 8-16,3 2 20,1 3 17,0 2 27,0 4 22,0 6 17,-4 3 17,-4 4 6,1 5 30,-3 1 7,-4 4 13,1 1 11,-14 4 0,21 1-4,-10 3 13,-3 1-10,1 1 14,0 4-20,0 0 11,0-1-15,0 2 9,1-2-5,0 3 5,-1-3-6,5-1 12,-1 1-13,3-1 11,1-4-13,2 0 13,3-1-13,2-2 10,-1-1-2,5-3 12,-2 1 17,1-4 19,-3 2 22,-3-5 12,0 1-10,-3-1-8,-7-2-6,0-1 9,-4 1 3,-3-3 10,-4 1-23,-2 2 6,-3-2-6,-3 0-6,-2 2-1,-4 0-13,-3 2-9,-2 1 2,0 1-15,-4 2-5,1 1 3,2 4-17,-1 0-2,-1 0-40,2 3-69,0-1-63,0 5-70,-1-1-65,5 0-69,1 2-62,1-1-49,0 1-37,6 0-64,1 4-171,1-4-322,3 1-688</inkml:trace>
  <inkml:trace contextRef="#ctx0" brushRef="#br1" timeOffset="502447.5662">28836 15308 119,'4'-14'825,"-3"-1"-143,1 2-46,2 0-83,-2 0-14,0 0-45,2 2-22,-2-1-45,1 2-16,0 0-33,-3 10-29,3-15-34,-3 15-49,4-11-28,-4 11-15,0 0 8,6-8-4,-6 8-20,0 0-13,7 12 1,-7-12-25,5 21-130,-2-7-40,-1 2 0,1 3 0,-1 2 0,1 2 0,2 0 0,-1 3 0,1-2 0,0 0 0,0 3 0,2-4 0,-2 0 0,1-1 0,2 1 0,-2-1 0,1-2 0,0-1-144,-1-4-246,0 0-69,-1-3-64,0-1-101,-2 0-82,-1-1-138,-2-10-586,4 14-1040</inkml:trace>
  <inkml:trace contextRef="#ctx0" brushRef="#br1" timeOffset="502679.3683">28693 15559 861,'-15'-9'834,"4"0"-61,0 4-87,2-5-39,0 3-69,2 0-78,7 7-55,-10-12-58,10 12-57,-5-13-54,5 13-37,6-10-26,-6 10-49,14-10-21,0 5-29,1 1-33,4 0-5,5 1-25,1-2-3,5 3-15,4-1-32,2 0-76,1 0-60,0 1-59,-1-1-42,1-1-47,-1 2-24,-3-1-66,-4 1-77,-2 0-29,-5 0-18,-4 2-64,-2 0-33,-3-2-434,-13 2-639</inkml:trace>
  <inkml:trace contextRef="#ctx0" brushRef="#br1" timeOffset="503797.6567">29164 15432 521,'0'0'743,"-13"2"-109,13-2-35,0 0-54,0 0-55,0 0-36,0 0-70,14-1-46,-14 1-49,16-4-29,-5 1-32,-1 0-22,3 0-6,3-2-5,-4 2-13,4-2-16,-3-1-21,-2 0-15,-1 3-14,1-2-19,-3 1 20,0-3-50,-2 1-11,-6 6-8,8-11-13,-8 11 1,0 0-11,-1-12-2,1 12-5,-10-7-2,10 7-4,-19-6-3,19 6 1,-22 0 1,9 3-5,0 0 9,-1 4 10,1 0 9,-1 4 27,1 0-16,2 3 2,-2 0-2,6 1-6,-1-1-5,3 1-7,-2 0-4,4 0-5,1-2-1,2 0-8,2 1-3,1 0 3,4-3-38,-1 1-30,2-2-44,1 0-49,1-2-54,1-3-38,1 1-28,1-2-30,0-1 25,2-2-20,0-1 11,0-1-2,2-1 8,0-1 25,-3-2 47,1-3 40,-2 2 30,0-4 24,-3 1 30,0-4 29,2 1 49,-5-1 42,4-3 41,-3 2 59,-1-1-13,1 2 56,-2-1 4,0 3 17,2-2-2,-2 2-8,1 5-15,1-1-17,-1 0-12,-7 7-4,13-5 0,-13 5-18,15 3-14,-15-3 27,14 9-46,-7-2-1,-1-1-5,2 3 12,-2 1-26,1 2 3,-1-2-28,-2 2 19,1 0-39,-1-2 14,-3 2-27,1-1 11,-2-11-18,2 18 12,-2-18-17,0 15 18,0-15-25,0 14 14,0-14-5,0 0 1,-3 11-20,3-11 11,0 0-16,0 0 13,0 0-2,0 0-10,-2-10-2,2 10 19,1-12-17,0 1 15,2 1-20,1-3 7,-1-1 1,3 1 6,0-3 44,0 4-52,1-1 8,2 2 2,-1 0 0,3 1-1,-1 2 3,1 1 32,0 1-39,0 4 4,1-1 3,-1 4 0,0 3 5,0-1 0,-1 4 9,2 3-10,-3 0 11,1 2-12,-1 0 18,1 1-12,-1 3 14,-1-4-23,-1 1 18,0 0-29,-1 0 26,-2-1-12,1-2 8,-1-1-11,-4-9 12,6 15-13,-6-15 15,4 11-35,-4-11 37,0 0-11,0 0 7,0 0-10,0 0 9,0 0-14,0 0 11,0 0-12,0 0 10,-9-13 31,9 13-30,-5-16-14,3 5 5,-1 1-7,0-4 0,2 2 10,0-1-1,1 1 6,0 12 1,1-23 11,-1 23-9,4-18 0,-4 18-2,5-17 2,-5 17 0,8-12-2,-8 12 2,9-5-3,-9 5 1,0 0 1,15 2 19,-15-2-21,11 12 22,-11-12-23,11 17 21,-6-7-21,0 4 11,1-1-12,-1-1 12,-1 3-12,1-2 16,-1 0-15,0-1 11,-1-2-11,0 2 14,0-4-18,-1 2 15,-2-10-15,4 16 16,-4-16-17,3 12 15,-3-12 9,2 10-7,-2-10-14,0 0 8,0 0-7,0 0 6,0 0-16,0 0 7,0 0-19,0 0 7,0 0-10,7-10 8,-7 10-10,6-17 6,-1 6 0,2 0 6,-1-3 2,2-1 5,1 1-3,1-1 7,0-2-4,3 1 10,-1 1-1,-2 0 1,1 5-3,-1-2 3,1 5 0,0 0 6,-2 3 19,-9 4 34,18-4-5,-18 4 28,14 4 24,-14-4 17,14 12 11,-9-3-7,-1 0 0,1 5-22,-2-1-1,1 2-26,-3-1-10,2 1-17,0 1-3,1 0-16,-1 0-7,2-1-24,-1 0-32,1-3-68,0 1-84,1-5-79,-1 3-63,2-5-54,0 2-49,1-3-48,2-1-47,-2 1-50,-8-5-34,19 4-756,-19-4-965</inkml:trace>
  <inkml:trace contextRef="#ctx0" brushRef="#br1" timeOffset="504045.1284">30484 15432 806,'4'-12'685,"-4"12"-75,6-18-26,-6 18-116,4-11-40,-4 11-67,0 0-20,3-11-49,-3 11-16,0 0-24,0 0 0,-2 13-31,2-13-19,-1 15-28,1-15-14,0 18-25,0-18-28,1 22-17,1-11-22,0 0-10,2 0-14,0-1-9,0 1-5,2-4 2,0 2-14,1-2-22,-1 1-33,-6-8-39,16 8-35,-16-8-47,12 6-49,-12-6-39,16-2-39,-16 2-41,18-5-74,-8 1-61,1-6-158,-2 2-577,5-6-806</inkml:trace>
  <inkml:trace contextRef="#ctx0" brushRef="#br1" timeOffset="504352.4496">30521 15204 141,'-18'3'965,"2"-1"-147,3 1-131,0 1-61,3-1-45,1 1-53,9-4-69,-13 9-31,13-9-47,-4 8-54,4-8-24,0 0-44,8 10-43,-8-10-23,17 6-32,-7-4-6,3-1-10,-1 2 1,2-3-5,-1 0-14,1-3-20,-1 1-13,2-2-10,-2-1-4,0-1-41,0-3-39,-3 0 0,-1-2 0,0-2 0,-3 0 0,-2-4 0,0 2 0,-1 1 0,-3-1 0,0 4 0,-3-2 0,0 1 0,-2 2 0,-1 1 0,-4 1 0,1 3 0,-3 1 0,1 2 0,-2 2-12,-1 2-105,1 3-41,-2 2-50,-2 3-42,1 2-28,0 2-39,2 1-8,3 0-42,2 3-47,-1-2-67,4 1-38,4-1-86,-1 1-707,3 0-915</inkml:trace>
  <inkml:trace contextRef="#ctx0" brushRef="#br1" timeOffset="505533.5781">30856 15452 491,'0'-14'788,"0"0"-133,0 2-42,0-5-45,0 5-53,0-1-31,2 0-71,-2 13-43,2-21-46,-2 21-39,2-18-44,-2 18-19,2-11 6,-2 11-37,0 0-15,0 0-8,0 0-40,6 11 6,-6-11-38,0 19 11,0-7-36,0 0-10,0 2-17,1 1 4,-1 2-23,2-2 4,-1 1-18,1 0 12,1-2-18,0 2 10,0-1-24,2-3 10,2 0-32,-1-2-20,1-2-24,1 1-33,1-4-24,1-1-12,0-1-6,2 0-1,1-3 19,1 0 14,-1-3-4,2-1 5,1-2 13,0-3 18,0-1 12,2-2 14,-3-1 16,0-2 6,-1-1 7,2 1 18,-4-2 18,1 2 41,-3 0 5,-1 2 22,0 2 20,-1 0 14,-3 2-7,2 3-14,-7 6-8,10-11 3,-10 11 13,0 0-16,0 0 14,9 4-33,-9-4-12,1 11-20,-1-11 25,1 14-16,-1-14-10,3 18-12,-3-18 3,2 21-9,-2-21-34,3 19-39,0-9-32,-3-10-18,7 16-21,-3-8-18,1 1-16,1-2-17,1 1 11,2-3-11,0 2-16,-2-2-11,4-1 28,-1 1 13,1-1 7,1-1-8,1-2 13,-1 2 14,2-3-2,1 0 6,0 0 18,0 0 34,3-4 17,-3 1 21,3-2 29,-1 0 26,-2-2 27,2-1 30,-4 0 10,1-2 37,-2-1-1,-1-1 24,-1 0 8,-4-1 24,-1-1 2,-2 2-26,-2 0 7,-1 12 9,-1-22 4,-3 10-14,0 3 2,-2 0 3,-3-2-11,0 6 15,-1 0 0,-3 3 13,0-1 4,13 3-16,-25 3 3,12-1-39,-2 3 13,2 3-36,-1-1-3,3 0-33,-1 4 10,3-1-34,0 1 15,1-2-26,2 5 9,2-3-23,1-2 16,1 3-18,2-12 10,2 17-23,2-9 12,1 1 2,3-2-9,0-2-7,2 2-13,0-4-3,2 2 0,0-3-10,2 1 2,-1-3 12,1-3-13,0 1 0,2-1-4,-1-2-3,-1-2 10,0 1 5,-1-2 5,-2-2 3,0 0 4,0 0 2,-2 1 5,-3 0 6,1 3 8,-1-1 5,1 0 3,-7 7-1,7-10 3,-7 10-5,0 0 8,8-3-11,-8 3 8,0 0-7,0 0-1,0 0 2,1 13-1,-1-13-6,0 0 9,-1 17-19,1-17-1,-1 13 2,1-13-1,1 13-19,-1-13-36,4 15-47,-4-15-12,6 12-41,-6-12 1,10 12-25,-3-5-24,-7-7-5,15 8-13,-15-8-3,16 5 12,-16-5 10,17 1 5,-17-1 5,16-1-2,-16 1-10,16-5-27,-8 0 0,0 1 5,0-2 12,-1 0 20,-1-2 15,1-1 28,-1-2 33,-1-1 38,0 0 11,-2-4 45,-1 3 25,1-4 35,-3 0 25,-1-1 41,1-2 14,-2 0 45,1-3 8,-1 0 22,0-1 37,1-1 8,0 2 28,-1 2 8,2 2-12,0-2-21,2 4 12,-2 0-10,2 1 2,0 3-24,-1 1 13,0-1-22,-1 13-27,3-16-2,-3 16 19,5-8 7,-5 8-38,0 0-22,10 8-6,-6 0-19,-2 3-11,1 2-18,0 1-8,-2 4-12,1 1-9,-2 2-10,2 0-7,-1 4-8,-1 0-8,0 1-7,0 1-5,-1-1-2,1-1-2,0 1-3,0-2 3,0-2 8,0 0-40,-2-3-23,2-1-37,0-1-78,0-3-72,0-2-46,0 0-60,0-12-58,0 18-69,0-18-62,2 17-34,-2-17-48,2 13-780,-2-13-991</inkml:trace>
  <inkml:trace contextRef="#ctx0" brushRef="#br1" timeOffset="505734.1287">31712 15420 153,'-9'-5'1006,"9"5"-248,-10-8-83,10 8-76,-4-9-71,4 9-78,0 0-74,0 0-60,1-15-64,-1 15-40,8-8-44,0 3-33,-8 5-25,16-8-23,-5 4-20,0 0-38,3 0-57,1 1-61,0 0-53,2-1-52,-1 1-32,2 2-61,-4-1-60,1 2-47,0-1-26,-1 0-72,-14 1-91,23 0-274,-23 0-404</inkml:trace>
  <inkml:trace contextRef="#ctx0" brushRef="#br1" timeOffset="506420.4567">31977 15354 686,'0'0'619,"0"0"-80,0 0-34,14 0-46,-14 0-57,13 0-40,-13 0-44,15-5-16,-15 5-33,18-5-37,-7 1-34,-2 0-24,3 0-22,2-2-13,-1 0-19,-1 0-7,1-3 0,0 2-1,-3 0-9,-1-1-6,2 1-18,-4-2-14,-1 1 3,1 2-22,-2-2-7,-5 8-7,6-15-7,-6 15-5,3-14-4,-3 14-4,-3-12-6,3 12 1,-7-9-2,7 9 0,-8-5-3,8 5 18,-10-3-21,10 3-2,-14 4 3,14-4-2,-16 7 1,6-3-2,2 3 3,-1 3 2,-1-3 2,0 3 4,2 1 5,0 0-2,-2 2 1,4 0 8,-2 0-5,2 1-6,-2 0-1,3-2 4,0 2-8,1 1 6,0-1-9,2 0 8,-1 0-12,2-2 6,0 0-10,2 0 15,-1-12-18,1 21 22,2-11-13,1-1 14,-1 0-15,4 0 19,-1-4-15,3 1 15,0 0-21,1-2 25,3-1-13,0 0 21,1-2-12,1 1 20,2-2-11,1-2 31,2 0-33,-1-2 26,2-1-33,2-1 23,-1 0-32,-2-5 26,1 2-31,1-5 30,0-1-31,-3-2 33,0-1-37,-2-1 32,-2-2-6,0 0 2,-4 0 5,-3 0-19,-2-1 6,-3 0-42,-2-2 34,-2-1-32,-3 3 31,-3 1-34,-2 2 38,-1 2-38,-1 2 40,0 4-2,0 1-6,1 2 1,1 4-3,0-1-7,9 5 6,-13-4-5,13 4 4,-10 4-2,10-4 2,-5 13 0,5-13-3,4 18 1,1-6-2,1 4 5,2 0 0,2 4-2,3 3-34,-2 1 51,5-2-45,-4 3 37,4-1-38,0-2 35,0 2-30,-1-2 44,2 2-44,-6-7 46,2 0-48,-3 0 56,-2-4-61,0 0 59,-2-2-47,-2 1 68,-2-1-60,-2-11 57,0 15-63,0-15 70,-6 14-70,6-14 54,-13 10-57,13-10 51,-17 5-55,17-5 52,-21 2-76,21-2-49,-23-3-90,11 1-68,0-2-88,1 0-97,1 0-147,0 0-130,1-2-771,1-1-1112</inkml:trace>
  <inkml:trace contextRef="#ctx0" brushRef="#br1" timeOffset="506674.4331">32879 15248 549,'16'-1'1072,"-16"1"-175,12-2-68,-12 2 56,0 0-101,15 0-91,-15 0-51,0 0-40,12-3-69,-12 3-26,0 0-309,0 0-198,10-4 0,-10 4 0,0 0 0,0 0 0,0 0 0,11-4 0,-11 4 0,0 0 0,0 0 0,0 0 0,9-2 0,-9 2 0,0 0 0,0 0 0,0 0 0,0 0 0,0 0 0,9-5 0,-9 5 0,0 0 0,0 0 0,0 0 0,0 0 0,0 0-667,0 0-390,-9-11-979,2 4-1794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33:52.807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892 558 377,'2'-10'609,"-2"10"-38,4-17-15,-4 17-66,0-15-47,0 15-54,-2-17-50,2 17 14,-4-12-43,4 12-38,-6-11-52,6 11-28,-9-7-47,9 7 7,-11-5-17,11 5 1,-14 4-8,6-1-6,-2 3-7,1 2-15,0 4 6,-5 2-4,2 1-13,0 4-19,0 1 19,-1 3-40,0 2 38,2 2-46,2 0 25,-1 2-45,4-2 1,-1 2-7,3-4 2,0 0-7,3 0-2,0-1-4,2 0 2,2-1 4,1 0-7,-2-4 3,7 2 1,0-2 5,1-1-6,0-1-3,4-5-2,1 3 6,1-4-7,-2-3 3,2-1-1,1-2 2,2-2-4,1-3-1,-2 0 8,2-5-3,3-1-4,-1 0-3,1-3 9,2-3-4,1-1-4,-4 1 2,1-3 5,-2-3 16,1 0 20,-4-1 66,0-3-47,-3-1 43,-1 0-59,-3-4 48,-2-1-49,1-1 34,-6 0-54,-2 2 10,-2 0-9,0 0 20,-4-1-1,-1-2 2,-4 2-9,-2 3 5,-1 1 1,-3 0-5,-4 5-2,2 1-3,-2 6-7,0 0-1,-4 4-1,2 1-7,2 5 2,-3 0-5,1 4-2,-4 0-11,1 5 0,-1 3 0,-2 0 0,2 4 0,2 0 0,2 2 0,4 2 0,-1-1-57,3 1-42,4 1-97,1 1-79,3-1-105,1 2-67,4 0-92,0-1-124,6 5-94,-2-3-758,3 0-1147</inkml:trace>
  <inkml:trace contextRef="#ctx0" brushRef="#br0" timeOffset="396.3838">907 1031 141,'-5'-8'876,"3"0"-145,0-4-79,-2 1-65,3-1-102,-2-1-7,3-1-46,3-1-76,-2-2-37,3 2-36,0-1-37,3-3-20,1 2-2,4 1-55,-1 2 8,2 1-68,1 2 25,-3 3-68,5 4 30,-5 1-49,3 3 38,-1 5-55,0 0 36,5 5-55,-4 4 4,0 0-2,-3 4-3,2 1-2,-1 3 5,-2 4-6,0-1-6,-2 2 4,-1 2 0,2-1 29,-2 1 50,-2-2-71,4 0 67,0-1-53,0 1 61,-2-7-54,1 1 51,2-4-32,0 1 37,1-2-33,1-2 42,-1-2-35,3-4 40,-3 1-49,6-4 54,-2 0-97,-1 0-12,1-3 0,-2 0 0,1-2 0,-1 0 0,1 0 0,-3-2 0,2 1 0,-1-3 0,-2 0 0,3 1 0,-5-2 0,3 1-220,-1-4-222,1 0-155,-5 1-237,2-4-1089,2-2-1651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34:26.914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28965 727 137,'0'0'699,"12"-2"-192,-12 2-104,0 0-131,8-6-166,-8 6-200,0 0-546,0 0-149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16:54.801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3158 498 941,'0'0'774,"-4"-17"-43,4 17-61,-2-15-17,2 15-29,-4-13-13,4 13-106,-5-9 5,5 9-104,-5-10-12,5 10-86,0 0 2,-6-7-61,6 7 29,0 0-51,-11 12-227,7-3 0,0 2 0,-2 3 0,2 3 0,1 1 0,0 4 0,-2 0 0,0 3 0,1 3 0,-2 0 0,0 3 0,3-1 0,-3-2 0,3-2 0,0-1 0,-1 1 0,-1-4 0,3 3 0,-1-4 0,-1-2 0,3 0 0,-2-3 0,2-2 0,0 0 0,-1-1 0,1-1 0,1-12 0,-1 18-264,1-18-453,1 13-178,-1-13-1094,0 0-1736</inkml:trace>
  <inkml:trace contextRef="#ctx0" brushRef="#br0" timeOffset="387.5348">3080 541 241,'0'0'936,"3"-15"-160,-1 4-48,4-2-87,0 1-69,3 0-55,1-1-66,3-1-14,1 1-90,0-1-13,0 3-82,4 0 27,0 1-98,-1-1 36,-1 6-84,1-2 35,-1 4-68,0-1 34,0 1-66,-2 2 41,2 2-75,-4 0 40,1 2-56,-1 1 46,-2 1-55,1 0 56,-3 2-48,-3 1 47,-1 1-39,-1 0 54,-3-9-41,-3 24 27,-2-12-50,-3 3-12,-1 2-3,-3 0 0,-1 0 0,-3-2 0,0 4 0,-3 0 0,3-7 0,-4 5 0,3-2 0,1-3 0,-1 0 0,2 0 0,-2-2 0,4-1 0,1-2 0,-1 0 0,1 0-23,1-3-134,2 1-88,1-1-82,8-4-30,-15 7-68,15-7-86,-9 5-100,9-5-85,0 0-838,0 0-1170</inkml:trace>
  <inkml:trace contextRef="#ctx0" brushRef="#br0" timeOffset="1227.88">3862 563 636,'9'-8'922,"-4"1"-57,-5 7-99,7-13-71,-7 13-88,0-14-29,0 14-112,-3-14 6,-1 5-124,4 9-4,-12-13-83,5 7 31,-2 3-79,-2 0 24,11 3-65,-23 0 14,9 3-57,0 2-127,-2 2-2,0 2 0,-2 4 0,2-1 0,1 3 0,1 2 0,0-1 0,3 2 0,-1-1 0,3 1 0,3-3 0,-1-1 0,2-1 0,3-2 0,1 1 0,1-12 0,0 18 0,0-18 0,7 15 0,-7-15 0,13 9 0,-13-9 0,18 2 0,-7-4 0,1-1 0,2-2 0,0-1 0,2-1 0,1-1 0,0-3 0,-2 2-86,2-3 22,-4 0-40,-1 1 69,0 0-46,-2 2 72,-1-1-52,-1 3 64,-2-1-50,-6 8 60,13-12-59,-13 12 55,7-9-45,-7 9 59,0 0-71,0 0 67,0 0-54,8 7 60,-8-7-7,0 11 1,0-11-15,1 15 6,-1-15 0,2 15-2,-2-15 1,2 20-1,-2-20-4,6 17 0,-6-17-4,7 16-43,-2-9-54,2-1-57,0 1-59,-7-7-16,19 7-42,-6-5-30,-1-2-46,0 3 16,5-1 44,-2-4-40,4-1-20,2 2-51,-3-3-18,1 0 20,3-1 22,-2-3-3,1 1 37,-1-4 50,-2 2 46,0-3 55,-1-2 99,-1 0 76,-1-1 66,1-1 5,-3-1 56,2-5-14,-5 4 72,1-1 6,-2-2 32,0 1 21,-1-1 43,0 1 8,-3 4-1,-1 1 64,0-2-20,-2 3-2,1 2-4,-2 1-25,0-1-26,1 3-13,-2 9 0,0-18-13,0 18 11,-3-14-85,3 14 39,-4-8-67,4 8 53,0 0-44,0 0 52,-11 6-57,5 2 42,1 0-55,0 6 39,0-1-118,0 4-51,0 4 0,1 1 0,-2 0 0,1 1 0,1 1 0,-1 0 0,2 2 0,0-2 0,1 3 0,1 0 0,-1-3 0,4 3 0,-2-3 0,2 1 0,1-2 0,-1-3 0,2 1 0,0-4 0,1 0 0,1-2 0,0-1 0,1-2 0,0-4 0,0 2 0,1-4 0,1-1 0,-9-5 0,16 8 0,-16-8 0,19 2-288,-19-2-37,20-4-41,-11-2-8,2 0-33,2 0-27,-1-4-28,0 0-26,0 1-42,0-5-75,-1 1-629,-1-3-843</inkml:trace>
  <inkml:trace contextRef="#ctx0" brushRef="#br0" timeOffset="1471.8165">4252 493 796,'-19'4'781,"5"0"-70,2-2-104,1 1-69,1-1-80,10-2-57,-17 6-44,17-6 38,-9 3-51,9-3-7,0 0-73,-5 6 30,5-6-94,0 0 19,0 0-104,12 7 38,-12-7-83,13 1 42,-13-1-79,20 2 51,-20-2-75,25 0 45,-11 0-85,-1 0 11,2-2-81,1 2-36,-1-1-79,2 1-55,2-3-70,-1 2-106,0 1-129,2-4-87,-3 3-776,2-1-1050</inkml:trace>
  <inkml:trace contextRef="#ctx0" brushRef="#br0" timeOffset="2092.9667">5238 649 292,'0'0'666,"0"0"-94,-10 7-39,10-7-40,0 0-26,0 0-38,-9 5-15,9-5-13,0 0 33,0 0-23,0 0 33,0 0-20,6 8-28,-6-8-39,0 0-25,15 2-11,-15-2-14,15 3-29,-15-3-58,21 0-220,-10 1 0,-11-1 0,24 0 0,-11 0 0,1-1 0,-1 1 0,1 0 0,-14 0 0,26-2 0,-14 1 0,1 0 0,-13 1 0,25-1 0,-25 1 0,20-2 0,-20 2 0,17 0-24,-17 0-369,15-2-30,-15 2-53,13-3-76,-13 3-110,12-3-63,-12 3-839,0 0-1207</inkml:trace>
  <inkml:trace contextRef="#ctx0" brushRef="#br0" timeOffset="2437.2971">5264 799 562,'0'0'763,"-7"6"-108,7-6-25,0 0-74,-6 11-40,6-11-23,0 0-68,0 0-21,7 11-53,-7-11 7,10 4-75,-10-4 22,13 3-107,-13-3 36,19 0-24,-19 0-11,20 0-26,-20 0-7,25-1-4,-11-1-8,-3 2 13,2-3-12,0 2-83,0 0-72,-1-3 0,-12 4 0,21-2 0,-10 1 0,-11 1 0,20-3 0,-20 3 0,16-3 0,-16 3 0,12-1 0,-12 1 0,12-2 0,-12 2 0,0 0 0,13-3 0,-13 3 0,0 0 0,10-2 0,-10 2 0,0 0 0,0 0 0,12-5-307,-12 5-22,0 0-50,0 0-47,0 0-26,6-9-55,-6 9-43,0 0-36,0 0-132,-5-7-524,5 7-852</inkml:trace>
  <inkml:trace contextRef="#ctx0" brushRef="#br0" timeOffset="4287.7917">6856 716 412,'0'0'591,"0"0"-73,0 0-44,7-6-30,-7 6-31,0 0-7,9-9-25,-9 9-10,6-9-35,-6 9-21,9-14-5,-4 7-25,-5 7 0,8-15-23,-8 15 40,7-16-87,-7 16 46,4-17-100,-4 17 39,1-17-89,-1 17 42,0-18-83,-3 10 63,-2-2-65,0 3 41,-2-2-68,-1 3 42,-3 2-49,1-1 47,-2 3-54,0 1 38,-3 1-55,0 1 44,-2 3-15,-3 3-2,0 3-1,-1 2-2,-2 2-11,0 3-6,3 3 6,-3 4-22,4-2-1,-3 7 0,6-6 0,1 2 0,2 0 0,2-2 0,1-2 0,3 0 0,1-2 0,2-2 0,1-2 0,3-2 0,0-1 0,3-1 0,2-3 0,0 1 0,3-3 0,3-2 0,0-2 0,-11-2-15,25-1-33,-11-3 6,3-1-2,0 0-4,2-4 3,-2-2 10,3-1-1,-2-2 1,3-2 0,-3-1 3,1-1 3,-2-1 2,0 2 10,-3-1-1,0 0 7,-1 0 4,-1 2-59,-2 0 71,-1 4-56,0 0 65,-1 1-50,-3 1 69,0 3-79,0-1 77,-5 8-86,9-11 66,-9 11-51,0 0 57,0 0 3,0 0-4,11 4-8,-11-4 3,2 15-12,-2-15 11,1 21-4,1-10-3,-1 2 3,0 0 2,2 2-2,-1-1-5,2 0-1,0 1 7,-2-3-2,2-1-5,3 2 9,-3-3-9,2-2 0,0 1 2,1-1 5,0-2-1,1 0 9,2-2 7,-1 0 4,-9-4-1,22 2 1,-22-2-3,22-2 0,-10-2 8,0 0 1,3 0-8,-2-1-1,1-1-5,-1-3-3,-1 3-1,1-1-5,-1-2-4,1 1 2,-3-1-2,0 1-8,0 0-21,-1 0-23,-1 1-23,-1 0-59,1 1-59,-8 6-90,12-14-51,-12 14-61,13-12-56,-13 12-64,10-14-74,-5 7-100,-5 7-674,10-13-958</inkml:trace>
  <inkml:trace contextRef="#ctx0" brushRef="#br0" timeOffset="4899.0806">7545 446 278,'0'0'676,"5"-15"-54,-5 15-71,3-13-67,-3 13-41,2-13-43,-2 13-14,3-11-14,-3 11-26,1-13-24,-1 13-29,0 0-44,1-11-37,-1 11-45,0 0-18,0 0 19,0 0-24,0 0 37,-7 11-54,4 0 42,-1 2-79,-2 3 58,2 1-73,0 1 49,-1 4-18,0-1-9,0 6-12,0 2 54,0 3-5,1-2-19,-1 2-20,1 0-15,0-3-14,1-2-12,1-2-10,-2 1-44,2-2 0,-1-2 0,2-3 0,0-2 0,-1-2 0,1-2 0,1-1 0,-1-1 0,1-11 0,-2 19 0,2-19 0,0 11 0,0-11 0,0 0 0,0 0 0,0 0 0,0 0 0,0 0 0,12-4 0,-6-5 0,1-2 0,-1-2 0,1-1 0,1-3 0,3-1 0,-2 1 0,2-3 0,-1 1 0,2 0 0,1 0 0,-2 3 0,3 0 0,-2 0 0,1 3-52,-1 2 59,0 0-53,0 4 53,0 0-39,-2 2 45,3 1-41,-1 3 46,-1-1-49,2 4 51,-3-1 0,3 3 0,-3 1-10,-1 2 2,1 0 1,-1 3-4,-2 0 0,-2-1 0,0 4 2,-2-2 0,0 0-11,-2 0 0,-2 3 0,-2-1 0,-1-1 0,-2 2 0,-1-2 0,-1 1 0,-3 0 0,0-1 0,-2-1 0,-2 2 0,0-2 0,1-3 0,0 1 0,-2-1 0,1-4 0,1 3 0,0-4 0,-1 2 0,2-2 0,0-1 0,2-1 0,-2-1 0,13 0 0,-23-1-156,14-2-128,9 3-66,-19-7-72,19 7-48,-13-7-82,13 7-110,-5-7-93,5 7-687,-1-12-1055</inkml:trace>
  <inkml:trace contextRef="#ctx0" brushRef="#br0" timeOffset="5480.0005">8423 782 648,'10'-5'736,"-10"5"-94,9-11-45,-9 11-56,3-10-45,-3 10-45,-3-12-38,3 12-39,-6-14-42,1 5-42,-4 3 2,1-5-66,-1 3-6,-4 1-49,3 2 25,-2-1-80,0 3 53,0 0-24,-3 2-26,2 2-22,0 1-9,-3 2-16,2 3 7,-2 2-19,1 1-12,0 2-12,2 2-6,-1 0-7,2 2-1,0 0-62,3-1 68,2 0-72,1 0 76,0-2-63,2 1 71,1-2-73,2-1 61,1-11-60,-1 19 69,1-19-69,5 13 67,-5-13-66,10 11 62,-10-11-74,13 7 61,-13-7-70,19 0 53,-19 0-10,22-5 6,-10 0-18,0 0-9,2-1 13,-3-2-4,3-1-6,-2-1-2,0 0 10,-1-2-8,-1 0 10,1 1 6,-1 2-1,-3-1 0,1 3 2,-2-1 2,1 2 7,-7 6-8,10-11-9,-10 11 10,9-4-2,-9 4 6,0 0 3,14 4 0,-14-4 6,8 11 8,-8-11 4,9 12 6,-4-5-1,1 2-42,0-3 63,1 3-4,-1-2-3,3 1-7,-1-3 0,1 1-8,-1 0 3,4-1-52,-3 0 69,2-2-65,1-2 72,0 3-58,2-4 65,-14 0-53,26-3 49,-13 2-7,0-1-6,1-1-5,0-1-13,0-1-5,-1 1 0,-2 0-4,0 0-14,-1 1-13,-10 3-29,18-9-49,-18 9-101,13-6-71,-13 6-91,11-7-81,-11 7-132,9-7-121,-9 7-240,7-6-436,-7 6-967</inkml:trace>
  <inkml:trace contextRef="#ctx0" brushRef="#br0" timeOffset="6103.8481">9144 519 728,'-3'-11'735,"-1"1"-89,2 2-19,-3-3-102,1 3-66,-1-2-22,0 2-20,5 8-25,-7-13-33,7 13-44,-6-12-51,6 12-50,-5-8-44,5 8-43,0 0-21,-9-7-11,9 7 54,-5 8-64,5-8 49,-5 18-73,2-6 50,2 3-70,-2 2 51,2 1-16,-2 0-13,2 2-16,0 1-4,-2-1-6,2 3-4,-3 1-8,3 1 9,-2-1-5,1 1-3,0-3-8,0-3-55,1 0 63,-2 0-61,2-2 65,-1-4-68,1-2 69,0 2-67,1-13 73,-3 19-61,3-19 69,-2 15-66,2-15 56,-2 10-60,2-10 61,0 0-66,0 0 61,0 0-6,0 0-8,0 0-23,0 0 23,0 0-7,-2-15-1,2 15-3,6-17-2,-3 6-11,1 3 1,2-5-4,1 1-2,1 0-4,1 2-9,2-1-3,1 1 5,0-1-1,1 2 2,2 2 9,-1 0 3,3 1-8,-3 3 4,2 2 6,-1 1 2,0 0-1,-1 2 4,2 0 4,-1 4-4,-3-1 3,1 0 5,-2 2 4,-2 2-5,-1-1 1,-3-1-10,1 3 8,-2-1 0,-1 3 16,-2-2 3,-1-10 0,-2 21 0,-1-12 2,-1 2-6,-3 0 6,-1-2 0,0 0 15,-2 1-10,-1-3-7,-1 2-1,-1-2-2,1-1-3,-2 1-7,-1-3 2,2-1 1,0 2-55,0-3 58,-1-1-65,1 1 69,0 0-82,0-1 39,13-1-91,-25 0 4,13-1-80,12 1-24,-23-2-61,23 2-38,-16-2-75,16 2-101,-13-3-93,13 3-71,-8-6-766,8 6-1025</inkml:trace>
  <inkml:trace contextRef="#ctx0" brushRef="#br0" timeOffset="6896.0844">9863 783 265,'10'-5'678,"0"0"-59,-2 1-60,-1-3-100,-1 1-25,-1 0-46,-5 6-18,9-16-51,-5 8-9,-4 8-53,5-18 5,-5 18-40,1-20-20,-1 20-33,-1-19-7,1 19 4,-3-17-41,3 17 7,-6-17-37,1 9 13,-3 2-44,8 6 44,-14-10-54,14 10 15,-19-5-6,19 5 26,-21 3-41,10-2 36,0 3-45,-3 3 42,-1-1-50,0 5 48,1 3 0,-1-1-11,2 3-12,-2-1-1,3 4-12,1-1 0,1-1-7,0 1-17,3-1 1,0 0-1,1-2-5,2-1-2,0 1-3,3-2-1,0-1 1,2-1-66,0-1 63,2 0 8,1-1 1,2-1-23,-1-1-9,3-3-60,-8-4 40,18 8-40,-8-6 47,-10-2-56,24 0 34,-12-2-38,4-1 46,0-3-43,0 0 20,4-3-22,-1-2 34,2-3-31,-1-3 20,0-1-19,0-2 22,0-1 0,-1-1 28,-2 0-11,0-3 22,1-4-15,-4 2 10,1 0 4,-3-1 7,0 1-1,-1 1 12,-3-2-4,-2 4 2,1 3 11,-2-1 2,-2 5 9,-1-1 3,-1 0 13,0 2 19,-1 2 4,0 1-10,-1 2-13,-2 0 6,1 0 7,-3 3-5,1 0-3,-1-1 3,0 4-2,5 5 6,-12-8 1,12 8 0,-12-4 6,12 4 10,-15 6 51,7 0-65,0 1 48,0 5-59,0 1 69,1 6-72,-1 2 76,3 1-64,-1 0 51,0 4-5,4 1-9,-2 4 1,3-3-9,0-1-4,3 2-14,0-1-8,4 1-5,-1 0 4,0-3-3,1-1-1,5-2 5,-2-2-21,0-1-24,3 0 0,1-3 0,1-2 0,0-1 0,2-1 0,0-2 0,3-3 0,-3-1 0,0-2 0,1 0 0,2-4 0,-2 0 0,2-1 0,0-1 0,-2 0 0,0-2 0,-1 1 0,0-1 0,0-2 0,-1 1 0,-2-2 0,0 1 0,-2 1 0,-2-1 0,1-1 0,-2 0 0,-8 6 0,13-11 0,-13 11-240,10-11-217,-10 11-115,4-12-123,-4 12-110,-3-12-909,3 12-1393</inkml:trace>
  <inkml:trace contextRef="#ctx0" brushRef="#br0" timeOffset="9163.6882">13866 442 359,'0'0'543,"6"-19"-25,-4 9-44,2-1-1,-3 1-18,1-1-41,0-1 5,2 0 1,-1 2-31,0-2-18,-3 12 6,2-19-9,-2 19 36,4-15-104,-4 15 40,2-12-84,-2 12 16,1-12-73,-1 12 10,0 0-74,0 0 36,-5-7-32,5 7 31,-7 8-154,0 1-16,-2 5 0,1 3 0,1 2 0,-2 2 0,-2 5 0,2 0 0,1 4 0,-1-1 0,1-1 0,1 2 0,0 1 0,3 0 0,-1-6 0,5 3 0,-2-5 0,2 2 0,0-5 0,2 1 0,3-4 0,-1 1 0,5-3 0,-4-1 0,4-2 0,2 0 0,0-3 0,0 0 0,1-3 0,1 0 0,-2-2 0,1-2 0,1-1 0,-13-1 0,25 0-247,-14-1-121,1-1-12,-1 0-27,-3-3-60,4 1-86,-12 4-61,15-11-55,-15 11-757,10-11-1033</inkml:trace>
  <inkml:trace contextRef="#ctx0" brushRef="#br0" timeOffset="9424.8242">13539 635 748,'-12'3'756,"12"-3"-72,-17 0-86,17 0-83,0 0-48,-13 2-36,13-2-62,0 0-26,0 0-57,0 0-10,0 0-38,9-2 2,-9 2-45,21-3-10,-8 0-59,3-1 8,3 0-60,0 1 21,5-1-44,-2 0 9,3 0-60,0 1-14,-2-2-71,-1 1-39,3 1-71,-3 1-55,3-2-55,-4 1-76,3-1 8,0 3-70,3-2-71,-4 3-141,-1 0-450,1-1-721</inkml:trace>
  <inkml:trace contextRef="#ctx0" brushRef="#br0" timeOffset="9805.8115">14225 678 595,'0'0'628,"0"0"-105,0 0-47,5 10-19,-5-10-51,0 0-13,11 2-56,-11-2-27,15-2-51,-15 2-28,16-4-23,-4 1-3,3-3-41,-2 0 3,1 2-29,2-4 16,-2 3-28,0-2 7,0 0-27,-1 1 15,-1-2-22,-3 3 18,-2-1-20,3 2 22,-4-3-35,-6 7 23,9-10-62,-9 10 29,0 0-45,0-12 17,0 12-36,-9-10 26,9 10-40,-14-3 41,14 3-41,-19 0 50,19 0-36,-23 3 62,10-1-46,1 2 71,-1 0 0,1 4-4,-1-2-8,1 5 19,1-2-4,2 4 1,-1 0-14,2 0-6,1 1 4,1 2-20,3-3-52,0 0-13,1-1 0,4 1 0,0-3 0,0 2 0,2 1 0,2-1 0,1-2 0,3 1-85,0-3-82,2 1-96,2-4-85,3 2-40,2-4-69,-1 1-90,3-3-77,2 1 0,-2-1-156,1-1-453,-2-3-841</inkml:trace>
  <inkml:trace contextRef="#ctx0" brushRef="#br0" timeOffset="10331.2078">14683 703 634,'0'0'665,"-3"-13"-58,3 13-74,0-12-65,0 12-62,3-13-49,-3 13-39,7-13-39,0 6-12,-1 2-46,4 0-32,-1 2-6,-9 3-7,23-1 11,-11 3-32,2 0 16,-1 3-52,-2 1 0,2 3-35,-3 1 1,-1-1-32,0 3 12,-4 1-30,2 3 11,-5-4-23,1 3 21,-3-1-28,0-2 20,0 1-16,-3-2 10,2 0-24,-3 0 34,2-1-39,2-10 26,-4 17-17,4-17 14,-4 12-27,4-12 20,-5 7-22,5-7 18,0 0-27,0 0 20,0 0-21,0 0 6,0 0-33,10-9-3,-5 1-26,2-1-9,1-1-29,0-2-6,3-2-18,1-2-2,1-1-15,-2-1 3,6-2 8,-3-1 0,3 0 13,-3 1 11,2-2 32,-5 6 11,1 0 19,0 2 11,-4 2 13,0 1 8,-2 3 12,1 0 18,-3 1 12,-4 7 12,8-10 7,-8 10 21,0 0 12,0 0 12,0 0 10,0 0 15,0 0 4,1 11 22,-1-11-5,-3 18 33,1-7-36,0 2 10,0 2 8,1-1-25,-1 3-16,1 2 26,-1-3-53,2 1 19,-3 0-54,3 0 24,3-3-48,-3-1 27,2 0-41,1-1 28,0 0-59,1-3 10,3-1-60,-1 1 4,2-3-84,1 0-20,2-3-65,1 0-26,-12-3-32,27-1-31,-10-1-46,-1-2-13,7-3-29,-2 0-43,0-3-68,-1 1-479,5-5-614</inkml:trace>
  <inkml:trace contextRef="#ctx0" brushRef="#br0" timeOffset="10612.6878">15513 492 12,'4'-19'679,"-1"5"-87,-1-1-63,0 2-18,-2 2-41,0 11-14,0-21-34,0 21-33,-2-15-39,2 15-41,-3-11-17,3 11-9,0 0-24,-8-4 13,8 4-28,-5 7 48,5-7-101,-7 16 64,4-5-97,-1 6 55,1-2-70,1 3 40,-1 5-12,-2-2-19,4 1-20,-2 0-3,0 2-26,1-1-103,1-2 0,-3-3 0,4 1 0,0 0 0,0 0 0,0-1 0,4-3 0,-3-1 0,1-1 0,1-1 0,0-2 0,0 0 0,3-2 0,-6-8 0,11 13 0,-11-13-64,13 6-124,-13-6-93,14 3-21,-14-3-58,15-3-29,-15 3-46,19-6-81,-10 0-54,-1 0-46,0 2-202,-1-4-328,1-4-759</inkml:trace>
  <inkml:trace contextRef="#ctx0" brushRef="#br0" timeOffset="10840.8154">15322 590 670,'-18'4'810,"5"-1"-57,0-1-79,13-2-79,-19 4-71,19-4-97,-14 3-28,14-3-60,0 0-27,-9 5-55,9-5-14,0 0-70,0 0-3,8 5-52,-8-5-5,15 1-41,-15-1 32,27 0-74,-14 0 19,2 0-65,2-1-20,0-1-68,0 2-30,2-1-70,-1-2-69,3 2-51,3-3-85,0 0-138,1 0-120,0 1-638,4-1-907</inkml:trace>
  <inkml:trace contextRef="#ctx0" brushRef="#br0" timeOffset="11132.1695">16207 594 127,'-15'3'945,"2"1"-133,1-2-35,12-2-88,-19 6-43,19-6-103,-17 2-42,17-2-85,-12 3 1,12-3-27,0 0-47,-10 7-51,10-7-31,0 0-21,0 0-23,0 0-24,5 7-25,-5-7-36,10 4-50,-10-4-82,17 3 0,-17-3 0,18 3 0,-6-3 0,-12 0 0,22 2 0,-9-2 0,-13 0 0,23 0 0,-10 0-199,-13 0-100,24-2-47,-24 2-47,25 0-41,-25 0-83,20-3-67,-8 3-46,-12 0-185,15-3-440,-15 3-863</inkml:trace>
  <inkml:trace contextRef="#ctx0" brushRef="#br0" timeOffset="11365.077">16146 733 171,'-10'7'869,"1"0"-127,1-1-51,8-6-84,-10 12-59,10-12-46,-6 11-76,6-11-38,0 0-64,2 15-31,-2-15-47,6 11 5,-6-11-85,13 7-9,-13-7-49,22 4-5,-11-1-46,3-3 16,1 1-39,1-1 15,0-1-33,-1 2 35,1-1-53,1-1 12,-3-1-65,1 2-26,-2-1-68,0 0-42,-2 0-63,1 0-68,1 0-89,-13 1-79,16-3-20,-16 3-73,17 0-625,-17 0-817</inkml:trace>
  <inkml:trace contextRef="#ctx0" brushRef="#br0" timeOffset="14375.1795">17371 703 241,'0'0'620,"0"0"-102,0 0-49,13-2-27,-13 2-53,0 0-14,10-7-43,-10 7-3,7-6-15,-7 6 2,6-7-38,-6 7-17,8-11-23,-8 11 3,2-11-58,-2 11 58,2-14-31,-2 14 30,-3-13-90,3 13 52,-6-18-64,-1 13 32,2-5-56,-3 3 37,1 0-65,-2 2 42,-1 1-68,-2 0 41,-1 2-63,-1 2 54,-1 0 3,0 3-17,-3 1-14,-3 4-19,3 1 6,-2 2-11,2 0 2,-2 4-8,-1 2 4,3 2-10,2 0-19,2 1-9,1-1 0,3-3 0,1 2 0,0-4 0,5 3 0,0-5 0,3 0 0,1 1 0,0-13 0,2 21 0,4-14 0,-1 1 0,3-3 0,0 0 0,1-1 0,3-3 0,-1 3-21,-11-4-39,24-5-8,-9 3-4,0-3-12,-1-2-32,2-3-3,1-1 2,0 0-4,-2-1 10,0-2 13,0-1-13,-2 1 6,-1-3 32,1 0-7,-3 1 32,0 0-2,-2 2 23,-1-1-16,0 3 29,-3 2-17,1 0 23,-1 1-24,-4 9 19,6-10-12,-6 10 21,0 0-10,0 0 14,0 0-14,4 10 11,-4-10-3,0 20 18,1-10-22,-1 4 24,3 1-19,-2 1 17,3-4-18,0 3 24,0-1-26,3 0 18,0-1-11,0-2 16,1 0-20,2-2 21,0-1-14,1 1 20,1-3-14,0-2 37,1 0-27,-2-1 26,2-3-21,2 0 27,-2 0 8,2-2-11,1-1-10,-1-1 4,-1-1-15,0 2-7,-1-4 2,1 2-17,-1-2-9,-2 0-37,2-1-46,-3 1-77,3-2-85,-3 1-88,-1-2-95,3 2-94,-3-3-51,0 1-157,2-3-485,-1-2-828</inkml:trace>
  <inkml:trace contextRef="#ctx0" brushRef="#br0" timeOffset="14948.2075">18033 422 555,'0'0'682,"-1"-12"-68,1 12-18,-1-11-89,1 11-31,0 0-44,-3-15-32,3 15-35,0 0-68,-1-11-47,1 11-45,0 0-30,0 0 11,0 0-23,0 0-8,-8 8 8,8-8-43,-5 20 20,3-8-39,-1 2 19,0 3-53,0 2 29,0 1 0,-1 3-3,0-1-5,0 2-13,0 1-3,0-1-4,0-2-11,0 3-9,0-4-6,1-2-10,1-1-4,-2-1-8,3 0 0,-3-2-2,2-4-6,0 0-2,0 0-3,2-11 1,-3 15 7,3-15-3,-1 14-4,1-14 3,0 0 1,0 11-12,0-11 2,0 0 3,0 0-5,9-4-9,-9 4 1,10-11 0,-5 3 0,3 0-12,0-4-32,2 3 4,0-6 0,1 2-4,2 0-2,1 0-32,1 0 34,-2 0-15,4 2 29,-2 1-18,1 2 38,-1 1-24,0 0 32,-2 3-20,1 1 25,-1 2-20,1 2 48,-3 1-42,0-1 22,0 3 0,1 3 1,-2-2 1,0 2 2,-1 4 6,0-2 3,-3 0 16,-1 0 19,-2 0 0,0 2 20,-3-11-7,-2 18-1,0-7 0,-3-2 3,-2 0-4,0-1 8,-2 2-3,-4 0-5,1-3-8,1 0-8,-4 1-6,0-2-6,0-2-6,1 0-5,0-2-6,1 1 0,-2-1-9,2-2-5,-1 0-10,1 0-27,0-2-29,0-1-63,1-1-80,1 0-87,0 0-62,4-1-71,-1-2-71,0 1-70,8 6-93,-7-11-191,7 11-396,-2-14-855</inkml:trace>
  <inkml:trace contextRef="#ctx0" brushRef="#br0" timeOffset="16027.9727">18785 655 598,'0'0'699,"14"-7"-57,-14 7-56,10-8-58,-10 8-68,6-10-61,-6 10-29,4-13-28,-4 13-67,0-11-9,0 11-12,-4-14 4,4 14-80,-6-11-5,6 11-34,-10-11 5,10 11-42,-16-5 23,16 5-26,-16-5 36,16 5-62,-20 5 36,8 0-10,0 1-8,-2 3-7,3 1-8,-2 4-17,0 0 9,2 1-27,-2 0 4,4 1-7,1-2-8,2-1-6,0 1-3,2-1-4,0-1-1,3-1-1,-1-1-4,2-10-1,3 17 8,-3-17-8,9 12-1,-9-12-14,14 9-9,-14-9-10,18 3-7,-18-3 7,20-2-31,-7-1-2,-3 1 1,2-3-3,0 1-2,0-4 12,0 1 9,0 0 2,-2-2 5,1-1 11,-2 1-20,0-3 39,-3 3-34,0 2 37,-1 0-21,1-1 23,-6 8-29,6-10 25,-6 10-30,6-9 26,-6 9-17,0 0 46,0 0-44,0 0 32,3 9 11,-3-9 6,0 16-3,0-16 13,0 21-3,0-10 5,1 1 0,3 1 11,-3 1-1,3 1-11,0-1 17,0-1-27,0 1-5,2-1 0,2-1-2,-2-2-9,3 0 1,0 0-5,1-3-3,2 0-10,-2-3-31,3-1-40,-2 0-80,2-2-26,0 0-51,0-2-11,3-3-35,1 1-34,-2-4-37,3-2-12,0-1-7,1-1-13,-2-1-6,3-5 7,0 0-10,0-2 59,-1 3 14,0-5 23,-4 0 35,4 2 32,-3-2 109,0-3 59,-1 3 84,-2 0 22,-1 3 72,1 0 5,-4 0 68,0 2 13,-3 2 30,0 0 24,0 1 3,-3 2 18,1 2 5,0 0-13,-4 9-21,5-15-32,-5 15-33,5-12-4,-5 12 18,0 0-6,0 0-7,0 0 11,0 0 15,0 0-30,-6 15 13,3-6-43,1 3 31,-2 3 20,-1 0-54,1 4-17,-2 1-24,-1 2-7,2-1-6,-1 0-9,1 1-7,-3 1-17,3-2-7,0 0-8,-2 0-11,3-4-17,1-2 12,-1 0-14,-1-1-4,2-3-13,2-1 12,1-10 0,-5 17 0,5-17-3,-3 14-5,3-14-3,0 0-4,3 9 0,-3-9-18,0 0-7,0 0 4,14-4-8,-14 4-8,11-10-7,-3 2 11,1-2-10,1 1-32,0-1 22,3-1 1,1-3-4,-1 3 5,2-2 17,0 3 1,1-1-5,-3 3 22,2-1-14,-1 3 11,0 0 2,0 1 3,-1 2 2,0 0-7,0 2 14,-1 1 9,0 1 5,1 2-11,-3 0 4,0 2 12,0 0-13,-1-1 4,-9-4 12,13 13 14,-5-7 6,-8-6 17,5 13 8,-5-13 1,1 12-5,-1-12 5,-4 14 2,4-14 1,-6 15 7,0-7-12,-1-1-1,-1 0-14,1-1-2,-3 0-7,1-1-4,0-1-7,-4 0-5,1 0-7,1 1-1,-2-4 3,2 1-8,-2 1 3,13-3-11,-23 1-20,23-1-19,-23 0-29,23 0-58,-22-1-72,22 1-73,-19-3-46,19 3-76,-14-2-80,14 2-111,-13-3-52,13 3-186,-11-7-484,11 7-910</inkml:trace>
  <inkml:trace contextRef="#ctx0" brushRef="#br0" timeOffset="16496.3254">20139 606 178,'0'0'755,"10"-11"-131,-10 11-59,7-11-56,-7 11-61,4-10-85,-4 10-7,1-9-34,-1 9-28,0 0-25,-3-17-33,3 17-37,0 0-28,-7-10-7,7 10-12,-13-3-12,13 3 45,-14 0-41,14 0 38,-22 4-50,10 1 61,0 2-82,-1 1 25,0 0-11,-2 5-2,1-1-19,1 2-4,1 1-12,1-1-5,2 0-6,1 1-4,2-1-13,0-2-9,2 3-4,1-3-13,2 1 3,2-3-10,2 1-5,3-1 11,1 0-24,2-1 2,2-1-1,2-2-5,1 0 3,1-1-4,2-1-11,1-2 11,-1-1 1,0 0 17,2 0 7,-2-1 26,2-1 35,-3 1-56,-1-1-34,-1 0 0,0 1 0,-3-1 0,2 0 0,-13 1 0,19-3 0,-19 3 0,17-1 0,-17 1 0,12-2 0,-12 2 0,12-1 0,-12 1 0,0 0 0,12-3 0,-12 3 0,0 0-93,0 0-336,10-5-69,-10 5-61,0 0-122,0 0-135,0 0-804,-2-13-1274</inkml:trace>
  <inkml:trace contextRef="#ctx0" brushRef="#br0" timeOffset="20179.1089">20884 765 89,'0'0'532,"0"0"-105,13-4-41,-13 4-51,11-2 3,-11 2-17,11-6-24,-11 6 9,12-6-16,-12 6 0,12-7 6,-12 7-15,11-7 9,-11 7-36,12-10 13,-12 10-11,10-8 17,-10 8-44,7-12 3,-7 12 6,3-13-16,-3 13-27,2-12-17,-2 12-6,-4-13-28,4 13-23,-8-16-20,2 10-16,-4 1-14,-2-2-8,0 0-1,-3 4-5,0-1-12,-2 1-2,3 3-4,-4 0-5,-1 2-15,1 1 8,-3 2-7,-1 2 0,3 0-5,-2 4 2,0 1 8,1 2-8,0 3-8,2 0 0,1 1 2,4-1-3,1 0-1,3 0-3,2-3 2,1 1-6,4-2 3,0 0-3,4-3 2,0 0 0,4 0-6,2-3-9,0-1-14,2-1-15,3-2-6,0-1-11,0-1-14,3-2 5,2-1-45,0-4-13,0 3 4,2-5 24,-1 0-15,0-2 17,0 0 16,-2-1 7,0 2 12,-2-4 18,0-1 3,-2 3 6,0-4 7,-4 2-11,0 0 27,-1 3-14,-1-3 30,-2 4-19,-1 0 22,0 0-8,-4 9 19,6-12-20,-6 12 14,4-11-24,-4 11 16,0 0-11,0 0 21,0 0-10,0 0 21,0 0-8,8 9 6,-8-9-3,1 18-1,-1-18-1,4 21 8,-4-21-16,4 19-4,0-9 0,0 1 6,-1-3 0,4 2-8,-1-1-18,-1-1-19,3-1-49,0-1-50,0 0-63,-8-6-43,20 4-39,-20-4-33,23 0-26,-11-1-18,4-2-34,0-3-74,1 1 14,2-3-92,-2-1-430,2-2-561</inkml:trace>
  <inkml:trace contextRef="#ctx0" brushRef="#br0" timeOffset="20679.4734">21427 479 560,'4'-16'565,"0"1"-32,-2 1-23,0 2-59,-1 0-52,-1 12-55,0-19-27,0 19-32,-3-13-18,3 13-19,0 0-24,0 0-8,0 0-20,-11 3-8,7 4 1,0 4-17,-1 3-32,0 0 4,1 3-32,-1 4 18,1-1-41,-1 2 13,-1-2-16,1 1-16,1 1-11,0-2-4,-1-1-1,1-4-21,1 1-4,-2 0-4,3-3-8,-2-1-3,3 1 10,-2-4-9,1 1-1,2-10-5,-3 14 1,3-14 4,-3 12-1,3-12 0,0 0-8,-1 11 0,1-11-1,0 0 0,0 0-5,0 0 18,10-4-23,-10 4-3,9-9 11,-1 3-22,0 0-1,-1-1-20,5-1 17,-2 1-25,2 0 22,2-1-20,-3 1 22,4 1-6,-3 1 14,0 2-13,0 1 20,0 1-14,-12 1 21,23 0-20,-13 1 39,3 1-29,-3 3 10,0 4 8,3-3-15,-4 3 25,0 1-8,1 1 21,-4-1-7,0 0 21,-3-1-21,1 1 38,-1 0-17,-3-10 31,0 22 25,0-22 0,-5 18-1,1-10-17,-1 0 1,-2 1-10,0-1-11,-4 1-6,1-4 6,0 2-10,-1-2-9,0 0-11,-1-2-4,1 0-2,0-2-3,11-1-15,-22 4-5,22-4-25,-20-4-47,9 3-72,11 1-56,-17-9-71,10 2-58,1 1-59,6 6-87,-8-16-93,8 16-76,-1-17-161,1 17-411,1-18-824</inkml:trace>
  <inkml:trace contextRef="#ctx0" brushRef="#br0" timeOffset="21131.3168">22189 653 621,'0'0'698,"10"-4"-71,-10 4-41,10-7-102,-10 7-54,7-9-46,-7 9-29,3-10-54,-3 10-24,0 0-17,-1-17-26,1 17-44,-5-12 2,5 12-45,-11-13 15,3 8-29,0-1 20,-2 1-22,-3 0 13,0 4-46,-2 0 49,0 1-51,-4 1 52,0 3-15,-2 0-26,1 3-16,0 2-6,2 2-11,1 4 0,1-1-7,1 1-3,2 2-10,0 0-14,3 1-2,2 1-7,3-2 11,0-2-20,4 0-7,1-1-7,5 0 4,0 1-28,4-3 28,1-2 0,7 2 0,-3-4-1,5 0-8,2-2-2,-3-1 2,2-2 4,2 0-7,-2-2 1,2 0 2,-2-1 0,1-1 7,1 1 10,-3-1 16,-1-2 7,1 3 4,-5-3-19,0 3-28,-3-1 0,-11 1 0,22-3 0,-22 3 0,17-2 0,-17 2 0,14-3 0,-14 3 0,10-2 0,-10 2-90,11-1-162,-11 1-98,8-6-66,-8 6-107,7-7-139,-7 7-94,0 0-872,5-11-1285</inkml:trace>
  <inkml:trace contextRef="#ctx0" brushRef="#br0" timeOffset="25339.4846">23010 777 209,'0'0'575,"0"0"-81,12-4-42,-12 4-26,9-4-46,-9 4-35,9-7-9,-9 7-23,9-7-14,-9 7-15,11-13-22,-11 13-14,10-12-12,-10 12 10,11-14-30,-11 14 4,9-14-21,-9 14 0,5-17-29,-5 17 28,2-15-34,-2 15 24,-1-14-81,1 14 24,-6-16-59,-1 9 40,1 0-18,-2 2-33,-1 0-42,-2 0 49,0 3-19,0 2-7,-3 0-10,1 0-4,-2 2-1,1 3-9,-2 2-1,1 1-5,-3 3-1,3 0-21,-2 3 25,4 2 3,-1-1-12,3 2 9,0 0-5,2-1-1,2-1-5,2 2 1,1-2 0,-1 0 0,4-3-2,1 0-2,3 2 2,0-5 3,2 1-3,0-2-12,3-1-1,3-3-15,0 0-24,0-2-6,5 0-23,-2-4-37,2 0 10,1-2-20,1-1 20,1-3-3,-1-2 27,1 1-6,-1-2 24,-2-1-4,0 0 30,-2-2-2,-1-1 18,1 1-2,-4-2 22,-2 3-26,0-1 22,-1 0-16,-2 3 25,0 1-22,-1 0 27,1 3-15,-5 7 38,6-16-51,-6 16 24,4-8-24,-4 8 21,0 0-13,0 0 27,0 0-13,4 8 16,-4-8-3,1 16-14,-1-16 15,2 20-13,-1-11 27,2 3-36,-2-1 21,1 0-21,1 0 22,2-3-14,0 5 12,0-6-18,2 2 9,-1-1-35,3-1-21,0-1-50,0 0-22,2-4-38,0 3-30,0-4-41,3-1-22,-1-1-17,1-3-28,1 1-3,2-2-37,-3 0 11,4-4 5,-1-1 29,0-2 13,-1 0 24,0-1-6,-3-2 45,2-1 7,0-4 92,0-1 29,-2 0 93,-1-1 12,-1 0 62,-1 1-6,0 3 61,-2-1-10,1 0 45,-4 3 28,2 4 28,-1-2-7,-3 5 8,0-1-11,1 1-13,-4 9-5,5-13-39,-5 13-26,4-10 18,-4 10-18,0 0 19,0 0-7,0 0-9,-1 12 1,-2-2-12,0 1-3,1 3 6,-2 1-15,0 3 23,-1 2-27,0 1 22,-1 1-33,0-1 7,0 0-31,1 0 6,-2 1-25,1-2 12,1 1-32,1-5 14,0-1-31,0 0 15,1 0-21,0-3 14,0-3-20,0 1 16,3-10-21,-4 15 21,4-15-14,-3 13 19,3-13-13,-2 11 10,2-11-23,0 0 15,0 0-22,0 0 18,0 0-17,0 0 16,8-5-20,-2-2 18,-1 0-15,0-1 5,3 0-14,0-1 5,2-3 7,0 3-35,2-1 18,0 0-15,0 1 21,2 1-7,0 2 11,1 0-7,0 1 11,2 1-17,-2 2 21,1 0-11,-3 4 18,4-1 0,-1 3-14,0 1 14,-2-1-12,2 2 17,-5 1-9,2 1 11,-4-1-2,0 3 40,-3-1-8,1-1 17,-4 1-1,-3-9 37,2 17-32,-2-17 27,-4 17-33,-2-9 37,1 0 3,-2 0-13,-2 0-9,-2-1-2,-1-1-9,0 1-7,-1 0-10,1-3-6,-2 1-10,2-3-7,0 1-7,-1-1 1,0 0-4,-1-1-2,1-1-20,13 0-21,-23 0-61,23 0-68,-21-2-30,21 2-39,-16-3-26,16 3-48,-15-1-57,15 1-71,-10-5-45,10 5-61,0 0-123,-7-10-551,7 10-819</inkml:trace>
  <inkml:trace contextRef="#ctx0" brushRef="#br0" timeOffset="25902.7737">24459 819 373,'8'-7'681,"-8"7"-111,11-12-53,-11 12-64,7-15-37,-3 7-57,0-1-29,-2 0-24,1-2-27,-3 11-26,0-21 5,0 21-9,0-17 2,0 17-63,-5-16-19,-1 8-24,6 8 4,-13-11-39,4 7 15,-2 0-34,11 4 12,-24 0-27,10 2 33,0 1-38,-2 3 21,0 4 4,-2 3 4,3-1-7,-2 2-11,3 1-18,0-1-2,3 3-12,-2-2-57,5-1 51,-1-2-50,3 1 43,1-1-61,0 0 60,2-3-3,3-9-5,-1 18-13,1-18-47,5 16 54,-5-16 0,11 12-14,-11-12-68,16 7 32,-16-7-53,20 2 21,-20-2-34,24-1-8,-12-2-12,4-2 28,-3 0-7,2-2 28,-2 0-12,0-2 28,0 1-7,-1-2 31,-1-1-12,-1 0 19,-1 1-12,0 1 27,-3 1-13,1 2 16,-2-1-14,2 0 17,-7 7-15,8-9 14,-8 9-15,7-6 9,-7 6-10,0 0 17,10-5-5,-10 5 21,6 5-11,-6-5 15,9 6-18,-9-6 15,8 9-2,-8-9 11,11 11-30,-11-11 18,14 11-17,-14-11 19,15 9-20,-5-3 16,-3-1-19,-7-5 5,18 5-65,-18-5-43,17 4-58,-17-4-42,18 1-56,-18-1-51,15-2-57,-15 2-37,17-4-20,-10 0-51,-7 4-131,15-11-345,-6 6-542</inkml:trace>
  <inkml:trace contextRef="#ctx0" brushRef="#br0" timeOffset="26456.2373">24959 503 497,'3'-8'549,"-3"8"-19,4-13-37,-4 13-47,3-9-51,-3 9-44,0 0-12,4-13-42,-4 13-47,0 0-35,0 0-10,0 0 28,0 0-16,0 0-38,0 0-14,-9 13-6,7-3-12,-1 2-15,-2 3 13,0 1-22,0-1 9,1 4-34,-4 4 4,3-3-32,0 0 14,0 0-30,0 1 23,1-1-34,-2-1 19,1-1-36,2-1 23,-2-2-35,1 1 27,0-1-38,2-1 29,-3-2-34,2-2 26,1 1-34,2-11 32,-4 17-32,4-17 53,-4 12-54,4-12 38,-3 13-36,3-13 37,0 0-38,-2 12 32,2-12-33,0 0 34,0 0-39,0 0 33,0 0-39,0 0 13,11-3-41,-11 3 37,14-11-43,-9 3 13,3 1-20,3-1 8,1-1-8,-2 1 22,4-2-9,-1 2 13,2 0-8,0 1 20,0 0-10,0 1 21,2 2-11,-1 0 16,0 3-13,-2-2 20,1 3-8,0 0 15,2 3-19,-2 2 20,1-1-15,-3 2 23,0 1-7,-1 0 35,-1 0-5,1 1 32,-7 0-15,0-1 42,0 3-34,-5-10 54,5 15-53,-5-15 51,-1 15 3,1-15-20,-8 15-18,3-8-5,-1 1-10,-4-3-68,-1 1 55,1 1-7,-4-3-69,1 1 75,-1-2-79,2 0 58,-2-1-28,1 0-51,0-2-86,-2-2-25,2 2-57,0-2-32,0-1-58,1 0-66,-3-2-71,4 1-49,-2-3-66,2 1-185,-3-2-472,3 0-826</inkml:trace>
  <inkml:trace contextRef="#ctx0" brushRef="#br0" timeOffset="31168.8821">25870 921 100,'0'0'687,"0"0"-121,0 0-71,0 0-8,0 0-52,0-13-45,0 13-32,4-10-4,-4 10-13,7-11-22,-7 11-30,4-12 2,-4 12-38,7-18 9,-7 18-25,2-15 14,-2 15-54,2-16 15,-2 16-16,1-20-26,-1 20 3,-3-18-33,1 7-15,0 0-10,0 1-25,-3 1-10,-2-1-17,0-1 1,-1 1-9,1 3-6,-3-1-6,0 1-9,1 1-4,-3 3-10,-1 1-4,13 2-4,-27 0-1,14 2-2,-5 3 2,4 1 2,-2 6-4,1-2-6,1 5 2,1-1 1,-1 1 2,3 1-5,2 1-3,0-2 5,4-1-5,1 0 4,1 1 1,1-2 2,2-13-4,3 21 1,-1-10-4,2-3 1,3 0 3,1-1 1,2-2-5,1-3-17,3 0-21,-1-2-9,3 0-15,0-3-5,2-1-23,0 0-40,2-5 33,0 1-27,-2-2 38,0-1-19,0-2 32,0 0-11,-2 0 43,-3-1-18,0-2 38,1 2-22,-5-1 44,1 2-32,-2 2 25,-3-2-20,1 5 26,-3 0-24,1-1 25,-4 9-31,9-12 26,-9 12-20,0 0 36,0 0-32,9-4 23,-9 4-17,0 0 25,4 12-17,-4-12 17,5 13-21,-5-13 20,4 14-23,1-3 36,-5-11-35,7 16 39,-3-7-39,1-1 30,3-1-75,-2 1-15,2-1-56,1-3-20,0 1-38,1-3-46,0 1-29,4-1-36,-1-4-23,-1 0-20,2 0 13,1-2 1,1 0-22,-1-3 57,1 0-34,0-3 49,2-1 40,0-1 17,-2 0 39,2-1 51,-5-1 81,3-2-10,-3 0 82,1 0-8,-3-2 100,0 0-37,1-3 71,-4 2-45,1 0 64,-2 1-9,0 1 16,-3 2 17,1 1-3,-1 3-28,0 1-27,-4 10-10,5-10 25,-5 10-4,0 0-11,0 0 8,0 0-28,-4 13-10,2-3-4,-1 1 14,-1 3-4,2 1-2,-3 2-10,1 2-5,-1 0-8,-2 1-11,1 0 13,3-1-19,-3 0 5,2-2-25,-2-2 7,2 1-20,-1-2 0,-1 0-15,2-1 9,1-3-19,-1-1 6,4-9-13,-7 18 14,7-18-10,-3 11 10,3-11-15,0 0 10,-4 12-13,4-12 5,0 0-13,0 0 11,0 0-16,9-5 12,-9 5-15,14-9 1,-14 9-2,13-10 5,-5 3-8,2 0 10,-1 2-13,5-2 15,-3 1-8,4 2 11,1-1-9,-3 0 13,3 2-10,1 2 15,-4 1-12,0 0 11,3 1-9,-3 2 11,1 0-15,-1 2 17,-1 0-10,-3 0 24,-1 2 7,-1-1 1,-7-6 11,12 13 11,-12-13 8,4 14 30,-4-14-12,-2 14 29,2-14-24,-12 16 1,6-10-14,-3 0 24,0 2-34,-5-2 15,1 0-44,-1-2 26,1 1-40,-3 0 22,3-2-33,0-1 28,-1 1-36,1-2 39,-1-1-45,1 2 9,-1-2-41,14 0-60,-20-2-53,20 2-36,-18-1-69,18 1-76,-15-4-66,15 4-65,-10-4-48,10 4-113,0 0-580,0 0-816</inkml:trace>
  <inkml:trace contextRef="#ctx0" brushRef="#br0" timeOffset="31919.6615">27281 824 78,'15'-5'788,"-15"5"-115,10-9-48,-10 9-42,9-10-72,-9 10-82,6-12-44,-6 12-39,2-15-25,-2 15-31,0-14-29,0 14-46,-4-15 5,4 15-45,-11-13-1,4 5-45,-2 3 12,0 2-45,-3-2 17,1 3-41,-2-1 23,-3 3-52,-2 1 39,3 3-50,-2 2 50,2 0-64,-3 4 30,0 0-37,0 3 36,3 0-41,1 0 48,1 1-62,-1 1 53,5-3-50,0 1 46,0 3-59,4-4 53,-1-2-51,4 0 48,1 1-49,1-11 49,1 17-55,3-7 59,-4-10-52,11 14 42,-2-7-58,0-2 32,2-2-57,3-1 14,-3-1-35,5-1 7,2-1-22,2 0 7,-1-2-35,2-2 11,2-1 7,2-2 3,-2 0 15,-2-3-2,4-2 12,-2 0 10,0-1 6,-1-5 12,-2 2-2,0-1 29,-2-1-12,-2-2 13,1 0-6,-2-2 9,-4-1 2,3 0 0,-6-1 4,1 4 23,-2-3-11,-3 4 25,-1 2-8,1 0 10,-4 1 2,2 2 2,0 1-1,-2 1 5,0 13-17,-2-20 14,2 20-16,-6-14 0,6 14-6,-10-7 5,10 7 7,0 0 9,-17 3 4,17-3 5,-14 15 5,9-6 8,-1 5 10,-3 2 25,3 2-41,-2 0 22,2 3-21,1 1 29,1-2-35,2 4 36,-1-2-36,3-1 43,0-1-62,0-2 45,3 2-44,-1-3 50,2 0-67,1 0 63,1-1-61,4-3 65,-3 1-63,3-2 70,2-2-70,-1-2 68,4 1-60,-1-3 57,1 0-65,2-1 61,-2-2-71,3-1 63,-3-2-49,-1 2 45,2-2-79,-2-2 69,-1 2-53,1 0 53,-3 0-62,-11 0 48,18-2-61,-18 2 57,19-3-56,-19 3 50,17-3-89,-17 3 34,13-2-101,-13 2 5,11-3-79,-11 3-27,9-4-56,-9 4-37,0 0-61,9-9-45,-9 9-27,0 0-59,6-9-73,-6 9-776,0 0-964</inkml:trace>
  <inkml:trace contextRef="#ctx0" brushRef="#br0" timeOffset="53163.8477">4929 2815 638,'-2'-10'738,"2"10"-96,0 0-63,-4-10-70,4 10-64,0 0-54,0 0-52,-3-11-42,3 11-4,0 0-6,0 0 23,0 0-37,4 11-13,-4-11-28,5 15-9,-3-4-43,3 0-4,-3 1-44,2 3-11,0 1-1,-1-1-12,-1 1-21,1-2-15,-1 3-17,0-5-6,0 2-9,-1-2-13,3 1 8,-3-2-7,1-1-3,-2-10-7,2 19 3,-2-19-11,3 15 1,-3-15 3,1 12 2,-1-12 10,0 0 8,1 12-5,-1-12-5,0 0-7,0 0-4,0 0-1,0 0-1,0 0-6,-10-5-4,10 5 6,-4-13 0,2 3 1,2 10-4,-1-24-5,1 11 5,0-5-6,0 0 7,1 0-8,1-1 2,3-3-3,-1 0 13,3 1-15,0 1 16,1 1-16,3 2 5,0 0-8,1 2 18,1 3-18,1-2 7,2 8 15,-2 0 2,2 1-2,1 3 0,-3 2 6,2 2 5,0 3 4,0-1-8,0 2 5,-1 2-15,-2 2 8,-1 0-17,-1 0-1,1 0 0,-3 2 0,1 0 0,-3 0 0,0 0 0,-2 0 0,0-3 0,-1 1 0,-2 0 0,-2-10 0,2 17 0,-2-17 0,-2 14 0,2-14 0,-2 13 0,2-13 0,-5 9 0,5-9 0,-9 8 0,9-8 0,0 0 0,-12 3 0,12-3 0,0 0 0,-12-6 0,12 6 0,-6-15 0,6 15 0,-2-21 0,2 9 0,1-2 0,2-3 0,-1 0 0,6-3 0,-2 2 0,3 0-12,3 0 2,-1 0 2,2 2 1,4 0-4,-1 3 11,2 2-6,1 0 11,0 3-12,3 1 9,-3 4-6,-1 0 11,1 3-2,-1 1 21,0 3-6,0 1-20,-3 1 0,1 0 0,-2 4 0,-3 0 0,2 2 0,-1 0 0,0 3 0,-3-2 0,-1 0 0,1 1 0,-3 1 0,-1-1 0,-1 1 0,-1-3 0,-2 0 0,0 0 0,-1 0 0,0-12 0,-1 20 0,1-20 0,-1 20 0,1-20 0,-5 17-174,5-17-191,-4 12-67,4-12-33,-5 11-93,5-11-103,0 0-71,-4 11-792,4-11-1155</inkml:trace>
  <inkml:trace contextRef="#ctx0" brushRef="#br0" timeOffset="53462.1105">6106 2767 69,'-13'4'1074,"13"-4"-229,-11 3-67,11-3-60,0 0-41,0 0-84,-12 3-52,12-3-52,0 0-46,0 0-55,0 0-32,0 0-10,0 0-72,18 2 7,-5-3-44,-13 1-155,26 0-82,-11 0 0,3-1 0,2 0 0,-2-1 0,4 1 0,-3 1 0,0-2 0,2 1 0,-3 0 0,-2-1 0,-2 2 0,0 0 0,-1 0-286,-13 0-170,23-1-87,-23 1-96,15 1-81,-15-1-148,0 0-617,0 0-1108</inkml:trace>
  <inkml:trace contextRef="#ctx0" brushRef="#br0" timeOffset="53676.2429">6049 2973 615,'-8'7'824,"8"-7"-53,-12 9-112,12-9-28,-7 8-56,7-8-32,0 0-25,-1 12-66,1-12-48,0 0-46,12 6-38,-12-6-38,16 2-47,-16-2-42,21 1-35,-9-2-30,2-1-25,0 1-28,0 0-17,2-3-63,0 1-43,1 2-99,-1-3-94,0-1-57,0 1-90,2 0-38,-1-1-117,-1 0-55,0-1-20,0 1-839,0-2-1075</inkml:trace>
  <inkml:trace contextRef="#ctx0" brushRef="#br0" timeOffset="54151.4129">6759 2706 385,'0'0'765,"5"-10"-111,-5 10-25,3-11-74,-3 11-39,2-10-19,-2 10-46,0 0-44,-1-15-11,1 15-12,-5-7-36,5 7-44,-8-7-3,8 7-24,-10-7-29,10 7-14,-11-3-36,11 3-7,-14 0-32,14 0-7,-13 1-21,13-1-122,-12 6-9,12-6 0,-14 8 0,9-1 0,5-7 0,-8 14 0,5-6 0,3-8 0,-3 17 0,3-17 0,3 18 0,-1-7 0,2-2 0,2 3 0,2-2 0,1 0 0,0 2 0,1-2 0,-1 1 0,4-1 0,1 2 0,0 0 0,0 0 0,1 1 0,-2-1 0,1-2 0,-3-1 0,0 1 0,0 1 0,-2-2 0,0 1 0,0-2 0,-2 0 0,-2 0 0,0 1 0,-5-9 0,6 14 0,-6-14 0,0 15 0,0-15 0,-3 13 0,3-13 0,-11 14 0,5-7 0,-3-1 0,-1 1 0,-1 1 0,-2-3 0,0 0 0,-1 1 0,0-2 0,-3 1 0,2-1 0,-1-2 0,2 0 0,-1-1 0,2-1 0,-1 0 0,0-2 0,2-1 0,-1-4-350,2 1-206,2-5-97,0 1-100,6-5-43,0 0-814,2-3-1262</inkml:trace>
  <inkml:trace contextRef="#ctx0" brushRef="#br0" timeOffset="54462.5926">6849 2590 104,'7'-5'860,"-7"5"-144,0 0-45,0 0-44,11-5-37,-11 5-17,0 0-37,11 2 10,-11-2-60,14 3-59,-14-3-44,22 4-34,-9-1-52,3 0 4,1 1-40,1-2-6,0 2-46,2-3-209,0 2 0,0-1 0,-1-1 0,1 1 0,0-2 0,0 0 0,0 0 0,-2 0 0,-1 0 0,-2 0 0,2 0 0,-4 0 0,2 0 0,-2-2 0,1 2 0,-3-1 0,-11 1 0,22-1 0,-22 1 0,15 0 0,-15 0 0,16-3 0,-16 3 0,0 0 0,15-1 0,-15 1 0,0 0 0,0 0 0,0 0 0,0 0 0,0 0 0,0 0-592,0 0-216,-8 6-186,-1-2-836,-1-1-1536</inkml:trace>
  <inkml:trace contextRef="#ctx0" brushRef="#br0" timeOffset="55422.8302">5172 4012 992,'0'0'824,"0"0"-84,2-12-113,-2 12-59,0 0-84,0 0-78,0 0-62,0 0 23,0 0 6,0 0-31,8 6-28,-8-6-51,4 19 1,0-7-32,0 2-34,0 1-13,1 0-28,0 0-16,-1 2-5,0-1-1,-2 0-36,2-1-99,-1 0 0,-1-1 0,1 1 0,-2-3 0,0-2 0,1 2 0,-1-2 0,-1-10 0,3 15 0,-3-15 0,0 14 0,0-14 0,0 11 0,0-11 0,0 0 0,-4 11 0,4-11 0,0 0 0,0 0 0,0 0 0,-15-3 0,15 3 0,-5-12 0,5 12 0,-4-14 0,3 2 0,0-1 0,1-1 0,0-3 0,2-2 0,2-1 0,0-2 0,3 1 0,0-1 0,3 0 0,2 2 0,3 1 0,-2 2 0,4 1 0,-2 3 0,4 1 0,0 1 0,3 4 0,0 1 0,-2 3 0,1 3 0,0 2 0,4 2 0,-5 3 0,3 0 0,-1 4 0,-4-1 0,0 3 0,-3 2 0,0-1 0,-3 1 0,0 0 0,-4 0 0,-1-2 0,-1 2 0,-1-1 0,-1 1 0,-2-4 0,0 1 0,0-1 0,-2 1 0,0-12 0,2 19 0,-2-19 0,-2 18 0,2-18-52,-2 14-511,2-14-44,-3 11-117,3-11-169,0 0-799,-5 13-1367</inkml:trace>
  <inkml:trace contextRef="#ctx0" brushRef="#br0" timeOffset="55747.196">6347 4030 468,'0'0'981,"-15"2"-163,15-2-110,-14 2-43,14-2-38,0 0-71,-14 4-32,14-4-49,0 0-39,0 0-36,-12 4-13,12-4-16,0 0-26,0 0-31,8 4-198,-8-4-116,13 3 0,-13-3 0,23 1 0,-10-1 0,2 0 0,-1-1 0,3 1 0,1-2 0,0 2 0,0-2 0,0 0 0,1 1 0,-3 1 0,0-3 0,-2 3 0,1-1-221,-2 0-298,0-2-43,-13 3-87,19-1-66,-19 1-77,16 0-710,-16 0-1128</inkml:trace>
  <inkml:trace contextRef="#ctx0" brushRef="#br0" timeOffset="55952.1874">6380 4188 85,'-8'4'1000,"8"-4"-206,-10 8-21,10-8-85,-8 7-51,8-7-56,0 0-45,-4 9-44,4-9-63,0 0-42,8 7-50,-8-7-47,13 2-50,-13-2-39,18 1-41,-18-1-32,25-1-25,-10 0-22,0 0-17,4-1-44,0-1-66,-1 2-85,1-2-106,0-1-97,0 1-90,0 0-78,-1-2-149,3 1-112,-2 1-802,-1-1-1207</inkml:trace>
  <inkml:trace contextRef="#ctx0" brushRef="#br0" timeOffset="56295.5748">7086 4004 989,'0'0'817,"-6"-12"-90,6 12-74,-6-13-52,6 13-39,-7-12-52,7 12-22,-5-11-23,5 11-23,-6-10-43,6 10-35,-4-8-23,4 8-30,0 0-37,-7-11-32,7 11-236,0 0-6,0 0 0,0 0 0,0 0 0,0 0 0,0 0 0,0 0 0,0 18 0,3-8 0,0 2 0,-1 0 0,2 2 0,0 1 0,-2 0 0,0 1 0,0 0 0,1 0 0,-2-2 0,0 1 0,1-1 0,-1-1 0,0 0 0,0-2 0,-1 1 0,2 0 0,-2-12 0,0 20 0,0-20 0,0 16 0,0-16-464,1 16-127,-1-16-79,-1 16-130,1-16-201,0 13-479,0-13-1104</inkml:trace>
  <inkml:trace contextRef="#ctx0" brushRef="#br0" timeOffset="56852.1567">7451 3957 90,'5'-9'931,"-2"0"-136,1 1-64,0-2-98,-4 10-50,7-16-49,-7 16-30,5-16-60,-5 16-11,5-14-44,-5 14-45,1-12-24,-1 12-32,1-12-40,-1 12-32,0 0-32,-6-8-22,6 8-13,0 0-10,-14 0-65,14 0-74,-12 6 0,12-6 0,-14 10 0,7-3 0,-1 4 0,0 0 0,1 0 0,0 0 0,2 3 0,0-3 0,0 3 0,2-2 0,1 0 0,2-1 0,0 1 0,2 0 0,1-2 0,3 2 0,-1-3 0,3 3 0,1-3 0,2 2 0,0-4 0,2 3 0,1-3 0,0 3 0,1-3 0,2 1 0,-1 1 0,-2-1 0,3-2 0,-3 1 0,0 1 0,-1-3 0,1 3 0,-1-1 0,-2-1 0,-1-1 0,-1 1 0,-1 0 0,-8-6 0,14 9 0,-8-2 0,-6-7 0,8 9 0,-8-9 0,5 9 0,-5-9 0,0 0 0,-5 14 0,5-14 0,-8 9 0,8-9 0,-12 9 0,3-4 0,0-2 0,0 1 0,-4-1 0,1-1 0,1 1 0,-2 0 0,0-1 0,1-1 0,-1 1 0,13-2 0,-24 0 0,24 0 0,-23-3 0,11 1 0,2-2-128,0 0-354,1-1-42,1-2-84,0-1-65,1 1-56,0-3-180,2-1-402,1-2-915</inkml:trace>
  <inkml:trace contextRef="#ctx0" brushRef="#br0" timeOffset="57235.7552">7641 3823 638,'0'0'782,"0"0"-36,0 0-85,-11-3-48,11 3-51,0 0-53,0 0-54,0 0-18,-15-3-37,15 3-30,0 0-22,0 0-18,0 0-9,0 0-7,0 0-11,0 0-31,11 3-142,-11-3-130,20 2 0,-7-2 0,3 0 0,5-2 0,-1 2 0,2-3 0,4 2 0,-1-3 0,1 2 0,1-2 0,-2 0 0,1 1 0,-2-1 0,0 1 0,-6 0 0,1-1 0,-2 1 0,-1 1 0,-1-1 0,-3 1 0,0 0 0,0 0 0,-12 2 0,17-4 0,-17 4 0,17-3 0,-17 3 0,11-2 0,-11 2 0,9-3 0,-9 3 0,0 0 0,13-3 0,-13 3 0,0 0 0,0 0 0,0 0 0,0 0 0,0 0 0,0 0 0,0 0 0,0 0-405,-10-5-203,10 5-88,-14 4-100,14-4-228,-21 4-456,11-3-1101</inkml:trace>
  <inkml:trace contextRef="#ctx0" brushRef="#br1" timeOffset="63003.0451">19378 1999 12,'0'0'815,"0"0"-126,0 0-59,7-9-54,-7 9-54,0 0-58,5-7-30,-5 7-46,0 0-3,0 0-44,0 0 1,5-10-61,-5 10 12,0 0-29,0 0-21,0 0-24,0 0-16,0 0-38,0 0-25,0 0-11,0 0-17,0 0-15,0 0-3,-10 3-5,10-3-10,-9 12 2,9-12 23,-9 14-104,9-14 0,-7 15 0,3-5 0,-1-1 0,1 1 0,1 2 0,1-2 0,0 2 0,0-3 0,-1 2 0,2-1 0,1-10 0,-1 20 0,1-20 0,1 18 0,-1-18 0,4 16 0,-4-16 0,8 15 0,-8-15 0,12 10 0,-4-3 0,1-4 0,1 1 0,-10-4 0,21 5 0,-9-4 0,1-1 0,1 0 0,0 0 0,1-1 0,1-2 0,0-1 0,1 2 0,0-2 0,-2-2 0,0 1 0,0 0 0,-2-1 0,0 0 0,0-2 0,0 1 0,-3-1 0,2-1 0,-3 0 0,-2 0 0,1-2 0,-1 1 0,-1 1 0,-1-2 0,-3 0 0,0-1 0,-1 0 0,-2 2 0,-2-4 0,-2 2 0,-2-1 0,-1 2 0,-1-1 0,-2 2 0,-1 0 0,0 0 0,-2 1 0,0 0 0,0 1 0,-1 3 0,1-2 0,0 4 0,1 0 0,0 1 0,0 0 0,13 2 0,-24 0 0,24 0 0,-22 4-69,22-4-274,-15 6-35,7-1-59,8-5-37,-9 10-75,6-1-64,3-9-41,-4 14-829,4-14-1107</inkml:trace>
  <inkml:trace contextRef="#ctx0" brushRef="#br1" timeOffset="63654.9737">20898 1983 6,'0'0'954,"-5"-10"-127,5 10-41,0 0-98,-5-12-60,5 12-96,0 0-60,-4-7-82,4 7-20,0 0-66,0 0 75,0 0-53,0 0-35,-4 10 9,4-10-20,1 16-21,-1-16-4,0 22-111,2-8-144,-2 1 0,1 0 0,0 2 0,-1 0 0,2-1 0,-1 2 0,0-1 0,1-1 0,-2 1 0,1 0 0,-1-4 0,1 1 0,-1-2 0,0 0 0,0-12 0,1 22 0,-1-22 0,0 17 0,0-17 0,0 14 0,0-14 0,2 12 0,-2-12 0,0 0 0,1 14 0,-1-14 0,0 0 0,4 9 0,-4-9 0,0 0 0,0 0 0,0 0-260,0 0-412,0 0-133,12-3-111,-12 3-833,8-6-1439</inkml:trace>
  <inkml:trace contextRef="#ctx0" brushRef="#br1" timeOffset="64635.1923">22320 2062 622,'0'0'736,"-5"-11"-76,5 11-48,0 0-84,-1-17-62,1 17-45,3-11-19,-3 11-66,6-11-10,1 5-60,1 2 14,3-1-40,0 0 8,0 2-68,2-1 34,5 2-6,-4 2-29,3 0-28,-1 0-27,1 2-10,1 1-10,-4 1-23,1-1-14,-3 4-5,-2-3-13,0 4-8,-2-3-4,-3 3-2,-5-8-1,5 17 5,-5-17-7,-4 18-2,0-9-9,-2 3-3,-2-3-7,-3 3 7,-1-1-8,0 0 2,-2 1-4,-2-2 4,3-1-8,1 0 0,-2-1 1,2-1-2,-1 0-1,3 1 3,1-3-4,0 2 0,2-2 1,7-5 0,-13 8-5,13-8 0,-12 6 1,12-6 7,-7 7-8,7-7 16,0 0-8,0 0 6,0 0-5,0 0 0,6 10 0,-6-10-1,15 0-9,-15 0 6,23 2-7,-10-4 8,1 4-9,3-1 10,2-1-9,-1-1 10,1 1 2,0 0 19,2-2 15,-1 2-27,2 0-14,-4 0 0,2 0 0,-2-2 0,1 2 0,-5-3 0,2 3 0,-4 0 0,1-1 0,-13 1 0,19-1 0,-19 1 0,17-2 0,-17 2 0,13-1 0,-13 1 0,12-1 0,-12 1 0,0 0 0,13-3 0,-13 3 0,0 0 0,0 0 0,0 0 0,12-3 0,-12 3 0,0 0-495,0 0-118,0 0-127,0 0-130,0 0-860,0 0-1412</inkml:trace>
  <inkml:trace contextRef="#ctx0" brushRef="#br1" timeOffset="65585.9881">23892 2135 75,'0'0'688,"3"-14"-121,-3 14-75,5-15-50,-5 15-12,10-17-47,-4 11-31,5-2-72,0 0 37,2 0-13,1 0-24,4 3-35,0-2 6,2 2-22,1 2 10,0 1-39,1 1 6,0 0-55,-1 2 31,0-1-6,-2 3-27,0-2-20,-2 3-28,-2 1 5,-1 0-20,-1 0-15,-4 0-11,-3 2 11,0 1-30,-6-8 17,4 14-20,-4-14 6,-6 16-20,1-8 0,-3 0-8,-1 1 8,-1-2-10,0 2 2,0-2-12,0-1 15,1 0-22,0-1 10,-1-1-11,2 2 11,8-6-7,-13 6 17,13-6-13,-10 6 3,10-6-6,0 0 9,-10 6-13,10-6 11,0 0-13,0 0 8,0 0-10,0 0 9,0 0-11,16-3 12,-16 3-6,13-2 5,-13 2-10,18 0 9,-18 0-9,22 2 12,-10 1-18,0-1 20,2 1-17,-3 1 4,2 1 1,1 0 1,-2 2-4,0 0 4,-1 1 1,-2 1 4,0-2 4,-2 1-6,-2 0 11,-1 1 1,-4-9 1,5 13-3,-5-13 15,-2 16 4,2-16 17,-7 12-4,1-3 3,-3-4 5,1 1-3,-2 1 0,0-3-14,-3 1-1,2-2-7,-5 1 3,4-1-6,-2 0-3,1-2-10,-1 0 4,0 1-9,1-2 8,-1 0-11,1 0-1,0-2-35,0 1-25,1 0-39,2-2-91,-1 0-59,0 1-52,1-2-78,1-1-56,9 5-117,-17-6-63,17 6-141,-9-9-638,9 9-998</inkml:trace>
  <inkml:trace contextRef="#ctx0" brushRef="#br1" timeOffset="66498.7018">25690 2171 83,'0'0'778,"9"-9"-112,-9 9-57,5-9-58,-5 9-59,6-9-33,-6 9-44,4-9-44,-4 9-21,4-9-28,-4 9 12,0 0-26,5-11-32,-5 11-41,0 0-43,0 0-29,5-9-34,-5 9-1,0 0 19,0 0-17,0 0-25,-10 9-7,10-9-13,-8 11 4,8-11-13,-11 16 7,3-8-11,2 2-14,-3-1 10,0 1-11,0 0-3,0 2-8,1-3-16,-2 1 6,1 0-7,2-1 3,-1 1-8,-1-3-13,4 0-11,-3-1 0,8-6 0,-11 12 0,11-12 0,-8 8 0,8-8 0,-8 8 0,8-8 0,-5 8 0,5-8 0,0 0 0,0 0 0,0 0 0,2 9 0,-2-9 0,0 0 0,15 3 0,-15-3 0,15 2 0,-15-2 0,22 1 0,-11 0 0,2 1 0,3-1 0,-1 1 0,-1-2 0,1 1 0,2 0 0,-2-1-26,2 0-21,-3 0 9,2 1-6,0-1 2,-2 0 5,-1 0-7,3-1 3,-3 1-4,-1-1 17,-1 0-5,3-1 22,-14 2-11,19-3 9,-19 3-4,19-4 16,-19 4-15,13-3 14,-13 3-11,14-3 13,-14 3-11,9-6 5,-9 6-1,8-7 1,-8 7-2,5-9 19,-5 9-16,0 0 7,5-13-9,-5 13 12,0 0 5,-3-15-10,3 15-10,-4-10 29,4 10-14,-3-9 18,3 9 5,-6-8 7,6 8 0,0 0-5,-7-8 3,7 8-9,0 0 7,-8-6-12,8 6 2,0 0 5,0 0 14,0 0 2,-15 5 13,15-5-21,-4 9 18,4-9-52,-4 15 0,4-15 0,-2 18 0,2-18 0,-3 22 0,2-11 0,1 1 0,0 0 0,0 0 0,0 0 0,1-1 0,-1 1 0,3-1 0,-3-11 0,0 20 0,0-20 0,2 17 0,-2-17 0,0 16 0,0-16 0,0 13 0,0-13 0,0 13 0,0-13 0,0 0 0,2 15 0,-2-15 0,0 0 0,0 11 0,0-11 0,0 0-34,0 0-268,2 12-43,-2-12-48,0 0-45,0 0-65,0 0-76,5 10-103,-5-10-197,0 0-397,0 0-883</inkml:trace>
  <inkml:trace contextRef="#ctx0" brushRef="#br1" timeOffset="68068.0122">4098 6207 698,'0'0'641,"0"0"-69,-3-9-50,3 9-71,0 0-34,-1-13-21,1 13-44,0 0 7,-4-13-41,4 13 1,0 0-30,-5-12 3,5 12-36,0 0-20,-7-6-15,7 6-23,0 0-12,-10-4-13,10 4-6,-10 2 1,10-2-19,-15 5-6,15-5-7,-16 11-12,7-5-4,2 4-11,-2 0-5,1 1-29,0 1-75,1 3 0,-1-1 0,1 1 0,1-1 0,1 2 0,1 0 0,0 1 0,2 0 0,1-2 0,-2 1 0,3-4 0,0 3 0,1-3 0,2 2 0,1-1 0,1 0 0,0-3 0,2 1 0,1 1 0,1-5 0,-1 2 0,2-4 0,0 1 0,2-2 0,1-2 0,-2 1 0,3-3 0,0 0 0,1-3 0,1 1 0,2-1 0,-3-1 0,2-1 0,-2-3 0,2 2 0,-3-2 0,0 1 0,-1-1 0,-1-1 0,0-2 0,-3 2 0,1-3 0,-2 3 0,-2-4 0,-1 1 0,-1-1 0,0 0 0,-3 0 0,-1-1 0,-1-2 0,-3 0 0,-1 0 0,-1-1 0,-2 1 0,-2 0 0,2 2 0,-1 0 0,-1 3 0,-2 0 0,1 1 0,-1 1 0,0 4 0,1-1 0,0 2 0,-1 4 0,12 0 0,-21-1 0,21 1 0,-20 3 0,20-3-58,-19 7-277,11-2-22,8-5-46,-12 10-27,12-10-75,-7 12-57,7-12-59,-2 14-117,2-14-588,0 13-929</inkml:trace>
  <inkml:trace contextRef="#ctx0" brushRef="#br1" timeOffset="68968.5238">5593 6205 207,'0'0'744,"7"-5"-85,-7 5-8,0 0-69,12-7-20,-12 7-58,0 0-10,7-8-74,-7 8 3,0 0-17,7-11-2,-7 11-23,0 0-33,0 0-35,6-7-41,-6 7-29,0 0 17,0 0 2,0 0-206,1 14-56,-1-14 0,-3 18 0,1-6 0,1 1 0,1 2 0,-1 0 0,0 2 0,-1 1 0,1 0 0,0-1 0,-1 2 0,1-2 0,1 0 0,-1 0 0,1-3 0,0-1 0,-1-1 0,1 1 0,0-13 0,1 22 0,-1-22 0,0 18 0,0-18 0,0 14 0,0-14 0,0 12 0,0-12 0,0 0 0,1 15 0,-1-15 0,0 0 0,1 10 0,-1-10 0,0 0 0,0 0 0,0 0 0,0 0 0,0 0 0,0 0 0,0 0-104,13-3-469,-13 3-57,0 0-90,10-7-120,-10 7-844,8-5-1355</inkml:trace>
  <inkml:trace contextRef="#ctx0" brushRef="#br1" timeOffset="69891.6212">6755 6240 741,'0'0'697,"0"0"-57,0 0-62,0 0-77,-5-11-79,5 11-13,0 0-56,3-9-31,-3 9-41,6-8-5,-6 8-53,7-9-2,-7 9-32,10-10 17,-10 10-3,13-10-14,-13 10-20,12-11-13,-3 8 10,-9 3 19,17-8-54,-8 4 23,-9 4-45,18-3-13,-18 3 5,16 0-12,-16 0-12,16 2-13,-16-2 21,14 7-13,-14-7 2,10 11-62,-10-11-12,4 15 0,-4-15 0,-2 19 0,1-7 0,-3 0 0,-1 2 0,0-2 0,0 1 0,0 0 0,-1-1 0,-3 1 0,2-1 0,0 0 0,-1-1 0,-1-2 0,0 3 0,0-3 0,-1 1 0,2-3 0,1 1 0,0-1 0,-2 0 0,2-2 0,0 2 0,7-7 0,-13 10 0,13-10 0,-11 7 0,11-7 0,-7 7 0,7-7 0,0 0 0,0 0 0,0 0 0,0 0 0,0 0 0,11 5 0,-11-5 0,16-2 0,-5 0 0,1 1 0,0-2 0,2 2 0,0-2 0,3 1 0,-1 0 0,2-1 0,-1 1 0,0-1 0,0 1 0,1-1 0,-1 1 0,-1 0 0,-2 1 0,0-2 0,1 2 0,-3 1 0,1-3 0,-13 3 0,22-2 0,-22 2 0,16 0 0,-16 0 0,14-2 0,-14 2 0,12-1 0,-12 1 0,0 0 0,15-1 0,-15 1 0,0 0 0,12-3 0,-12 3 0,0 0 0,0 0 0,0 0 0,14-3 0,-14 3 0,0 0 0,0 0 0,0 0 0,0 0 0,0 0 0,0 0 0,10-2 0,-10 2 0,0 0 0,0 0-435,0 0-121,0 0-98,0 0-88,0 0-136,0 0-683,-15 1-1203</inkml:trace>
  <inkml:trace contextRef="#ctx0" brushRef="#br1" timeOffset="70970.4405">9045 6418 373,'0'0'652,"-11"-7"-99,11 7-39,-12-8-25,12 8-1,-7-8-33,7 8-67,-7-11 11,7 11-53,-5-10-8,5 10-69,-4-12 3,4 12-50,3-13 13,-3 13-31,4-13 0,-4 13-13,10-14-17,-4 9-28,2-1-7,1-1-21,0 3 15,0 0-7,2 3-17,0-3-16,-11 4-13,20-1-11,-20 1-4,19 2 8,-19-2-7,19 7-6,-19-7 2,14 8-22,-6-1 0,-3 0-34,0 0-6,-5-7 0,5 17 0,-5-17 0,0 17 0,0-17 0,-2 17 0,2-17 0,-5 20 0,5-20 0,-7 17 0,2-10 0,5-7 0,-9 15 0,9-15 0,-6 13 0,6-13 0,-7 9 0,7-9 0,-5 9 0,5-9 0,0 0 0,-7 10 0,7-10 0,0 0 0,0 0 0,0 0 0,0 0 0,0 0 0,0 0 0,0 0 0,0 0 0,0 0 0,10-8 0,-10 8 0,10-5 0,-10 5 0,15-9 0,-15 9 0,20-5 0,-9 3 0,-11 2 0,23-3 0,-10 2 0,-2 2 0,3-1-3,-1 3-4,-1 1 5,0-1 0,1 1-1,-1 2-1,-1-1 5,-2 2-6,3 0 5,-3-2-3,-2 4 0,-1-2 12,0-1-7,-1 1-1,-5-7 0,5 14 2,-5-14 1,0 12 4,0-12-5,-4 15-3,0-8 0,-2 0 0,-2 0 0,1 0 0,-1-1 0,-2 1 0,-2-3 0,-1 1 0,-1 2 0,2-1 0,-4-4 0,4 1 0,-2 2 0,1-3 0,0 0 0,0-1 0,2 0 0,-3 0 0,2 1 0,-1-4-49,2 1-103,11 1-53,-22-2-82,12-1-55,-2 1-65,2-3-62,10 5-92,-18-4-79,18 4-188,-16-7-521,16 7-952</inkml:trace>
  <inkml:trace contextRef="#ctx0" brushRef="#br1" timeOffset="72158.8586">10814 6357 485,'0'0'540,"-4"-16"-78,4 16-52,-5-17-12,5 17-20,-5-15-22,1 7-29,4 8-2,-6-14-33,6 14-3,-4-14-32,4 14 21,-4-12-24,4 12-13,-3-10-30,3 10-4,0 0-43,-5-10 13,5 10 37,0 0-18,0 0-15,0 0 12,-6 10-17,6-10-12,-5 15-14,0-6-4,2 0-13,-2 2-18,0 0-11,0 2 6,-2 2-10,-2-3-13,2 2-16,-1 0-71,-2-1 0,2 0 0,-1 0 0,0 2 0,0-4 0,2 0 0,-1-1 0,0 1 0,1-3 0,0 1 0,1-2 0,1 1 0,5-8 0,-12 12 0,12-12 0,-6 9 0,6-9 0,-7 8 0,7-8 0,0 0 0,-5 8 0,5-8 0,0 0 0,0 0 0,0 0 0,0 0 0,8 5 0,-8-5 0,0 0 0,19-1 0,-19 1 0,18 0 0,-18 0 0,24-2 0,-11 1 0,1 1 0,0-1 0,3 1 0,0-1-41,2 1-61,0-2-1,-1 2 3,1-1 6,0-1-9,-1 2 15,1 0-10,-1-2-2,0 2 27,0-3-9,-4 3 18,1 0-7,-3 0 25,-1-2-5,-11 2 22,19-2-7,-19 2 21,16-1-12,-16 1 23,15-1-20,-15 1 13,10-3-22,-10 3 12,0 0-21,13-3 29,-13 3-17,0 0 22,8-5-17,-8 5 19,0 0-17,0 0 24,0 0-22,0 0 30,1-12-28,-1 12 24,0 0-19,-8-9 15,8 9-12,0 0 21,-9-8-18,9 8 32,-6-9-2,6 9 33,-8-7-20,8 7 27,-8-7 5,8 7 5,-7-6 2,7 6 1,0 0-5,-8-7-9,8 7-10,0 0-5,0 0-10,-9-5 8,9 5 12,0 0 2,0 0-3,-6 12 10,6-12-5,-4 12-12,4-12 4,-4 17-6,4-17-5,-1 20-7,0-10-7,1-10-3,0 23 3,0-23-13,0 23 21,0-11-28,0 0 21,1 0-34,-2-1 8,2 0-73,-1-11-3,1 19-85,2-7-20,-3-12-75,1 17-75,-1-17-26,2 14-103,-2-14-100,1 15-86,-1-15-159,3 11-517,-3-11-923</inkml:trace>
  <inkml:trace contextRef="#ctx0" brushRef="#br1" timeOffset="72907.3381">12217 6295 367,'0'0'720,"0"0"-119,-1-15-26,1 15-35,0 0-47,-3-10-70,3 10-18,0 0-75,-4-11-10,4 11-47,0 0-12,-8-8-55,8 8-3,0 0-34,0 0 12,-15 2-23,15-2-18,-9 5-24,9-5 10,-6 10-9,6-10-14,-7 14-16,7-14 4,-4 18 9,4-18-20,0 17-14,0-17-12,2 19-3,-2-19-10,4 21-5,1-11-4,-1 0-7,1 0-4,4 2 0,-2-2-4,2-1 0,2 1-5,0 0-12,1-2 14,1 3-2,0-4 4,0 1 5,1-1-16,-1 2 1,2-2 1,-2 0-3,3-1 15,-3 1 11,1-2 9,-3 2 3,-1-2-5,0 0-6,-1 0 11,-1-1 26,2 2 9,-10-6 6,11 9-23,-11-9-60,7 7 0,-7-7 0,0 0 0,4 14 0,-4-14 0,-4 8 0,4-8 0,-11 10 0,4-6 0,7-4 0,-18 9 0,7-5 0,-1 0 0,-1-1 0,-1 0 0,3-1 0,-7 3 0,5-4 0,0 0 0,-3-1 0,2 0 0,0 2 0,0-4 0,1 2-13,1-2-335,0 0-19,1-4-61,2 4-27,-1-5-76,1 0-50,5 0-55,-2-1-119,2-2-536,1 0-894</inkml:trace>
  <inkml:trace contextRef="#ctx0" brushRef="#br1" timeOffset="73209.8496">12256 6273 408,'0'0'735,"0"0"-114,0 0 0,0 0-62,0 0-37,9-6-64,-9 6-12,0 0-77,21 1-13,-21-1-34,20 0 3,-4 0-51,-1 0-18,3 0-29,3 0-15,-2 0-4,2-1-14,1 1-6,-2 0 3,3-1-28,-2 1-15,1 0-14,-2 0-13,0-3 12,-2 3-133,2 0 0,-1-2 0,-2 2 0,-3-2 0,-1 2 0,1-1 0,-3 0 0,-11 1 0,19-2 0,-19 2 0,15-1 0,-15 1 0,14-1 0,-14 1 0,0 0 0,15 0 0,-15 0 0,0 0-88,0 0-321,0 0-54,0 0-99,0 0-147,0 0-188,0 0-706,0 0-1256</inkml:trace>
  <inkml:trace contextRef="#ctx0" brushRef="#br1" timeOffset="74076.1768">14098 6065 91,'10'-7'711,"-1"4"-133,-2-2-22,-7 5-33,13-7-27,-13 7-29,9-7-53,-9 7-20,9-3-37,-9 3-6,0 0-51,10-7-6,-10 7-48,0 0-5,0 0-35,0 0 6,0 0-10,0 0-16,-12 5 26,5 0-39,1 3 14,-6 1-29,1 1-16,-2 4-6,-1 1 5,1 2-13,-3 2-39,3 2-89,-3 1 0,5-4 0,-2 1 0,3 1 0,1-2 0,0 2 0,0-3 0,4 0 0,-1-1 0,2-3 0,2 2 0,1-2 0,2 0 0,1-1 0,4-2 0,1 1 0,-1-1 0,4-2 0,1-1 0,0 0 0,3-1 0,-1-2 0,1-2 0,1 1 0,-1-2 0,-1-1 0,1-1 0,-1 0 0,0-1 0,-1 0 0,-1-2 0,1 1 0,-3-2 0,-1 0 0,0 0 0,-8 5 0,11-12 0,-11 12 0,6-12 0,-6 12 0,2-15 0,-2 15 0,0-14 0,0 14 0,-6-12 0,6 12 0,-9-8 0,9 8 0,-12-6 0,12 6 0,-17-3 0,17 3 0,-19 2 0,19-2 0,-20 5 0,11-3-191,-2 3-130,-1 0-46,4 1-61,-1 0-46,3 0-108,-4 0-64,3 4-59,1 2 27,1-1-518,0 1-806</inkml:trace>
  <inkml:trace contextRef="#ctx0" brushRef="#br1" timeOffset="75097.9624">15490 6168 180,'0'0'746,"0"0"-143,0 0-56,9-7-43,-9 7-53,0 0-33,0 0-40,7-7 1,-7 7-48,0 0 3,0 0-52,3-9-18,-3 9-45,0 0-27,-1-12 13,1 12 1,0 0-26,-5-12-30,5 12-20,-5-10-3,5 10 14,-8-11 23,8 11-43,-6-8-2,6 8-51,-8-8-3,8 8-8,-6-7 14,6 7-7,-8-7-5,8 7-11,0 0-11,-6-8-5,6 8-8,0 0-6,0 0-4,0 0-2,0 0 4,0 0 1,0 0 36,0 0-43,14-1 27,-14 1-36,19 5 25,-6-4-24,2 4 27,3-3-38,-1 2 30,2-3-31,2 2 33,0-1-36,0-2 33,3 0-34,-4 2 34,1-4-36,0 2 35,0-2-32,-3 2 32,1-3-34,-5 3 40,0-2-33,-4 0 19,3 0-11,-2-1 0,-11 3 0,17-5-2,-17 5-2,13-7-5,-13 7 2,9-6 3,-9 6-4,6-7 5,-6 7-5,4-9 6,-4 9 0,0 0 4,0 0 0,0-12-1,0 12 7,0 0-5,0 0-1,-5-6-5,5 6 4,0 0 2,0 0 4,-9 3 9,9-3-9,-5 8-7,5-8 0,-8 14 0,3-5 0,1 0 0,-1 3 0,1 1 0,-1 1 0,1 2 0,-1-2 0,0 2 0,3 1 0,-2 1 0,1-1 0,-1 2 0,3 0 0,-2-1 0,2 1 0,0-1 0,1-2 0,-1 1 0,2 0 0,-1-1 0,1-3 0,0 1 0,1-2 0,-1 0 0,0-2 0,-1-10-59,3 19-196,-3-19-32,1 14-42,-1-14-13,3 13-27,-3-13-38,1 10-45,-1-10-34,0 0-46,3 12-97,-3-12-650,0 0-885</inkml:trace>
  <inkml:trace contextRef="#ctx0" brushRef="#br1" timeOffset="75330.4334">15703 6307 628,'0'0'694,"0"0"-122,-8-8-50,8 8-81,0 0-29,0 0-32,0 0-29,0 0-62,8-9-20,-8 9-50,15-1-13,-15 1-28,24-1-13,-10 1-39,4-1-11,0 1-43,4-2 3,-2 1-29,1-1 8,-2 0-30,2 1-8,0 0-64,1-2-28,1 1-78,2 0-111,0-1-110,-1 1-86,1-1-184,1 1-562,-2-2-815</inkml:trace>
  <inkml:trace contextRef="#ctx0" brushRef="#br1" timeOffset="76363.47">17569 6382 538,'7'-15'650,"-7"15"-103,5-17-42,-5 17-32,5-17-22,-2 6-44,0 0-76,-3 11 7,3-19-33,-3 19-26,0-17-59,0 17 28,-1-17-51,-4 8-16,5 9-3,-7-17-12,1 10-26,-1-1-10,1 3-13,-3 0-13,0 1-14,-1 0-13,-3 1-16,3 1 3,10 2-9,-24 0 1,11 2-4,13-2-3,-23 7-6,14-4 1,-1 3 8,2-1-7,2 3-4,-1 1 2,2-1 5,3 1-10,2-9 0,2 21 2,4-9-5,1 0-14,2-1-2,3 4-3,1-1-3,2 0-4,1-1 13,1 1-18,-2 0-2,4-2 0,-2 1 1,-1 0-1,1-1-2,0 1 0,-3-3 9,-2 0-6,-1 0-7,-2-3 1,1 4 0,-3-5 5,-1 1-2,-1 1-4,-5-8 6,6 13 2,-6-13-3,-4 13 1,4-13 1,-9 10-5,3-4 1,-2-1 15,-2 0-12,0-2-6,1 1 8,-3-2-7,12-2 3,-19 3 1,19-3-2,-16-2 3,16 2-4,-17-5 1,17 5 1,-11-12-3,11 12 2,-4-14-3,4 14 4,4-20 2,-1 9-7,5-2-3,0-1 5,1 2 2,3-3-5,0 3 2,1-4-1,-1 3 0,0 1 4,1 2 1,-2-1 33,1 0-39,0 2 3,-1 1 8,0 1 4,-2 0-5,-1 2 0,-2-2 0,-6 7-1,13-7-1,-13 7 1,9-8 2,-9 8 0,8-5-15,-8 5 27,0 0-62,7-4-31,-7 4-43,0 0-55,0 0-65,0 0-39,0 0-64,0 0-55,0 0-69,0 0-62,5 9-63,-5-9-803,0 0-997</inkml:trace>
  <inkml:trace contextRef="#ctx0" brushRef="#br1" timeOffset="77198.2849">19350 6306 438,'0'0'654,"6"-11"-98,-6 11-30,6-12-63,-6 12-38,5-15-73,-5 15-6,4-15-9,-4 15-41,3-16-23,-3 16-62,-2-15 39,0 5-21,-1 1-29,3 9-11,-7-18 12,1 9-26,-2 0-4,0-1-18,-1 2-8,-2 0 0,-1 1-12,0 1-3,-2 1 25,2 0-59,-2 3 13,1-1-42,-1 3 25,0 3-44,0-3 12,1 4-26,0 1 24,0 0-37,2 2-2,-1 1-4,2-2 0,2 2-2,2 0-2,-2-1-3,3 0 1,0 0-1,5-7 6,-5 15-1,5-15-9,-1 12 4,1-12 1,4 10-5,-4-10 1,7 9-6,-7-9 3,13 8-2,-13-8 4,14 4-5,-14-4-4,18 3-2,-18-3-1,17 0 2,-17 0 2,17-3-1,-17 3-12,17-5-4,-17 5 4,17-5 0,-10 1 3,-7 4 2,14-8 5,-14 8 1,11-7 1,-11 7-1,10-4 11,-10 4-15,10-3 5,-10 3 0,0 0 11,12-3-16,-12 3 3,9 5-3,-9-5 8,10 11-1,-5-5 0,0 5-1,-1-2 4,-2 3 0,4 2-1,-4-1 5,3 3 0,-2-2 3,-1 2 3,1-1-6,-1 1 11,0-2 1,0 3 5,-2-4 2,1 1 5,1 0 11,-2-1 11,0-2 1,1 2-2,-2-1 0,1-12 4,0 21 15,0-21-59,0 16-9,0-16 0,-2 16 0,2-16 0,0 13 0,0-13 0,-1 11 0,1-11 0,0 0 0,0 15 0,0-15 0,0 0 0,-1 12 0,1-12 0,0 0 0,0 0 0,0 0 0,0 13 0,0-13 0,0 0 0,0 0 0,0 0 0,0 0-16,0 0-346,0 0-39,0 0-77,8-7-117,-8 7-141,0 0-238,0 0-495,8-9-1090</inkml:trace>
  <inkml:trace contextRef="#ctx0" brushRef="#br1" timeOffset="77975.0624">20552 6240 592,'-7'-11'695,"2"2"-88,-2 2-17,2-3-34,-1 2-55,0 1-55,0-2 35,-1 2-34,2 1-25,5 6-1,-9-12-76,9 12-8,-6-9-74,6 9-2,-5-7-70,5 7 7,0 0-28,0 0 48,0 0-9,0 0 29,-8 8-235,8-8-3,0 17 0,0-6 0,0 1 0,0 4 0,0-1 0,0 4 0,1-1 0,-1 1 0,0 0 0,0 2 0,0-1 0,2-3 0,-2 3 0,1-3 0,1 2 0,-2-3 0,2 0 0,-1 0 0,0-3 0,0-1 0,1-1 0,-1 1 0,-1-12 0,1 18 0,-1-18 0,2 14-233,-2-14-174,4 12-39,-4-12-25,6 8-47,-6-8-47,9 5-15,-9-5-47,11 2-132,-11-2-364,13-2-738</inkml:trace>
  <inkml:trace contextRef="#ctx0" brushRef="#br1" timeOffset="78434.7089">20754 6353 212,'6'-12'660,"-2"0"-89,0 2-53,0 0-36,0 2-21,-4 8-19,6-17-52,-6 17-10,4-13-55,-4 13-19,2-10-49,-2 10-9,0 0-50,0-15-2,0 15-40,0 0 16,0 0-21,0 0 20,0 0-21,-14 7 0,14-7-17,-6 13-4,6-13 18,-5 19-41,2-9-18,1 2-11,-1 0-12,2 2 6,-1-3 3,2 2-15,0 0-13,0-1-5,3 1-9,0-2 9,0-1-12,1 2-2,1-2-14,2-2 5,2 3-3,0-4-3,0-1-2,2 0-2,-1-1-1,2 0 1,2-5-1,-1 3-3,1-3 0,-1 0-2,2 0-6,-2-3 18,1 3 2,-2-3 6,0-2 30,1-1 9,-2 1 7,1-3-5,-3 0-33,-3-1-30,2-1 0,-1-1 0,-4-1 0,1 2 0,-3-5 0,0 4 0,-1-2 0,-1 1 0,-3-2 0,0 1 0,-3-1 0,0 4 0,0 0 0,-1-2 0,-3 4 0,1 0 0,1 2 0,-2 2 0,1-1 0,0 1 0,-2 0 0,1 2 0,-2 2 0,13 0 0,-25 0 0,13 2 0,0 1 0,0 0-329,1 1-29,1-1-66,0 1-44,2 1-84,0 0-64,8-5-115,-11 10-764,11-10-1122</inkml:trace>
  <inkml:trace contextRef="#ctx0" brushRef="#br1" timeOffset="79302.7986">22373 6413 554,'7'-13'669,"-7"13"-100,9-13-24,-9 13-67,8-13-31,-8 13-5,8-12-41,-8 12-10,5-10-55,-5 10-7,6-11-41,-6 11 1,6-6-36,-6 6 1,0 0-22,6-11-34,-6 11-23,0 0-21,0 0-15,0 0 8,6-7 14,-6 7-2,0 0 17,7 7 11,-7-7-17,3 11-122,-3-11-48,5 15 0,-5-15 0,3 20 0,-2-8 0,-1 1 0,1 0 0,-1 0 0,2 1 0,-2-2 0,0 2 0,1-1 0,-1-1 0,1 2 0,1-2 0,-1 0 0,-1 0 0,1 1 0,0-3 0,-1-10 0,3 19 0,-3-19 0,1 17 0,-1-17 0,2 12 0,-2-12 0,2 12 0,-2-12-53,0 0-311,4 13 1,-4-13-34,0 0-6,9 6-47,-9-6-46,0 0-18,0 0 2,14-2-18,-14 2-76,10-3-489,-10 3-712</inkml:trace>
  <inkml:trace contextRef="#ctx0" brushRef="#br1" timeOffset="79711.4406">22690 6421 283,'5'-10'634,"-5"10"-96,5-16-61,-5 16-39,5-16-45,-5 16-5,3-14-15,-3 14-29,2-15-35,-2 15-7,1-12-37,-1 12-7,0 0-11,0-16 7,0 16-34,0 0 5,2-11-32,-2 11-2,0 0-28,0 0-20,1-12-6,-1 12-16,0 0-17,0 0-19,0 0-17,0 0 6,0 0 3,0 0 5,0 0-6,0 0-1,0 0 1,-3 8 17,3-8-23,0 17-4,0-17 6,2 22 1,-2-8-8,0-1-8,-2 0-9,2 1-14,0 2-34,-1 0 0,1-2 0,0 0 0,0 2 0,0-2 0,0-1 0,1 1 0,-1 1 0,0-2 0,0 0 0,2-3 0,-2 3 0,1-4 0,-1-9 0,1 20 0,-1-20 0,2 16 0,-2-16 0,1 13 0,-1-13 0,1 11 0,-1-11 0,0 0 0,4 13 0,-4-13 0,0 0 0,0 0 0,0 0 0,2 11 0,-2-11 0,0 0 0,0 0 0,0 0-182,0 0-221,7-11-30,-7 11-83,0 0-112,2-10-94,-2 10-956,0 0-1350</inkml:trace>
  <inkml:trace contextRef="#ctx0" brushRef="#br1" timeOffset="80411.3957">24036 6353 128,'0'0'725,"4"-10"-150,-4 10-45,4-10-27,-4 10-49,5-12-25,-5 12-11,3-10-44,-3 10-4,4-9-51,-4 9-6,0 0-50,3-11 0,-3 11-58,0 0-7,0 0-22,0 0 16,0 0 25,0 0-18,0 0-13,7 10-5,-7-10 7,1 18-4,0-8-26,-1 2-6,0 2-15,0-2-18,2 3-84,-4 2-35,1 0 0,1-3 0,-1 2 0,0-1 0,-2 2 0,2-2 0,-1-1 0,1-4 0,-3 5 0,3-5 0,0 2 0,0-1 0,1-11 0,-3 19 0,3-19 0,-3 15 0,3-15-40,0 11-319,0-11-81,0 0-32,0 15-111,0-15-89,0 0-102,11 8-764,-11-8-1174</inkml:trace>
  <inkml:trace contextRef="#ctx0" brushRef="#br1" timeOffset="80983.5097">24261 6421 357,'0'0'755,"2"-14"-122,-2 14-58,2-13-59,-2 13-45,6-15-34,-2 6-64,-4 9-29,11-12-64,-4 7-7,2-2-47,0 2 9,1 0-46,4 3 2,-3-3-24,2 4 14,3 0-32,-4 1-14,3 2-20,-2 2 1,1-1-3,0 2-13,-1 0-9,-2 2-19,-2 2-9,0-1-10,-2 0-2,-4 0-12,1 2-5,-4-10-7,1 20-1,-3-11-5,-2 3-2,0-2-7,-2 2-2,-4 0 6,1 1-7,-3-2-2,-1 1 2,2-4-3,-1 4-6,1-3-2,-1 0 2,2-1 0,1 0-1,1-3 9,3 2-12,-4-2-2,4 1 3,5-6 11,-9 8-7,9-8 1,-4 8 8,4-8 0,0 0-11,4 7 2,-4-7 16,12 3-21,-12-3-3,16 1 3,-16-1-2,19 0 2,-19 0-1,22-1 3,-10 0 0,1-1 0,-1 2 2,1-1 6,0-1-2,1 1-5,-3 0-6,2-2 45,1 0-24,-2 2 16,1-2 22,-2 1 16,-11 2 16,23-1 10,-13 0 6,3-2 5,-13 3-2,18-2-102,-18 2-1,15-2 0,-15 2 0,13-1 0,-13 1 0,0 0 0,17-2 0,-17 2 0,0 0 0,11-3 0,-11 3 0,0 0 0,0 0 0,0 0 0,0 0 0,0 0 0,0 0 0,0 0-5,0 0-274,0 0-69,0 0-43,0 0-60,0 0-81,-7-7-82,7 7-73,0 0-861,-12-3-1187</inkml:trace>
  <inkml:trace contextRef="#ctx0" brushRef="#br1" timeOffset="81522.5994">25777 6302 420,'-10'-7'715,"10"7"-103,-12-8 8,12 8-66,-9-9-62,9 9-83,-9-11-31,9 11-8,-9-9-22,9 9-54,-9-9-2,9 9-41,-7-9 14,7 9-17,0 0-35,-8-11-12,8 11-23,0 0-28,-7-5-12,7 5 38,0 0-3,-6 8-1,6-8 1,0 17-9,-1-7-14,2 2-115,-1 1-35,3 3 0,-3 0 0,3 1 0,-1-1 0,-2 1 0,0-1 0,2-2 0,0 3 0,-1-5 0,0 2 0,2-1 0,-3-1 0,2 0 0,-2-2 0,0-10 0,4 21 0,-4-21 0,3 16 0,-3-16 0,1 13 0,-1-13-217,5 10-91,-5-10-49,0 0-30,5 13-49,-5-13-76,0 0-71,9 4-54,-9-4-116,0 0-511,0 0-872</inkml:trace>
  <inkml:trace contextRef="#ctx0" brushRef="#br1" timeOffset="82166.7896">25977 6336 148,'0'0'755,"3"-12"-170,-3 12-43,0-10-61,0 10-18,4-12-62,-4 12-42,2-12-53,-2 12 11,3-11-62,-3 11 0,8-11-41,-8 11-8,10-10-29,-2 5 5,-8 5-33,17-7 7,-9 2-38,3 3 21,1-1-17,-12 3 1,20-2-21,-8 4 7,-12-2-14,21 4-4,-9 0-10,-3 1-1,-2-1-6,-1 4-11,2-2-8,-4 2-7,-4-8-2,4 20-5,-2-11-12,-2-9 2,-4 20-6,0-8-1,-1-3-8,-2 3-2,0-2 1,-2 1-3,1 0-1,-2-4-6,1 4 4,1-2 1,0-3 0,0 0-13,1 1 5,0-2-1,7-5 5,-13 10-6,13-10 9,-7 7-7,7-7 7,0 0-11,-9 7 7,9-7-7,0 0 3,0 0-7,0 0 13,0 0-14,0 0 4,13 0-5,-13 0-5,12-5 7,-12 5 2,15-5-4,-15 5-1,21-2 3,-21 2-6,19-2 9,-19 2-2,23 0-3,-23 0-4,21 2 6,-10 0-3,-11-2 22,18 7-28,-9-1 6,-3-2 0,4 3 1,-6 1 1,3-3 4,-7-5 1,7 16 0,-7-16-2,6 16 0,-6-16 0,0 16 6,0-16-1,-2 15 2,2-15 0,-7 16 3,7-16 5,-9 14 10,3-8-22,6-6 25,-14 13-1,14-13-3,-15 8 5,15-8-2,-18 8-11,9-3-1,9-5-6,-19 3 2,19-3-1,-24 5 15,24-5-21,-22 1 0,22-1-9,-23-1-38,23 1-32,-21-3-39,10 1-77,11 2-50,-18-6-66,18 6-51,-15-8-85,5 2-81,10 6-83,-11-10-225,11 10-374,-9-12-819</inkml:trace>
  <inkml:trace contextRef="#ctx0" brushRef="#br1" timeOffset="82674.6167">27034 6384 283,'-5'-17'757,"5"17"-169,-3-14-43,3 14-40,-4-12-13,4 12-58,-4-15-42,4 15-21,-3-12-37,3 12-8,-4-10-54,4 10-9,0 0-54,-4-9-14,4 9-25,0 0 22,0 0-6,0 0 39,0 0-33,-4 9 3,4-9-19,0 20-13,0-8-22,0 1-5,0 0-7,0 3-16,0 1-12,2-1-16,-2 1-64,2 0-21,-2-3 0,2 1 0,-2 0 0,2-1 0,-2-2 0,0 2 0,4-3 0,-3 0 0,-1-11 0,2 19-93,-2-19-128,2 15-32,-2-15-64,4 12-14,-4-12-56,5 10-63,-5-10-57,7 6-49,-7-6-65,9 4-119,-9-4-426,11-1-782</inkml:trace>
  <inkml:trace contextRef="#ctx0" brushRef="#br1" timeOffset="83455.5394">27269 6422 407,'0'0'638,"10"-13"-83,-10 13-28,4-10-48,-4 10-5,7-8-54,-7 8-23,0 0-41,6-9-40,-6 9-34,0 0-34,5-8-3,-5 8 8,0 0 32,0 0-24,0 0-43,5 10-4,-5-10-20,0 0-21,-5 15-12,5-15-21,-2 14-16,2-14-3,-7 16-20,3-7-19,4-9-1,-7 16-9,0-9-2,2 2-16,-1 0-1,1-2-3,-1 1-13,-1-2-3,2 2-2,5-8-7,-11 12-13,11-12-12,-11 9 0,11-9 0,-8 10 0,8-10 0,-6 7 0,6-7 0,-6 7 0,6-7 0,0 0 0,-7 8 0,7-8 0,0 0 0,0 0 0,0 0 0,5 9 0,-5-9 0,0 0 0,14 5 0,-14-5 0,17 3 0,-17-3 0,22 2 0,-11-1-27,0 0-39,5 0 10,-3 0-27,2-1 12,-2 1 0,3-1 20,-1 2-6,1-2-2,0 0-13,0 1 20,-1-1 10,1 0 1,-3 0 7,1 0 2,-1 0 22,2 0-15,-15 0 13,19 0-7,-19 0 9,18-1 1,-18 1 4,17-2-4,-17 2 4,12-1-6,-12 1 4,9-3-4,-9 3 5,0 0-7,9-7 13,-9 7-9,0 0 3,0 0 17,0-13-18,0 13 5,0 0-3,-2-15-1,2 15 11,-7-10 25,7 10 0,-4-11 14,4 11 9,-6-10-4,6 10 8,-5-10 19,5 10 7,-8-9-5,8 9 12,-4-8-19,4 8-4,0 0-11,-6-9-8,6 9-6,0 0-11,-5-7-5,5 7-6,0 0-4,0 0-8,0 0 2,0 0-10,0 0 0,-8 6 0,8-6 0,-6 11 0,6-11 0,-4 16 0,2-6 0,2-10 0,-2 21 0,0-8 0,-1-1 0,3 1 0,-2 0 0,2 0 0,-2 0 0,2 1 0,0-1 0,0 2 0,2 0 0,-2-3 0,2 2 0,1-1 0,-1-1 0,0 0 0,0 0 0,0-3 0,3 3 0,-2-4 0,-3-8 0,4 18 0,-4-18 0,4 14 0,-4-14 0,4 11 0,-4-11 0,3 8 0,-3-8 0,0 0 0,6 11 0,-6-11 0,0 0 0,0 0 0,10 4-181,-10-4-240,0 0-70,0 0-62,7-6-93,-7 6-72,0 0-922,4-11-1300</inkml:trace>
  <inkml:trace contextRef="#ctx0" brushRef="#br0" timeOffset="87354.2444">19829 3262 584,'12'-7'594,"-12"7"-57,12-6-18,-12 6-59,13-10-5,-13 10-62,15-10-15,-9 4-32,1-1-26,0 1-35,0-2-21,-1 0-16,-1 2-6,1-2-1,-3-1-22,4 1-29,-7 8-29,5-17 3,-3 8 28,-2 9-55,3-17-4,-4 6-16,1 11 3,-4-16 22,0 7-22,-1 1-20,-1-1-21,-2 2-17,-1-1-1,-4 3-14,2 0-5,-1 1-10,-2 1 0,0 3 2,-1 0-12,-2 3-1,-1 2 3,-2 2 0,0 4-8,0 0-1,0 4 1,0 1-13,1 2-3,4 0 0,0 2 0,3-4 0,-1 2 0,4 1 0,0-1 0,4-2 0,-1 0 0,3-1 0,1 0 0,1-2 0,1-1 0,1-1 0,3 0 0,-2-1 0,4-2 0,0 1 0,0-2 0,2-1 0,1-1 0,0-1 0,0 0 0,2-1 0,-11-3 0,22 1 0,-8-1 0,-1-2 0,1-3 0,0 3-17,1-5-29,-1 1-2,3-2 7,-1-1-11,1-1 8,-2-2-5,2 0 7,-3-2 10,0-1 1,-1 1 6,1 0 5,-3-2-1,-2 4-4,0 1 8,1 1-9,-2 0 3,-1 2-13,-7 8-28,12-11-6,-12 11 7,8-6 10,-8 6 12,0 0 2,10 7-1,-10-7 1,4 16-7,-4-16 3,1 22 3,-1-11 5,0 2 7,-1-1 10,1 3-3,0-4 7,-1 4 0,2-3 0,-1-1 5,1 0 4,2 0 0,-2 0 2,2-1-3,0-2 5,-3-8 3,8 14 3,-1-8-8,-7-6 8,14 10-2,-14-10-2,15 5 6,-15-5 5,17 3 4,-17-3 8,18 0 13,-18 0 37,17 0-3,-17 0-12,21-6 1,-21 6 4,16-5 28,-16 5-8,17-7-16,-17 7-11,12-7-11,-12 7-5,12-7-4,-12 7-8,9-6-2,-9 6-3,7-6-9,-7 6 2,6-6-7,-6 6-10,0 0-32,7-6-41,-7 6-61,0 0-64,0 0-61,0 0-69,7-8-91,-7 8-83,0 0-92,0 0-92,0 0-788,0 0-1095</inkml:trace>
  <inkml:trace contextRef="#ctx0" brushRef="#br0" timeOffset="88067.4334">21138 3005 494,'2'-11'570,"-2"11"-10,2-19-51,-2 19-40,0-15-46,0 15-48,0-14-10,0 14-42,-2-15-3,2 15-48,-3-11-32,3 11-48,0 0-5,-5-8 15,5 8-17,0 0-14,-9 7 3,4 1-23,1 2-20,-2 2-2,-1 2-14,2 3-12,-1 2 1,-1 3-8,0 0-7,0 1-19,0-1-20,0 2-1,0-1 4,-1-2-17,3 1 13,-2 0-34,1-2 13,0-3-19,2-1 7,-1-1-11,2-1-3,-1-2-3,2-1-8,2-11 12,-4 18-2,4-18 8,-5 15 4,5-15 5,-3 12-9,3-12-1,0 0-2,-1 12-3,1-12-1,0 0-2,0 0-2,0 0 7,0 0 1,17-5 0,-17 5-8,11-13 0,-1 4-1,-1 0-4,2-3 1,0 0-5,2-1-4,0 1-4,3-2 0,0 2 1,1 0-5,1 2 12,-1 0-8,1 2 2,-3 2 4,3 0 4,-1 4-1,-1-1 0,1 4 6,-1 1 1,1 1 9,-3 3-8,1 0 18,0 2-21,-4 2 17,3-1-18,-4 1 14,2 3 16,-5-3-22,0 2-9,-2 0 23,-1-2-5,-1 1 24,-3-11 16,-2 21 3,0-11 8,-2-1 14,-3 1 6,0 0 1,-3 0 4,1-2-9,-3-2 8,-1 1-3,0 1-4,-2-4-6,1-1-73,-1 1 0,-1-1 0,1-1 0,1-1 0,-1-1 0,1 0 0,-2-1 0,2-1 0,-2-1 0,0 1 0,1-3 0,1 1 0,1-3-140,0 1-160,2-1-43,1 2-75,2-2-100,-1 1-136,9 6-104,-13-14-845,13 14-1253</inkml:trace>
  <inkml:trace contextRef="#ctx0" brushRef="#br0" timeOffset="89110.4647">22745 3310 577,'6'-9'609,"3"0"-69,-4 0-43,1 1-63,0-4-8,0 2-48,-1-1-22,-2 0-23,-1-1-18,1 2-24,-2-1-5,-1 11-22,-1-22-61,-2 13 9,3 9-20,-6-17-29,0 9-27,-2 1-10,-1 2-7,-2 2 0,-1 1-18,12 2-2,-28 5-5,14 0 3,-4 4-9,1 3-13,-2 5-2,0 2-15,2 0-3,2 2-2,1 0-14,-1 1 4,4-3-14,1 0-4,1-1-8,1 0 1,3-4-4,0 2-3,2-1 10,2-4-9,1-11-6,1 22 3,3-12 1,2-2-6,-1-1-1,2 0 0,3-2-9,1-1-9,-1-1-15,3-1 2,-2-2-30,3 0-21,-1-2-3,4-2 15,-3 0 3,1-3-7,-1 1-3,0-2 15,-1 0 9,-1-3 5,-1 1 30,-1-3-18,1-3-2,0 2 9,-2-1 4,-1-2 5,-1-2 2,0 4 0,-2-1 1,-1 1 5,-1 1-1,0 1 4,1 4 0,-4 9 6,5-20-17,-5 20-2,2-11 6,-2 11 3,0 0 1,0 0 2,0 0 0,3 11 3,-3-11 2,0 17-1,0-5 3,1 1-5,-1 0 1,1 0 5,2 1 0,0 0-2,-1 0-3,2 0 4,1-3-5,1 1 5,0 0-1,1-1 2,1-3 13,1-2-7,0 1-7,0-2 0,2-1 2,0 0-2,-1-2 3,2 0 4,1-2 5,0 0 21,1-2 12,-1 0 2,0-1 12,1-2-14,-2 2 28,1-3-2,-2 1-8,1 0-9,-3-1-5,0 0 6,0 1-2,-1-2-12,-8 7 4,11-9-18,-11 9-7,10-11 0,-10 11-6,8-6-6,-8 6-30,7-6-46,-7 6-44,0 0-46,6-8-68,-6 8-66,0 0-102,0 0-96,9-7-77,-9 7-46,0 0-816,0 0-1040</inkml:trace>
  <inkml:trace contextRef="#ctx0" brushRef="#br0" timeOffset="89862.708">24344 3012 28,'0'0'710,"0"-15"-130,0 15-18,-2-12-48,2 12-78,-3-10-56,3 10-30,-6-9-6,6 9-61,-9-6-20,9 6-52,0 0 11,-14 3-25,14-3-23,-14 10-7,6 1-3,3 2-40,-3 2-2,-2 4-19,3 0-11,-1 3-3,0 0-10,-2 0-13,4 0-5,-2 0-8,1 0-6,0 1-10,1-2-4,-1-2-8,1-1-4,1-1-3,0-1-1,-1-2-5,3 1 1,-1-5-3,0 2-4,1-3 0,1 1-1,2-10 0,-6 14 3,6-14-1,-3 12 8,3-12 8,-3 9-4,3-9-1,0 0 1,0 0 0,-4 9-7,4-9-1,0 0-4,0 0-2,0 0-1,7-10 0,-7 10-10,10-12 10,-5 5-12,2 0 4,0-3 5,3 1 0,1-1-2,0 0 1,3 2 0,-1-1 0,2 1-4,1 0 1,-1 2 3,3-1-4,-2 3-3,1 2 3,2-1 2,-4 3 2,1 0-1,0 2 10,2 1-12,-2 1 0,-2 1 0,0 2 4,-1-2-2,-2 5-2,2-3-7,-3 2 13,-1 1 3,-1-2 1,-3 1 8,-5-9 25,6 17-10,-6-17 17,0 15-3,0-15 8,-6 15-1,1-8 10,-2 1 19,-1-2-9,-3 0-21,0-1-10,-3 0 9,1-1-22,-4 1-3,4-1-7,-4-1-4,1-2-3,0 1 3,3-1-7,-2-1 3,0 0-9,0 0-45,2-1-41,2-2-49,-2 0-59,1 1-53,1-2-80,2-1-45,0 2-128,0-2-89,9 5-185,-13-9-573,13 9-950</inkml:trace>
  <inkml:trace contextRef="#ctx0" brushRef="#br0" timeOffset="90843.5564">25823 3359 442,'0'0'641,"8"-10"-76,-8 10-42,5-10-39,-5 10-27,4-11-64,-4 11-15,2-11-13,-2 11-45,-2-15-40,2 15-20,-7-13-13,7 13-6,-10-14-25,2 6-36,-2 3 10,-2-3-13,-1 2-17,-1 2 2,-4-1-11,3 3-14,-4-1-16,2 3-15,-3 0-19,1 3-9,1-1-8,0 4-9,-3 2-10,2 2 8,-1 2-15,4 0-8,0 1-14,1 0 6,-2 1-9,4 1 5,2-1-13,2-3-3,0 3 8,4-1-12,-3-1 3,6-1-5,-1-1 1,1 1-2,2-11-11,0 17-6,0-17 1,2 16-20,-2-16-15,9 12-15,-9-12 0,14 10-14,-14-10-8,17 6-6,-17-6 0,20 1 8,-20-1-3,25-1 3,-14 0-9,6-3-6,-2-1 12,1-1-6,0-1-11,2-2 6,2-2-1,-2 0-15,3-4 15,1-2 1,-3 0 16,2-1 11,-3-1 17,4-2 4,-6 0 9,2-2 6,-2 0 21,-1-2-11,-1 2 18,-1-1-10,-1-2 29,-5 7-1,1-2 24,-1 1-13,-3 0 15,0 1-8,0 4 29,-2-1-3,-2 3-11,0 0 2,0 1 2,0 12 7,-2-21 1,2 21-8,-3-14-9,3 14 1,-5-11 4,5 11 2,-10-8-12,10 8 2,0 0 5,-14 3-10,14-3-4,-13 9 9,8-2 1,-2 3 3,1 2-1,-2 2-3,2 1-1,1 2-3,1 1-1,0 3-6,2-2-1,-1 1-3,3-1 1,2 2 0,-1-1-3,3 1-7,1-1 4,1 0-3,2-1 4,2 0-2,-1-2 6,0-3 15,2 1 16,1-1-20,1-4 29,0 0-5,-1-1 27,2-1 1,1-2-8,1 0 3,-1-2 19,-1 0 7,-1-1 13,1-2-8,-1-1-2,-13 0 1,27 0-34,-27 0-74,21-1 0,-21 1 0,19-4 0,-19 4 0,17-7 0,-17 7 0,15-5 0,-15 5 0,12-6 0,-12 6 0,10-7 0,-10 7 0,9-6 0,-9 6 0,8-8 0,-8 8 0,0 0 0,8-9-31,-8 9-318,0 0-36,7-8-57,-7 8-38,0 0-108,4-8-51,-4 8-149,0 0-639,0 0-1034</inkml:trace>
  <inkml:trace contextRef="#ctx0" brushRef="#br0" timeOffset="93318.4414">4017 7725 178,'9'-7'497,"-1"1"-86,-1 1-44,1-2-36,2 0-13,0 0-30,1-4-6,0 1 7,1 2-2,0-4 3,0-1-3,2 1-22,-1-1-18,-3 1-6,3-1-18,-4-1 30,0 3-32,1-3 10,-3 2-36,1-1 28,-1-1-17,-2 0-14,0 3-35,-1-1 21,-2 2-13,-1-2-17,1 2-5,-4-3-12,2 13-12,-2-20 24,1 9-26,-3 2-20,-2-1-17,0 4-11,-1-2-11,-1 2-11,-3 3-2,0 1 9,11 2-9,-24 0-8,11 2-5,-2 2-28,-1 4-4,0 2 0,-2 2 0,1 3 0,-2 2 0,3 3 0,0 2 0,2 0 0,0 1 0,3 3 0,3-5 0,0 0 0,2 1 0,1 0 0,1-4 0,3 0 0,-2-1 0,3-2 0,1-1 0,1-3 0,-1 2 0,3-4 0,0 2 0,-4-11 0,11 13 0,-4-8 0,-7-5 0,16 6 0,-16-6 0,19 0 0,-7-3 0,1 0 0,-1-3 0,4 0-11,-3-1-25,2-3-39,-2 2 34,2-3-32,-1-1 33,1 0-46,-2 0 51,0-2-30,0 0 46,-2 0-40,-1 0 3,-2 0 6,0 1 3,0 0 8,-1 0 8,-2 2 10,0 0 0,-1 1-4,0 2 9,-4 8-13,6-15-20,-6 15-28,5-9 22,-5 9-13,0 0 31,0 0-26,0 0 13,9 3 0,-9-3-16,4 16-1,-1-3 6,-1 1-16,1 0 15,2 2 7,0 1-13,0 0 29,0-3-14,2 3 30,-1-2-17,3-1 23,-1 1-12,-1-3 23,2-2-18,0 2 28,2-4-20,-4-1 27,3-2-21,1-1 21,-11-4-17,20 3 25,-20-3-4,22-2 33,-9-1-25,-3-2 34,4 0 7,-3-2 8,1 0 0,-1-3 7,1 2-4,-2-3 26,0 0-23,-1 2 10,-1-3 25,1 4-51,-4-1 0,0 1-3,0 1 36,-5 7-42,8-14 20,-8 14-43,5-12 19,-5 12-39,4-9 25,-4 9-40,0 0 2,4-12-76,-4 12-47,0 0-47,0 0-48,0 0-73,0 0-20,0 0-91,0 0-100,0 0-58,0 0-144,0 0-629,0 0-938</inkml:trace>
  <inkml:trace contextRef="#ctx0" brushRef="#br0" timeOffset="94110.6986">5770 7118 372,'0'0'741,"0"0"-93,-2-10-51,2 10-75,0 0-46,-4-8-65,4 8-28,0 0-63,0 0-36,-7-7-66,7 7-4,0 0-33,-10 5 14,10-5-36,-5 13 2,1-4-12,2 3-3,-1 3-8,-1 1-20,2 3-30,-2 3 3,-1 1-25,1 3-1,0-3-10,2 0-10,-2 1-8,0 1-7,1-2-5,-1 0 40,1 3-55,0-5 38,1-1-50,-1-2 46,2 2-52,-2-3 44,2 0-50,2-3 45,-2-1-49,0-1 49,-1-1-54,2-11 53,-1 19-47,1-19 49,-1 14-34,1-14 33,-2 12-45,2-12 38,0 0-41,-1 12 49,1-12-54,0 0 43,0 0-43,0 0 40,0 0-41,0 0 38,0 0-36,1-12 27,-1 12-24,4-17 46,0 8-53,0-2 7,3-2-2,0-2 5,-1 2-20,2 1 16,2-5 1,2 3 2,-1 0 1,3 0 3,-1 2-2,-1 3 5,2 0 2,-1 1 2,1-1-3,-2 5 3,2-1-1,-1 3 4,1 1-2,0 1 2,-1 1-1,0 1 1,1 2 0,1 1 0,-1 2 0,0 0-2,-2 0 3,2 1 1,-4 1-6,-1 0 11,1 2 42,-3 0-33,-2-2 45,-3 2-33,1 1 40,-2-2-44,-2 3 48,1-13-7,-5 21 52,-2-10-37,-1 0 31,-1 1-26,-2-2 43,-1 0-43,-1-2 19,0 2-43,-4-2 30,0-1-53,0 0-36,-2-3 0,2 2 0,-2-1 0,2-5 0,-2 3 0,0-3 0,4 0 0,-3 0 0,1-3 0,-1 3 0,3-4 0,-2 0 0,2 0 0,1-2-147,1 2-93,-1-3-51,2 0-71,1 2-56,3-1-104,-1 0-107,9 6-126,-13-12-776,13 12-1164</inkml:trace>
  <inkml:trace contextRef="#ctx0" brushRef="#br0" timeOffset="95222.7821">7476 7674 391,'0'0'680,"0"0"-83,0 0-70,0 0-46,1-14-28,-1 14-43,7-13-38,-7 13-35,5-14-46,-5 14-15,6-17-33,-6 17-11,5-17-12,-2 7-20,-3 10 2,1-19-4,-1 19-20,0-16-17,0 16 37,-1-18-77,-3 9 23,4 9-78,-8-17 13,2 8 26,-2 1-58,-1 2-3,-1 1-10,-1 1-5,0 1 1,0 1-8,-3 2 32,1 0-42,-1 5 29,0-1-44,-1 2 45,2 3-54,-4 4 42,4 2-40,0 1 42,2 4-40,0 2 40,-2 3-47,4-1 45,0 1-37,0-1 46,3-2-51,1 0 38,1-2-43,0-1 42,1-1-40,2-1 39,0-2-22,1-1 14,1 0-28,2-3 31,0 0-29,1-3 28,2-1-32,-6-7 32,15 11-33,-15-11 31,15 3-39,-15-3 33,19-3-48,-8-1 34,-1 0-47,1-3 46,1 0-55,0-4 50,-1 0-42,0 0 28,1 0-42,-2-6 54,0 5-50,0-2 66,-2-1-67,-1 1 68,-1-1-43,1 0 27,-1 0-23,-1-2 50,-1 2-48,-2-3 28,1 6-55,-1-5 46,0 5-34,0 0 4,1 3-18,-3 9-19,2-18-18,-2 18-9,3-12 25,-3 12 1,0 0 11,0 0 6,0 0-23,7 7-4,-7-7 16,6 17-10,-4-7 22,1 2 5,-1 2 9,3 0-2,0 1 15,-1-2 10,1 2 3,1-1 15,0-2-4,0 2 3,1-4 3,-1 3-1,1-2 7,1-1-19,1-1 25,0-1-14,-1-1 26,2 0-11,0-4 33,-1 1 7,3-1 1,-1-3-2,-11 0 2,23 0 9,-11-1-5,1-2 1,-2 0 18,2-2 5,0 0 1,-2-1-3,3 0-13,-2-1-11,-1 1-6,-1-1-6,1 1 28,-4-1-47,2 1 30,-1-1-36,-2 2 25,1-1-41,-7 6 29,12-11-46,-12 11-24,9-10-56,-9 10-60,8-8-36,-8 8-54,8-6-98,-8 6-67,6-8-84,-6 8-81,8-4-729,-8 4-912</inkml:trace>
  <inkml:trace contextRef="#ctx0" brushRef="#br0" timeOffset="96038.4093">9082 7127 397,'3'-14'602,"-3"14"-48,3-9-35,-3 9-55,0 0-57,0-13-28,0 13-24,0 0-73,-3-8-26,3 8-38,0 0 6,0 0-34,-9 3 7,9-3-18,-7 13-7,5-4-29,-1 3 3,-2 2-29,3 4 11,-1 0-31,-1 4 13,2 2-14,-1-1-14,1 2-20,-2 0-12,1-1-6,1 0 0,-2 1 30,3-1-41,-2 0 31,2-2-38,0-1 39,-2-2-16,2 2 3,-1-4-56,1 2 49,-1-3-52,0 0 47,1-4-51,0 2 46,-1-5-47,1 3 47,1-12-47,-1 17 44,1-17-45,-3 13 41,3-13-13,-1 12 57,1-12-47,0 0 36,-1 10-53,1-10 43,0 0-55,0 0 41,0 0-49,0 0 47,0 0-53,0 0 46,-6-10-3,6 10-47,1-15 35,-1 15-35,2-18 51,-2 18-52,5-18 32,-2 7-28,1 1 36,1-3-38,1 1 42,1-1-47,3 3 26,-1-2-29,0 1 65,3 0-55,-1 1 44,0-1-50,2 3 50,0 2-52,1-1 52,0 2-52,1 1 49,-2 2-44,2 1 41,-2 1-45,1 1 53,-1 1-52,0 2 47,1 0-49,-3 1 48,2 2-42,-3 1 20,1 1-16,-3 2 50,0 0-52,-3 2 50,-1 0 12,-1 1-6,-2 0 18,-2 0 3,-1 1 9,-1 0-27,-1-1 32,-3 1-23,1-1 19,-4-2-5,1-1 21,-2 2-41,-1-4 27,0 1-50,-2-2 26,1 2-29,-2-4 20,1-1-31,-1-1-3,1 0-3,1 0 0,-1-3 0,1 1 0,-2-2 0,2-2 0,-1 1-8,1-1-53,-1-4-91,1 1 4,0-1-67,1-1-39,0-1-80,1-2-51,0-1-95,4 3-79,-1-3-106,-1 1-170,4 2-462,0-1-900</inkml:trace>
  <inkml:trace contextRef="#ctx0" brushRef="#br0" timeOffset="96930.8413">10912 7465 551,'8'-4'604,"-8"4"-60,14-9-33,-14 9-18,11-8-13,-11 8-45,9-9-57,-9 9-19,8-10-58,-8 10-16,3-10-21,-3 10-14,0 0-30,0-15-29,0 15-15,-6-8-30,6 8-18,-12-4-15,12 4-10,-21-3 12,10 4-12,-5 2-8,-4 0-15,-1 3 30,0 2-38,-2 0 34,-3 2-49,3 4 29,-1 1-38,0 2 29,1 1-9,3 1-4,0 3-7,2-1-33,3 2 31,0 0-40,3 1 30,3-4-37,0 2 33,4-2-37,1-2 28,3 0-31,1-3 29,2 1-34,2 0 30,4 0-31,0-4 29,3-2-31,4 3 30,3-5-29,1 1 30,3-2-32,0-1 23,2-2-29,2-1 31,-3-3-28,1 0 25,2 0-27,1-3 31,-2-1-30,1 1 35,-4 0-23,0-2 51,-1 2-16,-2-2 41,-4 2-76,2-1 0,-3 0 0,-1 1 0,-2 0 0,0 0 0,-11 3 0,17-4 0,-17 4 0,14-4 0,-14 4 0,13-4 0,-13 4 0,0 0 0,14-3 0,-14 3 0,0 0 0,12-4 0,-12 4 0,0 0 0,0 0 0,10-4 0,-10 4 0,0 0 0,0 0 0,0 0 0,10-3 0,-10 3 0,0 0 0,0 0 0,0 0 0,0 0-352,0 0-127,9-4-60,-9 4-76,0 0-95,0 0-76,0 0-708,0 0-1121</inkml:trace>
  <inkml:trace contextRef="#ctx0" brushRef="#br0" timeOffset="100154.7503">12575 7587 342,'0'0'673,"0"0"-113,0 0-11,16 2-50,-16-2-37,0 0-70,13-2 8,-13 2-44,13-4-20,-13 4-14,10-4-26,-10 4 4,13-6-46,-13 6 20,14-10-63,-9 5 17,-5 5-62,13-13 45,-13 13-67,9-12 20,-6 3-26,3 1-13,-2-1-21,-2-1 21,-2 10-22,5-19 40,-5 19-56,0-18 14,0 7-32,-2 0-12,-1-2-57,1 3 0,-2-2 0,0 3 0,-3-2 0,0 0 0,0 4 0,0-2 0,1 2 0,-4 0 0,2 2 0,1 0 0,-4 2 0,11 3 0,-22-1 0,10 4 0,-1 2 0,0 2 0,-2 1 0,1 3 0,-1 4 0,2-1 0,-3 2 0,1 5 0,1 0 0,1 0 0,1-1 0,3 0 0,-1 0 0,3-1 0,-1 0 0,2-2 0,3 0 0,0-2 0,0 1 0,3-3 0,0-2 0,0-11 0,3 24 0,0-16 0,0 1 0,-3-9 0,9 13 0,0-6 0,-9-7 0,13 6 0,-13-6 0,18 2 0,-18-2 0,22-4 0,-10 0 0,1 1 0,1-4 0,-1 2 0,2-5 0,2 0-35,1-2-49,-3 1 2,0-3 9,0 1-33,1 0 55,-3 0-36,1 0 58,-3 1-44,0 2 55,-1 0-42,-2 1 52,-1 1-41,2 2 42,-4 0-63,-5 6 22,9-9-40,-9 9 17,0 0 4,12-3 14,-12 3 47,6 8-40,-6-8 37,4 12-43,-4-12 34,4 21-33,-4-10 29,1 1-31,0-1 38,2 4-29,-3-3 33,4-1-18,-2 0 5,0 1-7,0-2 7,4 1 14,-2-3 3,1 1-6,3-4 9,-3 2 5,4-3-3,-9-4 1,16 4 6,-16-4 13,18 3 18,-18-3 34,17-3-37,-17 3 57,21-7-42,-12 3 51,2 0-28,0-3 28,0 0 4,-1 2 3,-1-2-5,-1-2-15,-1 1-2,0 1-34,2 0 17,-4 0-31,1 2 21,-6 5-33,10-13 17,-10 13-29,8-8 23,-8 8-38,5-8 9,-5 8-66,0 0-6,8-10-97,-8 10-28,0 0-89,0 0-65,0 0-78,0 0-112,0 0-67,0 0-118,0 0-725,0 0-1059</inkml:trace>
  <inkml:trace contextRef="#ctx0" brushRef="#br0" timeOffset="100891.0992">14063 7351 39,'2'-9'766,"-2"9"-167,7-17-80,-7 17-37,1-17-46,-1 17-9,4-12-8,-4 12-48,2-14-14,-2 14-67,0 0-24,2-14-64,-2 14-13,0 0 0,0 0 12,0 0-14,-8 6-1,8-6-5,-8 15-29,4-5-3,0 5-10,-1 2-12,1 2 21,-3 2-52,2-1 28,0 2-56,-1 0 24,2-1-16,-1 1-44,1-1 27,0-1-36,0-1 23,0-1-44,2-1 30,-1 0-36,1-1 35,-2-2-39,2 1 32,0-3-35,0 1 36,1-2-39,1-11 36,-2 18-39,2-18 38,-3 17-37,3-17 40,-2 12-33,2-12 34,0 10-26,0-10 24,0 0-37,0 0 28,0 0-27,0 0 33,0 0-37,0 0 34,0 0-41,0 0 43,12-3-40,-12 3 33,9-15-33,-3 8 34,2-7-5,0 3-11,1 0-29,2 1 39,1-5-34,1 4 30,1-4-41,-1 3 39,5 2-32,-3-2 42,2 2-39,-4 1 43,3 3-41,-1-1 29,1 2-25,-2 1 35,1 2-12,-2 2 11,2 0-48,-2 2 50,1 2-33,-1 1 34,0 3-2,-1 1-7,-1 1-1,0 0-32,-4 2 42,1-1-41,-1 0 44,-2 1-34,0 0 40,-3 0-54,-2-12 72,-2 21-31,0-10 36,-2 0-25,-4 1 34,2 1-26,-3-3 29,-3 0-32,1-1 24,-3 1-35,1-3 19,-3 0-26,1 0 23,-2-2-35,2 0 30,-1 0-34,-1-2 29,0 0-38,0-2 33,3-1-47,-1 0-4,1 0-73,2-3 14,-2 2-92,2-3-41,-1 0-38,3-1-39,1 0-40,0 1-86,0-3-57,2 1-46,7 6-75,-8-11-210,8 11-316,-5-12-748</inkml:trace>
  <inkml:trace contextRef="#ctx0" brushRef="#br0" timeOffset="101594.5583">15808 7490 160,'0'0'734,"7"-8"-142,-7 8-59,5-9-44,-5 9-52,0 0-41,1-13-16,-1 13-39,0 0-30,-2-14-62,2 14-5,-7-8-40,7 8 13,-10-7-27,10 7 5,-18-6-19,18 6 2,-21-1-16,21 1-20,-26 1-20,9 2-7,-2 1 6,2 2-9,-4 1-15,-1 1 25,0 3-58,1-2 26,-2 5-35,0 1 37,2 2-20,2 0-36,-1 1 30,7-2-43,-1 1 31,5-1-42,0 1 31,1-3-43,6 2 33,-2-2-36,3-1 38,2-1-44,3 2 36,0-2-33,4 0 27,1-2-26,3 0 29,-1 0-38,2-3 26,4 0-19,-2 0 14,3-2-23,6-1 40,-3-1-34,2 0 34,-1-1-35,3-2 51,-1 0-8,3-2 56,-1 1-12,1-1 41,-2-1-31,1 0-86,-5 0 0,-1 0 0,-3 2 0,1-3 0,-1 1 0,-1-1 0,-1 1 0,-4 1 0,2-2 0,-3 1 0,-10 3 0,19-5 0,-19 5 0,14-4 0,-14 4 0,13-5 0,-13 5 0,10-3 0,-10 3 0,0 0 0,12-5 0,-12 5 0,0 0 0,11-4 0,-11 4 0,0 0 0,0 0 0,9-4 0,-9 4 0,0 0 0,5-9 0,-5 9 0,0 0-112,0 0-483,0 0-84,0 0-79,-1-11-159,1 11-707,0 0-1281</inkml:trace>
  <inkml:trace contextRef="#ctx0" brushRef="#br0" timeOffset="103878.7814">17525 7752 614,'0'0'583,"14"-7"-77,-14 7-15,13-8-52,-6 3-39,2-1 15,-1-2-46,1 1-32,3-1-19,-3-2-53,2 0 15,-1 1-28,-1-3-26,0 2 32,0-2-36,-2 0 5,1 1-49,-3 0 28,2-1-67,-2 0 10,-3 0-16,-1 2 24,-1-2-58,-1 2 16,-1-1-46,-6-1 20,0 1-34,1 2 24,-6 0-43,1 1 27,0 2-40,-5 1 14,2 3-22,-3 1 28,-1 2-26,-1 1 18,-1 4-37,-4 4 27,0 2-30,0 3 19,1 2-24,-1 5 34,-1 1-33,7 0 30,1-1-31,2 1 30,0 1-32,4 1 29,3-4-30,1-2 31,1 1-27,5-1 30,-2-3-35,4-2 28,1 0-26,4-2 30,-1 0-33,3 0 31,0-3-33,1-1 21,3-2-45,0-2 18,3-2-57,-1-2 29,2-1-58,0-1 5,3-2 0,-1-2 6,3-2 10,0-2-6,-1 0 13,0 1 13,-1-4 44,-1 2-33,-1-4 40,0 1-31,0-2 35,-5 2-23,2-3 44,-2 1-39,0 0 45,-2-1-35,0 3 33,-2 2-34,-2-1 38,1 5-37,-3-3 29,-3 11-36,9-14 32,-9 14-31,7-7 35,-7 7-34,0 0 41,0 0-31,10 11 28,-10-11-26,6 15 31,-2-4-32,0 0 33,0 2-35,1 1 5,0-2 4,1 2-2,2-1-7,0 0 14,-1-2 1,1 1 7,1-3-5,-1-2 4,-1 1 0,2-3 1,3 0 1,-2-1 3,3-1 2,-2-1 7,-11-2 5,24-2 12,-11 0-11,0-1 9,1-1 46,-1 0-48,2-4 58,-2 2-46,1-1 37,-1-2-43,-2-1 33,2 1-47,-2 1 40,0-1-53,-2 1 32,-1 0-4,-1-1-9,0 4-7,-7 5 0,10-13-10,-10 13-15,8-8-24,-8 8-77,6-7-2,-6 7-72,0 0-32,0 0-42,0 0-60,0 0-86,0 0-67,0 0-85,0 0-85,-10 4-750,10-4-985</inkml:trace>
  <inkml:trace contextRef="#ctx0" brushRef="#br0" timeOffset="104623.4151">19034 7422 157,'6'-7'502,"-6"7"-96,13-12-58,-13 12-24,9-8-18,-9 8-21,9-9-25,-9 9-7,9-8-9,-9 8 11,6-7 11,-6 7 12,8-8-23,-8 8 2,5-9-38,-5 9 13,0 0-38,6-9 14,-6 9-22,0 0 10,5-12-36,-5 12 2,0 0-33,0 0 7,0 0-30,0 0 41,0 0-4,0 0-22,-14 9-12,11 0-16,-3 3-1,3 2 17,-4 3-51,3 4 39,-1-1-50,0 3 35,0 1-46,1-2 27,-1 3-41,0-1 32,1 0-42,0-2 30,0 2-37,1-2 31,0-2-42,0-2 35,1 2-34,1-5 26,-2 0-31,2-1 21,0-3-21,-1 1 31,2-12-33,-1 20 35,1-20-28,-1 13 31,1-13-32,0 13 34,0-13-37,0 0 30,0 0-32,5 8 31,-5-8-29,0 0 27,10-5-36,-10 5 33,10-12-32,-3 5 32,2-1-33,0-3 32,1-1-34,0 0 33,3-3-40,1 1 32,0 1-3,0-2-10,1 4-36,1-1 37,0-1-23,-3 6 32,2-3-37,-2 3 33,2 1-31,-2 3 34,1 0 4,-2 0 0,-1 3-1,1 3-1,-2 0-1,1-1 5,-2 3-41,0 2 41,2 1-37,-1-1 35,-2 2-23,-1 0 34,2 2-39,-2-2 29,-2 0-21,-1 2 33,-1-2-31,-3-9 38,3 19-31,-3-19 44,-3 19-30,1-9 33,-3-1-3,0 2 34,-3-3-28,-2 1 25,-1 0-36,-1-3 29,-1 0-34,-1 2 26,-3-3-40,2 2-1,-2-4-1,1-1-4,0 3 31,-1-3-37,2-2 15,1 0-17,0 0 0,0 0-56,3-2-54,-1-3-78,1 0-69,-1-2-87,2 1-59,0-3-122,2-1-155,2-1-126,-1-1-723,2 1-1163</inkml:trace>
  <inkml:trace contextRef="#ctx0" brushRef="#br0" timeOffset="105666.8419">20624 7732 279,'0'0'618,"13"0"-104,-13 0-32,16 0-45,-16 0-58,22-4-33,-11 1-30,4-1-3,1-2-28,0 1-47,2-1-20,0-1-20,2-1-15,-1 0 0,-2-2-24,1 1 4,-5 1-4,0-1-13,1-1 9,-4 0 3,1 0-2,-2-1 14,-2 1-61,-2-2-17,-1 0-4,0 1-14,-4-1 14,0 12-3,-4-23-11,0 14-6,-1-2-3,-3 2 6,-2 2-17,-1 1-7,0 2 10,-3 1 28,0 3-27,-4 3 2,0 2-50,-3 2 41,0 4-45,-2 4 38,-1 2-4,1 2-5,1 1-34,-1 4 34,4-3-36,1 0 36,4-2-32,1 1 28,3-2-39,2-2 30,3-1-34,0-1 40,3-2-36,0 0 33,4 1-32,-2-13 29,6 18-33,0-10 31,2-4-25,0 3 25,3-1-20,1-5 9,2 2-53,-3-3 20,6 0-44,-2-4 34,3 0-54,-1-1 60,3-2-37,-2 0 12,1-3-23,-1 0 50,-1-3-24,1 1 24,-3-3-41,0 0 54,-1 0-38,2-2 39,-5 1-38,2-1 46,-3 2-34,-1 4 40,-1-3-32,-1 5 0,0 0-2,-2 1-4,-5 8 7,9-9-4,-9 9 12,0 0 26,0 0-26,0 0 28,10 5-30,-10-5 36,3 12-30,-3-12 27,3 16-24,0-6 30,0 1-38,-1 0 7,1 2 24,1-2-24,1 1 9,1 2 1,-1-4-1,2 3 3,0-4 0,2 2 5,-1-2 1,0 0 3,-1-3 4,3 0 12,-1-2 47,2 0-25,0-1 46,1-3-38,-12 0 48,25-3-43,-13 2 50,4-2-37,-2-2 45,2 0-24,-1-1 29,0 1-37,-2-1 32,1 0-31,-1 0 30,-2 0-27,-2 2-36,0-1-51,0 0 0,-9 5 0,14-9 0,-14 9 0,11-8 0,-11 8 0,8-8 0,-8 8 0,7-7 0,-7 7 0,0 0 0,2-9 0,-2 9-99,0 0-172,0 0-42,2-10-68,-2 10-92,0 0-52,0 0-97,0 0-137,0 0-748,0 0-1133</inkml:trace>
  <inkml:trace contextRef="#ctx0" brushRef="#br0" timeOffset="106470.6697">22488 7383 257,'2'-14'738,"-2"14"-123,3-16-48,-3 16-60,4-15-36,-4 15-42,5-15-29,-5 15-14,2-12-62,-2 12-5,3-11-51,-3 11-8,0 0-55,4-11-13,-4 11-58,0 0-9,0 0-4,0 0 15,0 0-19,-4 15 1,0-1-7,0 1-14,0 3-8,1 2 31,-3 3-56,3 3 24,-5-3-40,3 0 25,1 1-47,0 1 32,0-2-43,0 0 28,1-2-31,-2 1 26,1-1-16,0 1 25,0-4-36,2 0 31,-1-1-39,0-2 34,1-1-36,-1-1 27,2-1-31,1-12 36,-5 20-34,5-20 42,-3 14-4,3-14 16,-1 14 0,1-14-3,0 0-6,-1 10 18,1-10-45,0 0 26,0 0-43,0 0 0,0 0 0,11-5 0,-11 5 0,8-8 0,-3 1 0,0-2 0,3 0 0,1-4 0,-2 1 0,3 0 0,1 0 0,0-2 0,1 0 0,2 0 0,-1 2 0,-1 1 0,3-2 0,0 1 0,0 2 0,2-1 0,-2 1 0,3 1 0,-2 2 0,0 1 0,1 0 0,-2 0 0,0 3 0,2-1-13,-3 4-24,1-1 17,2 4-37,-2 2 27,0-1-1,-2 4 4,0 0 0,-1 1-24,-2 3 41,-1-2-33,-2 2 43,-1 0-22,-3 0 30,-1-2-32,-4 1 31,0 0-26,-3 3 33,-3-2-30,0-1 39,-3 0-41,0-1 34,-2 0-31,-4 1 35,0-2-32,-2-2 32,4 1-30,-3-3 33,1 1-29,0-3 28,-3 1-30,4-3 20,-2 1-17,4-1 28,-1-1-38,0 0 31,0-1-30,2 0 28,2-1-39,-3-2-30,1 1-70,2-2-51,0 0-52,2 0-77,-1-2-65,2 0-83,1-1-65,0 0-84,1 2-85,2-5-691,-1 2-978</inkml:trace>
  <inkml:trace contextRef="#ctx0" brushRef="#br0" timeOffset="107557.6452">24188 7842 63,'0'0'734,"11"-10"-171,-5 2-74,3 3-2,0-7-68,1 5-36,0-3-2,1 1-43,0-4-26,1 2-28,-2-1-22,2-4-25,-1 5 3,-3-1-13,-1-2 18,3 0-49,-6 0 15,1 2-37,-1-2 10,-2 1-48,-2 1-14,-2 1-3,2-2 21,-5 1-51,-1 0 9,-2 3-11,-1-2-23,-1 5-38,-4 0 39,1 2-37,0 2 30,-2 3-41,-3 2 36,3 2-41,-4 4 27,1 5 1,-3 3-38,2 3 53,2 0-46,0 3 20,1 0-36,2 1 46,1-3-46,4 0 33,1 0-35,2-2 33,3-2-34,0 0 35,3-3-32,3 2 30,-1-4-32,3 1 30,0 0-34,4-5 32,2 0-24,-1-1 29,1-3-36,1-1 28,0-1-29,3-1 28,-2-2-41,4-2 14,0-1-42,-2-1 44,0-3-41,3 1 39,-4-3-39,3 1 38,0-4-42,-3 1 15,0-2-10,-1 0 45,-2-2-38,1 2 47,-2-2-41,-4 3 50,3-2-45,-2 1 46,-2 5-8,0-2 4,0 2-48,0 0 33,-5 9-46,7-13 44,-7 13-39,0 0 44,0 0-34,0 0 47,0 0-42,3 10 48,-3-10-47,1 15 45,-1-4-42,2 0 9,-2 3 0,1-2 2,2 3-7,0-3 13,-1 2 2,2-2 0,2 1 4,-1-2-1,0-1 2,2-1 3,0-1 0,2-1 0,-1-2 5,1 0-1,1 0-8,-10-5 11,21 5 19,-21-5 49,21-3-45,-9 3 47,0-2-41,0-3 46,-1 3-47,2-4 35,-2-1-57,1 0 54,-2-1-31,-1 1 30,2-2-40,-2 0 27,-3 1-35,0 1 19,1 0-28,-1-1 14,-6 8-32,7-15 9,-7 15-76,6-9 3,-6 9-84,4-9-16,-4 9-70,0 0-53,8-11-47,-8 11-105,0 0-68,0 0-67,3-7-75,-3 7-703,0 0-963</inkml:trace>
  <inkml:trace contextRef="#ctx0" brushRef="#br0" timeOffset="108342.7565">25930 7383 648,'0'0'584,"7"-12"-69,-7 12-42,5-13-39,-5 13-49,2-13 5,-2 13-45,0-16-37,0 16-15,0-15-40,0 15 19,-4-14-37,4 14-2,-6-13-36,6 13 12,-6-9-45,6 9-9,-7-7-34,7 7 21,0 0-8,-18 3 3,11 2-21,-1 3-12,-1 4-4,-1 2-10,1 4-1,-1 2-9,0 0 20,-1 5-34,2 1 8,-2 1-38,2-1 21,0 1-36,-1 0 30,2-4-41,2-1 28,-1 0-27,1-2 22,2-1-41,0 0 38,-1-2-40,3-2 32,0-1-35,0-2 36,0 0-20,2-3-18,0-9 34,-4 19-29,4-19 32,-1 13-29,1-13 33,0 0-37,0 16 32,0-16-31,0 0 32,0 0-37,3 9 33,-3-9-34,0 0 33,10-6-27,-10 6 28,9-7-35,-1-1 24,-2 0-23,3-1 29,-1-2-36,2-1 38,1-2-32,2-1 24,1 1-36,1 2 21,1-5-42,0 5 38,0 0-35,2 0 29,-2 2 6,2 1 12,-1 1-41,-3 2 45,4 0-37,-4 2 37,1 3-34,1 1 39,-2 0-37,1 2 40,-1 2-40,4 2 43,-7 1-37,5 0 44,-3 1-39,-2 2 29,1 0-33,-4 1 42,1-1-45,-1-2 47,-4 3-40,-2 1 41,-2-2-36,2 1 36,-4-2-36,0 3 12,-5-4 39,0 3-36,-2-2 38,1 1-33,-4-3-2,-1 1-6,-3-1 2,2 0 8,-2-2-12,-1 0-6,-2-3 48,2 1-42,-1 1 31,-1-3-44,0 0 48,3-1-49,0 0 35,2 0-52,-3-2 6,1-2-67,3 0-74,-2 0-37,3-2-45,1-2-53,1 1-57,3-1-93,1-1-56,2 0-59,1-1-168,3 10-520,0-20-865</inkml:trace>
  <inkml:trace contextRef="#ctx0" brushRef="#br0" timeOffset="109443.3119">27766 7689 179,'0'0'606,"4"-7"-105,-4 7-56,0 0-26,3-15-38,-3 15-36,2-13 0,-2 13-17,0-14-29,0 14 6,3-15-53,-3 15-23,0-15-2,0 15-21,-3-21-41,3 9 33,-2 2-31,-1 0 7,-1-2-39,0 3 0,-2-2-40,-2 1 17,1-1-9,-3 3-9,-2 0-30,-1 1 8,-1 1-28,-1 3 12,-4 2-21,2 1 16,-2 4-9,-3 0 6,-1 5-4,1 0-3,-3 4 0,2 2 43,-1 0-61,2 4 2,-1 0-1,3-1-1,4 3 0,-2 0-5,7-2-2,-3-2-3,5-1-6,1 1 2,3 0 6,0-4-5,1-1-4,4 2 1,2-3 42,2-1-53,3 1 5,2-3-2,0 0 1,5 0 0,-3-3-3,7-1-1,-2 0-10,4-4-13,0 0-16,-2 0-21,5-4 19,1 0-26,0 0 11,1-4-32,2-1 23,-2-2-13,2 0 17,-1-5-15,-2 3 17,-2-6 7,1 1 1,0 0 13,-4-4 5,4-3-11,-1-2 27,-3-2-18,-1 0 29,-4 2-18,-1-1 26,-3-3-19,0 2 23,-1-1-22,0-1 18,-5-1-18,3 3 26,-4 1-19,-2 5 22,-1 2-24,-1 1 18,0 4-16,-3-1 22,-1 4-19,0 4 27,-1 1-12,0 1 37,6 7-18,-14-5 27,14 5-21,-16 4 4,9 2 29,-2 4-10,1 1 21,-1 1-9,2 5 0,-2 1-11,0 3 12,2 1-10,2 0 40,-2 2-35,1 0-5,3 1-2,-1 1 14,2-1 33,0 0-38,2 0 31,0-1-33,4 1-7,1-3-4,-1-1 8,4 1 2,2-1 4,-1-2 11,2 1-11,1-4-4,1-1-3,1-1-3,1-1-3,1-1 5,0-2-47,2-1-9,-3-1 0,3-4 0,0 0 0,-2 0 0,2-4 0,-4 0 0,3 0 0,-3-3 0,5 2-139,-5-4-23,3-1-66,-4 0-61,1-2-42,-3 2-34,1-5-37,-1 3-86,0-2-60,-3-1-95,1 2-816,-2-4-1077</inkml:trace>
  <inkml:trace contextRef="#ctx0" brushRef="#br2" timeOffset="257052.7721">21663 8526 353,'0'0'431,"0"0"-120,0 0-76,-7-7-74,7 7-71,0 0-95,0 0-94,0 0-366,-12-3 54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00:06.853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00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22655 4463 38,'0'0'856,"0"0"-178,0 0-62,0 0-49,4-8-28,-4 8-64,0 0-27,0 0-78,0 0-16,0 0-52,4-10-23,-4 10-48,0 0-6,0 0-55,0 0-3,0 0-53,0 0-12,0 0-2,0 0-34,-3-11-26,3 11 5,0 0-27,0 0 11,0 0-23,0 0 4,0 0-44,0 0 0,0 0-34,0 0 6,0 0-26,0 0 22,0 0-17,0 0 22,0 0-13,0 0 19,0 0-18,0 0 23,0 0-12,0 0 18,0 0-6,0 0-20,0 0 42,0 0-3,0 0 10,0 0 27,0 0-19,0 0 3,0 0 5,0 0-2,0 0 16,0 0 9,0 0 46,0 0 0,0 0 38,0 0-11,0 0 33,0 0-1,0 0 16,0 0 7,0 0 16,0 0 9,0 0 3,0 0 0,0 0 0,0 0-1,0 0 12,0 0 4,0 0-42,0 0-147,0 0 0,0 0 0,0 0 0,0 0 0,0 0 0,0 0 0,0 0 0,0 0 0,0 0 0,0 0 0,0 0 0,0 0 0,0 0 0,0 0 0,0 0 0,0 0 0,0 0 0,0 0 0,0 0 0,-5 9 0,5-9 0,0 12 0,0-12 0,0 16 0,2-4 0,-2 0 0,1 3 0,1 1 0,2 1 0,-1 1 0,-1 0 0,1 3 0,1 1 0,-2-1 0,2 3 0,-1-3 0,0 1 0,1 0 0,0-3 0,0 0 0,-2 0 0,2-2 0,-1 0 0,-1-2 0,1 2 0,1-5 0,-3 3 0,3-5 0,-3 1 0,2-1 0,-3-10 0,2 19 0,-2-19 0,3 13 0,-3-13 0,2 12 0,-2-12 0,3 10 0,-3-10 0,0 0 0,1 11 0,-1-11 0,0 0 0,0 0 0,2 13 0,-2-13 0,0 0 0,0 0 0,0 0 0,0 0 0,0 0 0,-6 9 0,6-9 0,0 0 0,0 0 0,-10-2-303,10 2-656,0 0-163,-11-7-711,11 7-1540</inkml:trace>
  <inkml:trace contextRef="#ctx0" brushRef="#br0" timeOffset="1519.7586">24169 4623 309,'0'0'689,"-9"-7"-112,9 7-55,-7-11-28,7 11-27,-8-9-17,8 9-38,-6-9-8,6 9-66,-4-9 8,4 9-32,-3-13 17,3 13-45,2-15 8,0 6-21,-2 9-25,8-17-5,-1 9 0,2-2-14,2 1-9,1 0-12,3 1-15,2 0-92,0 3-101,5-1 0,-2 4 0,-1 1 0,2-1 0,-2 4 0,-1 1 0,0 2 0,-1 1 0,-2 2 0,-2 1 0,-2 3 0,-2 1 0,-3 1 0,-2 2 0,-3 1 0,-2 2 0,-5 1 0,-5 5 0,-3 1 0,-5 2 0,-4 0 0,-2-1 0,-1 0 0,-1-3 0,-1 0 0,3-4 0,2-1 0,0-2 0,2-2 0,3-1 0,2-4 0,3-1 0,0 0 0,2-1 0,3-1 0,-1-2 0,9-5 0,-11 8 0,11-8 0,0 0 0,0 0 0,0 0 0,10 4 0,2-4 0,0-2 0,6 0 0,-1-1 0,4 1 0,3-1 0,2-1 0,1 0 0,0 0 0,1 2 0,0-4 0,0 2 0,2 2 0,-2-3 0,0 2 0,0-1 0,-2 0 0,-1 0 0,-5 2 0,1-1 0,-3-1 0,-3 1 0,-1 1 0,-2 2 0,-1-3 0,-11 3 0,21-4 0,-21 4 0,14-2 0,-14 2 0,12-3 0,-12 3 0,11-3 0,-11 3 0,0 0 0,13-2 0,-13 2 0,0 0 0,0 0 0,0 0-585,0 0-88,2-10-94,-2 10-156,0 0-736,-14-5-1324</inkml:trace>
  <inkml:trace contextRef="#ctx0" brushRef="#br0" timeOffset="3307.7878">25819 4575 831,'0'0'696,"0"0"-81,6-10-56,-6 10-44,0 0-6,4-15-46,-4 15-40,0 0-63,-2-15-5,2 15-42,-2-11 2,2 11-18,-3-13-27,3 13-18,-7-10-20,7 10-9,-13-12-23,6 8-14,-2 1-17,9 3-13,-22-4 0,22 4-60,-25-3-96,11 6 0,-1-1 0,-1 3 0,-2 2 0,0 1 0,1 2 0,1 3 0,2 2 0,-2 0 0,5 2 0,-2 1 0,3 3 0,2 0 0,2 0 0,0 1 0,4-1 0,0-2 0,4 2 0,-2-2 0,4 3 0,4-2 0,-1 1 0,5-2 0,2-1 0,0 1 0,6-1 0,-2-3 0,4 1 0,-3-4 0,3-3 0,-2 1 0,3-3 0,1 0 0,-1-2 0,-3-3 0,2-1 0,-1-1 0,-1-1 0,0-1 0,0-1 0,2-3 0,-1 0 0,-1-1 0,-2-2 0,-2-1 0,1-3 0,-3-1 0,-2-1 0,-1-2 0,-2-2 0,-3-4 0,-1 1 0,-5-3 0,-2-2 0,-1-4 0,-5 0 0,-6-3 0,-1 0 0,-2 2 0,0 4 0,-4 1 0,1 6 0,0 1 0,-2 3 0,-1 0 0,1 3 0,-1 5 0,-1 1 0,1 1 0,0 3 0,1 3-441,0 1-344,-2 3-100,0 3-1032,2-1-1645</inkml:trace>
  <inkml:trace contextRef="#ctx0" brushRef="#br0" timeOffset="4172.4574">21008 4582 200,'0'0'641,"18"-7"-116,-18 7-47,13-4-11,-13 4-61,11-6-16,-11 6-2,13-8-41,-13 8-9,12-8-39,-12 8 34,10-8-19,-10 8 19,9-7-27,-9 7-8,6-9-16,-6 9 3,5-8-14,-5 8-6,0 0-28,4-11-11,-4 11-31,0 0-22,-6-11-4,6 11-144,-11-3-25,11 3 0,-15 0 0,15 0 0,-21 5 0,10 0 0,0 2 0,-3 2 0,-1 4 0,0 2 0,2 2 0,0 2 0,0 2 0,1 1 0,2-1 0,2 1 0,2-1 0,2 1 0,3-3 0,-1 0 0,5-1 0,-1 2 0,1-3 0,3-2 0,1 1 0,4-2 0,1 0 0,2-2 0,-1-3 0,3-1 0,0-1 0,0-3 0,2-2 0,1-1 0,2-2 0,-2-1 0,5-2 0,-1-3 0,0 1 0,-2-2 0,0 0 0,0-2 0,-3-1 0,-2 0 0,0-1 0,-4-2 0,0-1 0,-4 1 0,-3-2 0,0-1 0,-4-1 0,-2-3 0,-4-2 0,0 1 0,-4-2 0,0 0 0,-5 1 0,-1 2 0,-1 2 0,2 2 0,-1 0 0,-2 5 0,0 0 0,-1 2 0,-1 1 0,1 3 0,3 2-107,-4 2-496,2 2-97,-2 2-94,-1 2-183,-2 2-609,0 1-1237</inkml:trace>
  <inkml:trace contextRef="#ctx0" brushRef="#br0" timeOffset="4912.1323">19661 4572 68,'0'0'762,"0"-15"-175,0 15-37,1-14-19,-1 14-76,-1-15-38,1 15-19,-4-16-31,4 16-4,-5-13-42,5 13-23,-6-15-51,-1 9-13,1-1-25,6 7 15,-16-10-37,16 10-18,-20-5-6,20 5-2,-24 3-12,9 1 9,1 1 5,-3 5-16,2 1 2,-3 6 33,1 1-56,-1 2-5,3 3 1,-2 3-6,2 1-69,2 0-47,0 2 0,3 0 0,0 0 0,2 0 0,3 1 0,-1-4 0,3-1 0,3-2 0,0 2 0,3-1 0,3-3 0,1-1 0,2-2 0,3-2 0,4-2 0,3-2 0,0-1 0,5-3 0,1-3 0,1-1 0,4-4 0,0-1 0,4-3 0,1-2 0,0-3 0,3-3 0,1-1 0,-4-1 0,-7 1 0,-1-3 0,-2 1 0,-4-4 0,0-1 0,-6-1 0,-2-3 0,-4 2 0,-5-2 0,-2 0 0,-4-3 0,-5-4 0,0 0 0,-7-4 0,-3 3 0,-1 1 0,-4 3 0,6 5 0,-5 2 0,2 2 0,-3 4 0,2 2 0,2 2 0,-2 3 0,2 1 0,1 4 0,-1 1 0,4 1 0,-2 4-177,1 2-353,2 0-90,0 5-96,-1 1-115,3 0-850,0 4-1354</inkml:trace>
  <inkml:trace contextRef="#ctx0" brushRef="#br1" timeOffset="15505.0427">27191 3080 888,'-10'2'708,"10"-2"-41,0 0-83,-12 5-18,12-5-35,0 0-24,0 0-48,-11 4-21,11-4 7,0 0-4,0 0-31,0 0-31,13 5-10,-13-5-12,22 2-33,-7-2-206,4 1-118,4-1 0,8 0 0,-2 0 0,5 0 0,4 0 0,0 0 0,3-1 0,1 1 0,-2-2 0,-1 2 0,-1-1 0,0 0 0,-8 0 0,1-1 0,-2 0 0,-2 2 0,0-1 0,-4 0 0,-1 1 0,-2 0 0,-1 0 0,-6 0 0,3 0 0,-3-3 0,-13 3 0,23 0 0,-23 0 0,17 0 0,-17 0 0,14-2 0,-14 2 0,13-1 0,-13 1 0,0 0 0,0 0 0,10-3-62,-10 3-585,0 0-98,-10-5-62,10 5-157,-17-6-609,7 2-1219</inkml:trace>
  <inkml:trace contextRef="#ctx0" brushRef="#br1" timeOffset="15940.1908">27562 2842 739,'0'0'859,"0"0"-63,-7-10-85,7 10-55,0 0-53,-6-7-83,6 7-58,0 0-34,0 0-43,-6-7-54,6 7-37,0 0-37,0 0-12,0 0-14,-13 4-2,13-4-26,-9 10-4,9-10-156,-15 12-43,4-5 0,-1 2 0,-3 2 0,-2 3 0,0-2 0,-6 3 0,-2 2 0,0-1 0,-4 4 0,0-2 0,0 1 0,4-2 0,-1-1 0,-1-1 0,2 1 0,4-2 0,1 1 0,2-5 0,1 1 0,5-4 0,-1 2 0,3-3 0,3-2 0,-1 1 0,1 0 0,7-5 0,-12 7 0,12-7 0,0 0 0,0 0 0,3 12 0,-3-12 0,14 4 0,-4-1 0,2 1 0,2 2 0,1-1 0,3 2 0,3 2 0,3-1 0,-2 4 0,3 1 0,2 0 0,0 0 0,-2 2 0,0 1 0,4 3 0,-1 1 0,0 1 0,-4-3 0,-1 0 0,2 0 0,-2 1 0,-1-1 0,2 0 0,-1-3 0,0 1-479,-1-4-101,0-1-125,1-3-137,-3 0-922,4-3-1456</inkml:trace>
  <inkml:trace contextRef="#ctx0" brushRef="#br1" timeOffset="16491.3304">28712 2862 327,'-4'-15'891,"4"15"-109,-3-12-33,3 12-70,-5-12-40,5 12-19,-2-10-45,2 10-39,0 0-38,-4-14-31,4 14-57,0 0-29,-1-11-71,1 11-37,0 0-219,0 0-54,0 0 0,0 0 0,0 0 0,0 0 0,0 20 0,0-20 0,1 22 0,2-10 0,-1 5 0,-1-1 0,2 3 0,-2-1 0,0 1 0,0 1 0,-1 0 0,0-2 0,0 3 0,0-1 0,-1-2 0,0 0 0,0 0 0,-2-2 0,2 0 0,0-2 0,0-2 0,1 1 0,-3-3 0,3-10 0,0 20 0,0-20 0,3 15 0,-3-15 0,3 16 0,-3-16 0,10 13 0,-10-13 0,13 9 0,-3-5 0,1-1 0,0-2 0,3 1 0,1-1 0,5-1 0,1 0 0,-1-1 0,3-1 0,-3 2 0,7-2 0,-7 0 0,2-1 0,-2 1 0,0-1 0,3-1 0,-4 2 0,-1-3-578,0 1-219,-3 1-72,-2-1-1007,1-2-1594</inkml:trace>
  <inkml:trace contextRef="#ctx0" brushRef="#br1" timeOffset="22344.9645">29408 2830 768,'0'0'744,"0"-15"-65,0 15-31,1-15-68,-1 15-44,3-13-11,-3 13-25,1-11-26,-1 11-33,0 0-72,3-14-49,-3 14-37,0 0 28,0 0-18,0 0-7,0 0-18,6 12-102,-3-2-166,-2 2 0,-1 5 0,1 0 0,-1 2 0,2 1 0,-2 0 0,0 2 0,2 1 0,-2 2 0,-2-4 0,2 0 0,0 1 0,0-2 0,-2-1 0,2 0 0,0-1 0,-1-1 0,1-3 0,0-2 0,0 1 0,0-13 0,0 20-83,0-20-476,0 13-68,0-13-95,0 0-90,1 11-128,-1-11-474,0 0-1019</inkml:trace>
  <inkml:trace contextRef="#ctx0" brushRef="#br1" timeOffset="22629.5404">29472 2827 78,'3'-12'874,"-1"1"-194,1 2-50,2 0-81,0 1-50,3-1-32,-1 2-37,2 1-29,5 0-31,-1 3-27,2-1-13,2 1-19,1 1-1,-1 2-33,2 1-32,0 2-26,-1-1-25,0 2-29,-2 3-5,1-3-23,-4 1-19,-1 1-24,-3 2 3,-2-2-23,-3 3-5,-4-9-25,1 15-18,-1-15-26,-6 17 0,-2-8 0,-1 1 0,-4 1 0,2-2 0,-6 2 0,2-1 0,-3 0 0,1 0-36,1-3-147,1 0-72,1 0-61,2-1-91,-1-1-53,3 1-121,1-3-96,-1 4-88,10-7-669,-12 7-1042</inkml:trace>
  <inkml:trace contextRef="#ctx0" brushRef="#br1" timeOffset="23177.7589">30346 2813 515,'6'-7'839,"-6"7"-90,11-10-73,-11 10-66,6-12-66,-6 12-39,6-13-68,-6 13-24,3-11-90,-3 11 2,0 0-60,-3-16-27,3 16-24,-7-9-28,7 9-28,-13-8-15,13 8-22,-20-4-12,20 4-9,-24 0-16,11 2-9,0-1-5,-4 3-18,2-1-11,-2 2-6,3 1-10,-2 0-5,1 1-6,0 2 5,2-1 5,-1 0-15,3 1 1,-2-1-13,4 2 18,0-1-14,3-2 10,-1 2-13,4-1 8,3-8 2,-4 14 3,4-14-6,2 15 2,-2-15 0,8 14 1,1-7-6,-1-1 10,2 1-11,4-1 1,-1 0-1,3 1-4,0-1 2,1 1 0,1 1 0,3-3 2,-2 4 0,-1-2-3,1 2-6,-3-2 7,-1 0-1,-2 0 4,0 1 2,-2-2 0,-1 1 8,-2-1 6,-2 2 9,-6-8 26,5 13-5,-5-13-48,-1 12 0,1-12 0,-9 11 0,1-4 0,-3-1 0,-1-2 0,-4 1 0,-1 0 0,-2-3 0,-5 1 0,2-1 0,-4 0 0,2-2 0,1 0 0,-1-2 0,-1 1 0,1 0 0,1-2 0,2 2 0,1-3 0,-1 0-55,0-3-368,3 0-73,-1-2-94,5 1-101,0-1-67,1 0-881,0 1-1299</inkml:trace>
  <inkml:trace contextRef="#ctx0" brushRef="#br1" timeOffset="26771.678">16882 3104 287,'0'0'784,"-10"-8"-100,10 8-78,-8-5-43,8 5-34,0 0-42,-11-7-42,11 7-72,0 0-54,-8-5-46,8 5 20,0 0 9,-7 9-10,7-9-6,-2 20-42,1-6 11,-1 3-30,-1 4-10,1 4-20,1 0-17,0 2-19,-2 2-26,2-1-69,0 4-64,-1 1 0,1-5 0,0 1 0,1-3 0,-2 0 0,1-1 0,0-1 0,1 0 0,-1-5 0,1-1 0,0-1-281,1-3-100,-2-2-85,2 0-69,-1-12-78,0 17-87,0-17-148,0 0-540,1 14-990</inkml:trace>
  <inkml:trace contextRef="#ctx0" brushRef="#br1" timeOffset="27087.9952">16781 3278 91,'-4'-15'966,"1"2"-228,0 1-16,2 1-100,1-3-35,0 1-60,3 1-77,1-3-28,1 1-46,4-1-36,3 1-23,2 0-23,4 1-29,0 1-17,7 0-15,1 2-4,2 1-31,-3 4-13,1-1-23,0 2-31,0 2-43,-3 1-88,0 2 0,-3 0 0,0 3 0,-2 0 0,-3 1 0,-2 2 0,-3 2 0,-4-1 0,-3 4 0,-3-12 0,-1 20 0,-6-6 0,0 1 0,-7-1 0,0 3 0,-4 1 0,-3-2 0,2 1 0,-1-3 0,2 1 0,-1-2 0,0-2 0,2 1 0,0-2-20,3-3-276,1 3-79,3-5-70,1 1-99,0-1-121,9-5-81,-10 10-869,10-10-1269</inkml:trace>
  <inkml:trace contextRef="#ctx0" brushRef="#br1" timeOffset="27858.9516">17491 3230 307,'13'-8'844,"-4"-1"-56,-1 1-128,1-3-41,-3 2-55,-2 0-35,0 0-63,-4 9-41,2-16-35,-2 16-42,-1-13-35,1 13-44,-6-10-19,6 10-12,-14-3-17,14 3-33,-21 2-27,10 1-22,-3 2-29,0 4-16,2 1-21,-3 0-12,2 3-13,1 2-8,1-1-6,3 0-22,2 0-12,-1-2 0,4 4 0,0-6 0,2 2 0,1-12 0,1 20 0,4-12 0,-5-8 0,10 13 0,-10-13 0,17 6-57,-17-6-37,21 1-3,-9-3 4,-1-1-6,0-1 7,3-1 21,-2-1-3,-2-2-2,1-2 17,-2 0 15,0-1 4,-1 0 3,-2-2 17,-1 1 28,1-1-34,-4 1 10,1 0 11,-2 3 48,-1 9 2,4-18 6,-4 18-22,1-11-13,-1 11-1,0 0 30,0 0 6,0 0-4,0 0 5,0 0 2,0 0-6,0 16-2,0-16-12,1 16-8,-1-16 3,3 18-6,-1-8-9,-2-10 2,7 16-5,-3-8-5,1 1-19,0-1-34,4-3-36,-2 0-35,2-1-40,2-1-36,-11-3-36,20 3-14,-7-4 7,0-1-18,2-3 22,-1 0-2,1-2 46,-1 0-12,3-3 33,-2-2 8,1 0 33,-4-1 15,1-3 31,1 0 5,-3-2 28,0-2 6,-2 2 31,0-3 14,-3 0 60,2-1 7,-3 3 60,0-2-15,-1 4 50,-1 0 4,1 1 21,-3 3 14,2 2 10,-1-1 12,-2 12-19,0-19-17,0 19-16,0-14 0,0 14-24,-2-10-14,2 10-14,0 0-2,0 0 29,-8-6-14,8 6-30,0 0 8,-8 12-8,8-12 10,-5 17-106,2-4-9,-1 1 0,2 2 0,-1 2 0,1-1 0,1 3 0,-1-1 0,0 2 0,2-3 0,-2 3 0,2-1 0,0-1 0,0-2 0,2 2 0,-1-2 0,2 0 0,-1-2 0,3 0 0,0-1 0,0-2 0,2-2 0,1 0 0,2-1 0,-1-3 0,2-2 0,0 0 0,2-1 0,0-2 0,0-1 0,2-1 0,-1-4 0,0 3-175,2-5-155,-2 0-14,-2 0-74,0-1-32,-1-4-93,-2 0-82,-2 1-141,-2-4-676,-1 0-1055</inkml:trace>
  <inkml:trace contextRef="#ctx0" brushRef="#br1" timeOffset="28037.3407">17756 3032 175,'-12'3'908,"2"2"-190,10-5-5,-10 5-93,10-5-73,0 0-55,0 0-53,10 5-71,-10-5-45,22 0-61,-9 0-56,3-1-38,1-1-31,1-1-62,1 1-108,-1-2-133,0 1-122,0-2-183,1 1-195,-3 1-772,2-2-1050</inkml:trace>
  <inkml:trace contextRef="#ctx0" brushRef="#br1" timeOffset="28739.2776">17484 4684 698,'0'0'904,"0"-20"-114,0 20-45,0-19-36,0 19-27,0-15-44,0 15-38,0-14-32,0 14-48,-2-13-46,2 13-25,0 0-92,-1-12-300,1 12-57,0 0 0,0 0 0,1 10 0,-1-10 0,2 24 0,-1-7 0,0 1 0,-1 7 0,2 1 0,-1 1 0,-1 1 0,2 6 0,0-2 0,-1 3 0,0-2 0,1 1 0,-1-1 0,3-1 0,-3 1 0,1-6 0,0-1 0,0-1 0,-2 0 0,2-5 0,-1-1 0,1-2 0,0-2 0,-1-3 0,2-1 0,-3-11 0,3 13-147,-3-13-699,7 8-80,-7-8-180,0 0-529,10-8-1295</inkml:trace>
  <inkml:trace contextRef="#ctx0" brushRef="#br1" timeOffset="29024.1101">17465 4688 529,'-7'-14'943,"5"2"-155,-1 2-114,2 0-40,2-2-25,2 0-90,3-1-24,4 1-30,2-1-44,6 0-28,1 2-19,4 3 2,5-2-5,1 3-22,-1 3-98,2 1-251,-1 2 0,1 2 0,-4 1 0,0 1 0,-2 3 0,-2 1 0,-3 0 0,-2 2 0,-7 3 0,-1-2 0,-7 1 0,-2 2 0,-3 1 0,-7 2 0,-2 1 0,-6 3 0,-1-3 0,-4 1 0,-1-1 0,-1-2 0,1 1 0,-2-3 0,2 0 0,1-4 0,2 1 0,1-4 0,1-1 0,4-1-451,-3 0-524,2-1-259,3-3-514,2-3-1434</inkml:trace>
  <inkml:trace contextRef="#ctx0" brushRef="#br0" timeOffset="38767.0628">3939 9069 498,'0'0'635,"-9"-10"-51,9 10 3,-7-12-60,7 12-16,-8-11-47,8 11 5,-8-14-47,8 14 18,-7-11-7,7 11 4,-6-12-16,6 12-24,-3-12-11,3 12-6,-6-9-13,6 9-134,0 0-233,-5-10 0,5 10 0,0 0 0,0 0 0,0 0 0,0 0 0,-4 10 0,4-10 0,2 16 0,-1-5 0,0 3 0,1-1 0,-2 4 0,2-2 0,-1 3 0,2-1 0,0 0 0,-1 0 0,1 2 0,-1-2 0,3 0 0,-1-2 0,1 1 0,-1-2 0,1-1 0,0 0 0,3-1 0,-2 0 0,-1-5 0,2 2 0,-1-3 0,3-1 0,-9-5 0,14 7 0,-14-7 0,18 1 0,-18-1 0,18-5 0,-8 1-140,-1-3-472,0 0-63,1-4-52,-1-1-67,-2 1-151,-1-4-420,2 2-967</inkml:trace>
  <inkml:trace contextRef="#ctx0" brushRef="#br0" timeOffset="39168.1504">3777 8836 698,'0'0'610,"-16"-1"-67,16 1-43,-13-2-40,13 2-42,-12-2-55,12 2-66,0 0-57,0 0-47,-14 0-9,14 0-28,0 0 18,0 0-14,0 0-12,10 4 6,-10-4 15,12 1-16,-12-1 21,16 0-22,-16 0 34,18-3-12,-18 3-3,19-5 8,-8 3 4,-1-4-10,-1 2 8,-2-1-1,3 0 1,-3-2 3,-1 2 13,-1-2-9,1 0-120,-6 7-68,7-15 0,-7 15 0,1-14 0,-1 14 0,-2-17 0,-3 8 0,0 1 0,0-2 0,-2 3 0,-1 0 0,1 0 0,-1 2 0,0 0 0,1-1 0,-3 2 0,10 4 0,-17-2 0,17 2 0,-17 0 0,17 0 0,-15 0 0,15 0 0,-13 6 0,13-6 0,-9 11 0,9-11 0,-5 12 0,5-12-113,-1 14-405,1-14-76,4 17-94,-4-17-95,5 18-954,-1-9-1420</inkml:trace>
  <inkml:trace contextRef="#ctx0" brushRef="#br0" timeOffset="41280.8715">3942 12748 402,'0'0'897,"0"0"-128,0 0-82,0 0-58,-9-4-55,9 4-69,0 0-71,0 0-41,0 0-25,0 0-36,-14-1-20,14 1-38,0 0 0,-6 7 3,6-7-12,-2 13 5,2-13-26,-3 20-23,3-8-157,0 1-64,0 4 0,2 1 0,-1 3 0,0-1 0,2 5 0,-2-1 0,0-1 0,2 1 0,0 1 0,-1-1 0,-1 0 0,1 0 0,0-1 0,-2-2 0,3-2 0,-2 2 0,-1-3 0,0-1 0,0 2 0,0-5 0,-1 0 0,1-2 0,-3 1 0,2-1 0,1-12 0,-3 18 0,3-18 0,-5 17 0,5-17 0,-8 14 0,8-14 0,-10 11 0,10-11 0,-14 4 0,14-4 0,-17 2 0,5-2 0,0-3 0,-2 0 0,0-4 0,-1 0 0,0-3 0,-2 0 0,2-1 0,-1-1 0,3-3 0,1 1 0,0-1-185,4 1-558,1 0-108,-1-1-154,3 0-704,3-1-1388</inkml:trace>
  <inkml:trace contextRef="#ctx0" brushRef="#br0" timeOffset="41662.5655">3724 12707 615,'0'0'776,"0"0"-137,0 0-49,0 0-95,0 0-43,0 0-102,0 0 38,0 0-14,0 0-26,12 2-26,-12-2-25,14-5-33,-6-1-21,1 1-9,1-4-15,1 1-6,1-2-11,-1 0-3,-1 0-3,-1-2-6,2 0-8,-4-1 12,1 0-1,-2 1-177,0 0-16,-2-1 0,-1 1 0,0 2 0,-3 10 0,-2-21 0,0 10 0,2 11 0,-9-16 0,3 10 0,-2 0 0,-1 1 0,-3 3 0,1-1 0,-4 3 0,2 1 0,-4 3 0,1 1 0,-4 2 0,2 2 0,2 2 0,-1 1 0,3 2 0,3 0-235,-1 2-201,6-2-37,3 2-83,1-1-80,3 1-38,4-3-81,0 4-652,5-4-1011</inkml:trace>
  <inkml:trace contextRef="#ctx0" brushRef="#br0" timeOffset="41982.3258">4375 12784 308,'0'0'935,"-9"5"-123,9-5-82,-14 7-45,14-7-42,-14 8-76,14-8-50,-14 5-46,14-5-42,-11 5-50,11-5-54,-9 4-42,9-4-38,0 0-8,-6 5-11,6-5-24,0 0-19,0 0-169,12 5-14,-12-5 0,15 0 0,-15 0 0,22 0 0,-10-1 0,1 1 0,0-1 0,-13 1 0,26-1 0,-12 1 0,-14 0 0,24-2 0,-24 2 0,19 0-141,-19 0-225,18 0-40,-18 0-20,14 2-26,-14-2-54,0 0-44,13 5-17,-13-5-82,0 0-119,-3 13-279,3-13-665</inkml:trace>
  <inkml:trace contextRef="#ctx0" brushRef="#br0" timeOffset="42182.8912">4366 12971 313,'-9'7'615,"-1"0"-63,3 0-22,7-7-2,-11 9-14,11-9-20,-10 8-17,10-8-36,-7 7 10,7-7-19,0 0-22,0 0-34,0 0-20,4 13-35,-4-13-11,13 2-13,-13-2-27,15-2-25,-1 2-21,-1-1-189,3-3-35,0 1 0,3-2 0,-2 3 0,2-3 0,-2 0 0,2 1 0,0-1 0,-3 0 0,1 2 0,0-1 0,-1-1-58,0 2-372,-4 0-69,1-1-119,0 2-123,-13 2-156,20-3-670,-20 3-1213</inkml:trace>
  <inkml:trace contextRef="#ctx0" brushRef="#br0" timeOffset="42834.696">5295 12683 728,'0'0'755,"4"-15"-70,-4 15-81,1-14-21,-1 14-54,0-15-45,0 15-67,-1-12-33,1 12-30,-7-12-20,7 12-4,-7-10-25,7 10-21,-9-6-17,9 6-7,-13-5-21,13 5-30,-15-1-12,15 1-3,-20 1-145,10 3-49,1-1 0,-4 4 0,2 0 0,-2 3 0,2-1 0,-1 3 0,-1 1 0,2 1 0,-2 2 0,4 0 0,0 1 0,1-3 0,1 1 0,2 1 0,0 0 0,-1-2 0,4 2 0,-1-1 0,2-1 0,1-1 0,0 1 0,1-1 0,2 1 0,-1 1 0,4-1 0,0 0 0,1-2 0,1 1 0,1 0 0,0-1 0,3-1 0,-1 0 0,1 0 0,2-4 0,-1 4 0,1-3 0,0 1 0,0-4 0,0 3 0,1-3 0,-2-1 0,2 1 0,-2-2 0,-1-1 0,2-2 0,-2 2 0,2-4 0,-2 2 0,2-2 0,-1-1 0,1-1 0,1-1 0,-1 0 0,2-3 0,-2 0 0,0 0 0,1-5 0,2 4 0,-3-3 0,1 0 0,-2 0 0,-1 1 0,0-3 0,-3 2 0,1-2 0,-2-1 0,-2 2 0,0-3 0,-3 1 0,2-2 0,-3-1 0,-1 0 0,-2-1 0,-2 0 0,-2 0 0,0 0 0,-2 0 0,0 1 0,-2 0 0,-4 2 0,1 1 0,-3 1 0,1 2 0,-4 0 0,0 2 0,-2 0 0,-2 3 0,1 2 0,-1 1 0,-3-1 0,5 5 0,-2 0 0,2 2 0,0 2 0,-1 2-233,1 1-665,0 2-158,4 0-837,-1 3-1617</inkml:trace>
  <inkml:trace contextRef="#ctx0" brushRef="#br0" timeOffset="43749.3213">3532 15925 279,'-2'-14'669,"1"1"-67,0 2-48,-2-1-12,2 0-41,-1 1-6,0-1-10,1 1-37,-2 1-32,0-2-4,1 2 25,-2 0-18,0 1-28,4 9 6,-5-14-42,5 14-20,-5-11-62,5 11-92,0 0-181,-5-9 0,5 9 0,0 0 0,0 0 0,-1 17 0,2-8 0,2 7 0,-1 0 0,2 6 0,0 2 0,2 5 0,-1 3 0,2 1 0,-2 1 0,3 5 0,-1 4 0,-1-5 0,0 2 0,0-7 0,-1 1 0,1-2 0,0 2 0,-3-5 0,3 0 0,-3-5 0,1 1 0,0-3 0,0-1 0,0-3 0,-1-2 0,0-2 0,0-1-314,1-2-295,-2-3-40,-2-8-71,7 15-69,-7-15-829,0 0-1273</inkml:trace>
  <inkml:trace contextRef="#ctx0" brushRef="#br0" timeOffset="44118.7892">3649 15957 253,'0'-14'879,"1"0"-178,1 1-51,1-3-81,2 0-55,1 1-56,1-4-44,2 0-43,3-1-40,-2 2-42,3 0-42,2 1-8,-1 3-52,3-1 2,0 4-30,2 1 12,-2 2-32,0 3 8,0 2-25,-2 2 4,-1 1-30,1 2-6,1 2 8,-3 2-16,-1 0-7,-3 2-17,0 2 8,0 0 14,-4 0 8,-1 1-14,-3 0 1,-1 2-18,-2 2 5,-4-1-27,-2 4-35,-3-2 0,0 1 0,-3 0 0,0-1 0,-3 0 0,2-2 0,-3-2 0,3 2 0,-2-3 0,4-2 0,-1 0 0,0-2 0,0-1 0,3-2 0,-1-1-86,2 0-107,10-3-45,-20 1-32,20-1-68,-15-3-69,15 3-30,-10-6-61,10 6-41,0 0-68,-1-9-124,1 9-481,7-10-822</inkml:trace>
  <inkml:trace contextRef="#ctx0" brushRef="#br0" timeOffset="44936.5078">4499 15744 276,'14'-7'1007,"-5"-1"-174,-2 3-118,-7 5-76,8-12-44,-8 12-73,0 0-41,-1-14-29,1 14-37,-13-7-39,13 7-49,-20-5-12,7 5-23,-2 0-13,-2 2-43,-1 1 4,0 1-49,-5 3-191,3 0 0,-1 4 0,2-2 0,0 5 0,1-1 0,0 0 0,3 2 0,-1 1 0,5 0 0,0-1 0,1-1 0,4 0 0,2 2 0,0-3 0,3-1 0,1-12 0,1 25 0,3-17 0,3-1 0,-1 1 0,3-2 0,2-2 0,1 0 0,2-4 0,0 0 0,4-3 0,-1-2 0,0 1 0,4-4 0,-3-1 0,1 1 0,-2-3-21,-2 2-51,-1-3 13,-1 0 5,-4 1 15,0-3 9,-1 3 6,-2-3-1,-1 2 13,-3 0-9,1 0 14,-3 12 12,1-20 2,-1 20 19,-1-17-2,1 17 9,-1-13-6,1 13 13,-4-11-7,4 11 3,0 0-7,0 0 18,-8-5-16,8 5-5,0 0-26,-3 14 0,3-14 0,0 15 0,0-15 0,3 17 0,-2-6 0,2 0 0,-1-1 0,2 2 0,0-2 0,1 1 0,1-1 0,1 2 0,1 0 0,-1-2 0,4 0-21,-2-2-122,1-1-32,1 0-28,2-3-47,-3 1-22,4-2-44,-1 0 11,2-3-26,0 1-53,2-4 12,0 1 1,0 0-26,-1-3 98,1 0-5,-2-2 62,2 1 1,1-3 41,-3-1 26,2-2 39,-3 0 18,1-2 48,-2 0 16,-2-4 77,2 2 20,-4-3 71,0-1 38,0 2 38,-3-4 36,-1 1 22,-1-2 25,-2 1 28,-1 1-23,-2-1 44,-1 4 5,1-3 0,-2 3 41,1-1-25,-1 4-18,1-1-6,-1 1-6,-1 3-16,3 1-20,-3 0-7,2 2-254,-1-1-17,3 10 0,-4-13 0,4 13 0,0 0 0,0 0 0,0 0 0,0 0 0,0 0 0,2 14 0,0-3 0,2 6 0,1 0 0,-1 5 0,0 0 0,1 2 0,-1 1 0,0 0 0,1 2 0,0 0 0,-3-3 0,2 3 0,-1-1 0,1-3 0,-1 0 0,1 0 0,0-5 0,1-1 0,-1-2 0,0-1 0,1-1 0,0-4 0,2-2-378,0-1-189,2-3-46,-9-3-33,19 3-6,-7-6-66,-1 0-47,3-3-449,-1-4-823</inkml:trace>
  <inkml:trace contextRef="#ctx0" brushRef="#br0" timeOffset="45183.9393">5242 15620 2,'7'-22'917,"-3"3"-145,-2-1-62,1 4-65,-2-1-31,-1 4-31,-1 0-71,0 0-38,-1 1-15,0 3-19,-1 1-42,3 8-31,-5-15-40,5 15-26,-7-9 15,7 9-10,0 0-258,0 0-48,-10 11 0,10-11 0,-2 22 0,2-7 0,0 2 0,0 2 0,1 3 0,-1 0 0,1 4 0,1-1 0,2-1 0,-3 2 0,2 0 0,0-2 0,0 1 0,-2-2 0,0-2 0,1-1 0,0-3 0,-1 1 0,1-2 0,-2-2 0,1-2 0,0 0 0,-1-12 0,3 17-417,-3-17-140,1 12-104,-1-12-98,3 11-47,-3-11-775,0 0-1228</inkml:trace>
  <inkml:trace contextRef="#ctx0" brushRef="#br0" timeOffset="45437.8814">4923 15826 415,'-12'-2'1059,"12"2"-218,-20 0-117,20 0-72,-13-1-74,13 1-88,0 0-70,-15 0-45,15 0-19,0 0 4,0 0-39,0 0-22,0 0-9,0 0-39,15-2-17,-15 2-30,23-2-44,-5 2-29,1-3-100,1 0-31,4 1 0,3-4 0,5 3 0,0-5 0,-1 1 0,3-2 0,-2 0 0,0 1 0,0-4 0,0 3 0,-3-2 0,0 0-179,-1 1-54,-1 0-52,-4 1-76,0 1-73,-4 1-84,-1-1-78,-4 3-69,2 0-107,-6 1-542,3 0-919</inkml:trace>
  <inkml:trace contextRef="#ctx0" brushRef="#br0" timeOffset="46155.431">5498 15747 303,'0'0'1010,"0"0"-202,0 0-103,-3 11-72,3-11-60,0 0-53,0 0-52,0 0-46,0 0-43,11 3-27,-11-3-56,9-5-38,-9 5-23,9-7-26,-9 7-37,11-11-16,-3 5-14,-2 0-3,1 0-19,-1-2 2,0 1-27,2 0-21,-3-2-74,1 1 0,0 1 0,-1-1 0,1 0 0,-2 0 0,-4 8 0,5-16 0,-5 16 0,3-11 0,-3 11 0,-2-12 0,2 12 0,-6-9 0,6 9 0,-10-5 0,10 5 0,-12 1 0,12-1 0,-14 5 0,5 0 0,2 0 0,-1 2 0,1 3 0,-1 0 0,1 2 0,1-1 0,1 4 0,-2-1 0,3-1 0,2 3 0,-1 0 0,1-2 0,-1 1 0,2-1 0,1-1 0,-1-1 0,1 2 0,1-2 0,0-2 0,3-1 0,-4-9 0,6 17 0,-6-17 0,13 10 0,-13-10 0,13 6 0,-13-6 0,20 1-44,-9-4-252,0-1 9,1 2 8,1-4 7,-1-1 24,-2 0-20,3 0 22,-3-1-11,-1-1 39,0 1-7,1 0 35,-4-2 20,0 3 36,-2-4 13,0 2 28,1 0 39,-3-2 43,1 0 38,1 1 20,-2-1 48,1 1 28,-1 1 22,2-1-8,-4 10 1,8-16-11,-8 16 0,6-12-18,-6 12 0,8-10-27,-8 10-9,10-7-20,-10 7 0,13-2-16,-13 2 6,13 2-15,-13-2 1,14 6-8,-7-1 3,0 1-3,-1 1 4,2 0-2,-3 2 14,0-1 10,-1 0 2,0 2 13,0 1 7,-4-11 20,4 17-14,-4-17 8,4 18-8,-4-18 15,3 14-11,-3-14 19,1 14 14,-1-14 17,2 10 37,-2-10 25,0 0 20,0 13-156,0-13-55,0 0 0,0 0 0,0 0 0,0 0 0,0 0 0,0 0 0,0 0 0,2-13 0,1 3 0,1-2 0,0-2 0,2-1 0,1-4 0,1 2 0,1-3 0,0 1 0,1-1 0,1 4 0,1-1 0,0 2 0,-1-2 0,3 1-568,-2 3-263,2-1-221,-1-1-760,0 2-1515</inkml:trace>
  <inkml:trace contextRef="#ctx0" brushRef="#br0" timeOffset="46843.8929">6165 15709 126,'-8'-9'889,"8"9"-139,-5-8-50,5 8-61,-2-9-55,2 9-35,-5-9-59,5 9-56,0 0-48,0 0-11,-3-11-29,3 11-27,0 0-29,0 0-17,8 12-42,-8-12-8,5 16-21,-1-7-17,-1 3-41,0 2-88,1-2-56,0 3 0,1 0 0,-1-2 0,-2 1 0,1-2 0,-1 0 0,1 0 0,-3-12 0,1 19 0,-1-19 0,1 15 0,-1-15 0,0 12 0,0-12 0,0 0 0,-2 14 0,2-14 0,0 0 0,0 0 0,0 0 0,-12-3 0,12 3 0,-6-11 0,6 11 0,-2-19 0,0 6 0,2-1 0,2-4 0,1 0 0,5-2 0,0 0 0,2-1 0,4-2 0,1 3 0,3 0 0,1 3 0,3 0 0,1 5 0,0 2 0,-1 3 0,2 1 0,2 1 0,-1 2 0,1 3 0,-4 0 0,3 3 0,-2 1 0,0 3 0,-1-2 0,-4 2 0,1 2 0,-6-1 0,0 3 0,-1-1 0,-3 1 0,0 3 0,-3-2 0,-1 0-392,1-1-363,-1 3-229,-3-2-926,3-1-1639</inkml:trace>
  <inkml:trace contextRef="#ctx0" brushRef="#br0" timeOffset="47512.7492">7814 15663 256,'0'0'789,"8"-9"-124,-8 9-32,7-7-62,-7 7-48,0 0-32,7-10-49,-7 10-70,0 0-29,0 0-17,0 0-3,0 0-14,-11 11 4,4-3-39,-1 5-12,-1-1-5,-2 5-13,0 1-4,1 1-9,2 1-35,-2 0-65,3-1-131,1 2 0,2-3 0,2-1 0,2-1 0,0 1 0,3-2 0,1 0 0,3-1 0,2-4 0,1 2 0,3-4 0,1-2 0,1 0 0,2-4 0,-1-1 0,2-2 0,0-1 0,3-1 0,-1-2 0,-1-2 0,2-3 0,-2-1 0,-1 0 0,-3 0 0,-1-3 0,-1 1 0,-6 0 0,1-2 0,-3 0 0,-1-2 0,-4-2 0,-2 1 0,-2-3 0,-3 1 0,-2 0 0,-3 1 0,0 0 0,-2 4 0,-1 0 0,-1 4 0,1 4 0,0-1 0,-3 3 0,1 3 0,2 2 0,0 1 0,-1 3 0,1 0 0,2 3 0,-1 2 0,4-1 0,1 3-185,2-1-243,2-1-37,3 1-49,2-10-71,5 18-55,0-9-77,1 1-761,6-1-1100</inkml:trace>
  <inkml:trace contextRef="#ctx0" brushRef="#br0" timeOffset="47876.0948">8627 15649 252,'8'-9'1029,"0"0"-175,-4 1-89,-4 8-69,5-15-83,-5 15-89,0-17-42,0 17-43,-5-12-53,5 12-39,-14-10-47,14 10-23,-18-7-34,5 7-13,-1 0-11,-1 0-22,-1 3-15,-2 1-26,-2 3-156,-1 0 0,2 1 0,3 3 0,-1 0 0,3 2 0,0 1 0,2 0 0,5 1 0,-2-1 0,4 3 0,1-2 0,1 1 0,3 0 0,0 0 0,2-1 0,0 1 0,2-2 0,1 2 0,4-3 0,-1 0 0,2-1 0,1-2 0,2-1 0,1-2 0,2 1 0,0-4 0,1 1 0,1-4 0,0 1 0,1-2 0,1-2 0,-2 2 0,2-4 0,0 1-99,-2-1-389,2-3-71,-1 0-71,-2 2-56,3-4-88,-7 4-119,3-4-393,1-1-889</inkml:trace>
  <inkml:trace contextRef="#ctx0" brushRef="#br0" timeOffset="48161.28">9119 15575 677,'0'0'843,"8"-13"-88,-8 13-77,0 0-65,3-12-44,-3 12-55,0 0-41,-7-10 13,7 10-47,0 0-33,-14-3-32,14 3-22,-14 3-18,14-3-11,-19 5-23,10 0-245,-4 0-55,2 2 0,-3 0 0,2 3 0,-1-1 0,-1 2 0,1 3 0,0-1 0,4-2 0,-3 4 0,1-1 0,3 1 0,0-1 0,3-1 0,-1 0 0,3 1 0,1-2 0,0-1 0,1 1 0,2-1 0,1 0 0,-2-11 0,5 19 0,-5-19 0,11 13 0,-3-6 0,1-2 0,4-1 0,-1-3 0,4-1-655,2-1-195,2-2-58,2 0-916,1 0-1529</inkml:trace>
  <inkml:trace contextRef="#ctx0" brushRef="#br0" timeOffset="49063.5103">9302 15603 183,'0'0'970,"3"-12"-161,-3 12-58,0 0-61,1-15-48,-1 15-59,-4-11-69,4 11-61,0 0-44,0 0-37,0 0-28,0 0-31,-13 5 0,13-5-43,-5 18 9,3-7-36,-1 2-190,0 0-53,2 2 0,-1-1 0,1 1 0,1 2 0,1-3 0,-1 2 0,3-3 0,0 3 0,1-3 0,1 2 0,1-4 0,1 2 0,2-5 0,0 3 0,1-3 0,4-1 0,-1-2 0,2 0 0,-2-4 0,2 0 0,1-2 0,0-1 0,1-1 0,-1-1 0,-1-3 0,0 0 0,-2 0 0,-1-3 0,-1 1 0,-2-2 0,-3-1-7,1 0-65,-3 0 21,0-3 4,-2 2 4,-2 0 11,-2-1 7,1 1 5,-2 1 4,2 0 15,0 2 15,-2 0 12,3 10 9,-2-15-2,2 15-11,-4-11-8,4 11 11,0 0 31,0 0 7,0 0-37,0 0-26,0 11 0,4-1 0,-2 1 0,1 1 0,1 2 0,1 1 0,-1 1 0,2-2 0,2 2 0,-2-2 0,2 1 0,1-2 0,0 1 0,-2-2 0,2 0 0,1 0-73,1-4-220,-2 1-66,-2-2-56,3 0-63,-1-4-69,-1 2-81,-8-5-8,15 4-190,-15-4-416,12-3-851</inkml:trace>
  <inkml:trace contextRef="#ctx0" brushRef="#br0" timeOffset="49395.5821">9685 15654 85,'-1'-10'735,"1"10"-137,1-17-62,-1 17-41,7-12-57,-7 12-16,14-7-52,-14 7-60,17-6-5,-17 6-49,21 1-28,-9 1-5,2 2-32,0 2-4,1-1-23,-2 4-14,1-1-31,-1 3-12,-1-3-29,0 5-1,-3-1-20,1-1 5,-2 1-11,-2 0-3,-1 1-4,-1-2 15,-1 0-1,-3-11 15,2 19 38,-2-19 9,0 17 20,0-17 21,-1 15-15,1-15 1,-2 11 12,2-11 5,0 0-8,-4 8-31,4-8-20,0 0-18,0 0-43,-5-8-44,5 8 0,0-18 0,1 6 0,0-5 0,2-1 0,2-3 0,1-2 0,3-3 0,1-2 0,4 1 0,1 1 0,4-2-165,1 0-70,1 8-59,-1 1-95,2 1-124,-2 2-146,1 6-118,0 0-856,1 3-1292</inkml:trace>
  <inkml:trace contextRef="#ctx0" brushRef="#br0" timeOffset="50436.1332">11712 15553 634,'0'0'710,"0"0"-94,9-8-55,-9 8-48,0 0-81,9-9-32,-9 9-64,0 0-12,1-12-24,-1 12-24,0 0-35,-5-13-9,5 13-14,-9-11-19,9 11-7,-18-9-8,18 9 7,-18-4-16,6 3-9,12 1-24,-25 1-15,11 3-11,-1 1-5,0 3 2,0 4-16,0 1-18,1 2-1,2 0-5,0 3-5,4-1-10,-3 2-8,4-1-6,2-1-3,3-3-13,0 0 1,2-1-9,0 0-3,4-3-17,0 2 0,1-5 0,4 3 0,1-4 0,1-1 0,1-1 0,0-2 0,2-2 0,0 0-33,0 0-32,3-5-11,-2 0-2,1-2 13,-3 0 0,3-1-9,-5-1 8,2-1 1,-3-2 18,-2 0-5,1-1 15,-3 1 0,1 1 16,-4-2 0,0 2-2,-3 11 3,4-20 5,-4 20-3,0-15 1,0 15 10,0 0-10,-4-11 1,4 11 4,0 0 3,0 0 2,-6 7 2,6-7 6,-2 13-5,2-13 15,0 16-13,0-16-5,3 21-2,-1-11 9,1 0 0,2-1 1,1 1-15,1-2-28,-1-1-20,2 0-22,3 0-19,-2-2-14,4-3-15,-3 2-20,3-2-40,1-1 1,1-1-29,3-3-17,-2-1-43,2 2 7,-1-3 6,0-2-12,3-1 20,-3-1-3,0-3 42,-2 0 13,3-2 32,-5 0-11,1-3 41,-3-1 16,-2 0 28,1-1 24,-2-2 24,-4-1 50,1-1 29,-1 1 28,-3 0 40,-1 1 35,-1-2 32,-3-1 1,0 2 51,-1-2-5,-1 2 41,-2 0-5,1 2-4,-1-1 1,0 1 17,-1 2-7,3 2 3,-2 2 12,3 0 10,-1 4-8,1 1-23,2-2-37,3 11-30,-9-14-42,9 14-4,0 0 55,-8-7 12,8 7 4,0 0 10,-2 17-69,2-17-144,1 22 0,-1-7 0,1 3 0,1 2 0,0 3 0,2 3 0,-1 0 0,1 3 0,0 3 0,2-2 0,0 1 0,-2 0 0,3-2 0,-1-2 0,2-2 0,-2-2 0,1-1 0,0-1 0,1-2 0,0-1 0,1-2 0,-1-1 0,2-4 0,-2 0 0,1-1 0,0-3 0,-2-1 0,2-1 0,0 0 0,-9-5 0,16 2 0,-16-2 0,15-1 0,-15 1 0,17-8-336,-9 2-80,-1 0 0,1-2-40,0-4-26,-2 3-31,1-3-2,-3 1-2,2-4-119,-2 2-596,-1-2-839</inkml:trace>
  <inkml:trace contextRef="#ctx0" brushRef="#br0" timeOffset="50855.3943">11877 15395 907,'-14'5'801,"1"-3"-89,13-2-124,-18 5-40,18-5-73,-14 2-53,14-2-59,0 0-36,0 0-40,0 0-40,0 0-30,0 0-26,0 0-26,8-9-37,2 3-16,3 2-21,2-3-19,1 2-17,5-3-6,2 3-16,0-3-34,3 1-46,-3 1-29,2-1-29,1 3-14,-1-2 0,-1 1 8,-1 1 17,2 0 21,-7 1 15,2 0 7,-2-1 10,-4 1 1,2 2 53,-4 0 29,1 0 52,-1 0 49,-12 1 53,17 0 33,-17 0 30,17 1 18,-17-1 2,14 1 8,-14-1-2,11 1-53,-11-1-232,0 0 0,13 1 0,-13-1 0,0 0 0,0 0 0,14 2 0,-14-2 0,0 0 0,0 0 0,0 0 0,13 0 0,-13 0 0,0 0 0,0 0 0,0 0 0,0 0 0,0 0 0,0 0 0,0 0 0,10-3 0,-10 3 0,0 0 0,0 0 0,0 0 0,0 0 0,0 0 0,0 0 0,7-5 0,-7 5 0,0 0-106,0 0-609,3-12-69,-3 12-68,0 0-958,1-14-1513</inkml:trace>
  <inkml:trace contextRef="#ctx0" brushRef="#br2" timeOffset="54509.6082">1072 10338 102,'7'-7'610,"-7"7"-114,0 0-53,5-7-26,-5 7-12,0 0-36,7-9 5,-7 9-30,0 0-14,6-9-8,-6 9-25,0 0 1,8-12-3,-8 12 3,0 0 11,4-9-4,-4 9-34,0 0-22,0 0-36,2-10-14,-2 10-9,0 0-44,-9-7-23,9 7-17,-10-3-18,10 3-5,-15 0-3,15 0-4,-18 5-4,7-2 5,0 2 18,-2 2-25,1 0-31,-1 0-39,-1 3 0,4-1 0,-2 1 0,0 2 0,3 1 0,1 1 0,-2 0 0,3-1 0,1 3 0,3 0 0,-1-2 0,2 2 0,2-3 0,0-1 0,0 1 0,2-2 0,5 3 0,-1-1 0,0-3 0,6 1 0,-2-3 0,3-1 0,0 1 0,1-4 0,2-2-151,2 1-181,3-3-34,-2-3 2,6 1-18,0-3 18,-1-2-20,5 0 17,1-1 36,0-2 31,0 1 30,-1-3 37,1 2 15,-2-2 30,0 0 18,-1 0 32,-2 0 20,0-1 25,-2 0 19,-4 1 14,0-1 17,-4 1 35,1-2 32,-1-1 20,-1 3 35,-5 0 47,1-1 10,-2 1 16,1 0 9,-4 0 32,0 2-28,-5 10 29,5-17-33,-5 17 3,0-11-37,0 11 15,-4-8-3,4 8 3,0 0 1,-14-2 7,14 2-11,-15 5 10,15-5-7,-16 12-1,6-4 5,0 1-27,1 0-7,-1 2-16,1-1-4,1 3-30,-1-3 2,2 1-32,3 0 7,-1-2-22,1 1 12,0-2-21,4-8 18,-5 14-22,5-14 3,0 13 1,0-13-9,0 0 1,4 11 19,-4-11-13,0 0-2,11 2-4,-11-2-6,11-2-17,-11 2-17,12-8-11,-3 1-3,0 1-2,0-2 4,0-2 2,0 0 9,0 0 3,-2 1 7,1 1 6,-1-1 11,-7 9-3,11-12 0,-11 12 1,8-9-6,-8 9 5,6-5-1,-6 5 11,0 0 0,0 0-1,13 2 3,-13-2 8,5 10-3,-5-10 3,6 10-7,-6-10 4,8 14-2,-3-7 4,1 1-6,0-1-6,-1-1-43,4 0-18,-1-1-48,0 0-14,1 0-46,2-3 19,1 2-32,1-1 3,1-2-33,-1-1 38,3 0-13,-1-3 1,1 1 9,2-1 30,0 1 15,-3-5 9,3 2 2,-1 0 26,-1-5 22,-2 4 13,3-5 18,0 3 13,-5-3 16,0 1 22,-1-2 26,-3 0 45,1 0 14,0-1 22,-3 1 37,-3 1-9,1 0 36,-2 1-23,-2 10 9,2-18 0,-2 18 23,-2-16-40,2 16-17,-6-11 20,6 11-2,-8-10-12,8 10-3,-12-4-22,12 4 8,-12 2-2,12-2-5,-14 5-24,14-5-10,-12 9-17,7-1-8,0-1-6,5-7-9,-5 17-12,5-17 3,-1 17-7,1-17-3,6 20-1,-3-9-2,2-1 0,0-1-4,1 1 1,2 2-2,0-1-7,-2-2 4,2 3-3,1-2 3,-3-2 0,-2 0 4,2 1-1,-1-1 11,-5-8-8,9 15 27,-9-15 38,7 14 19,-7-14 7,0 13 5,0-13 8,-2 12-11,2-12-17,-8 14 7,8-14-22,-12 11-13,6-4-4,-3-3-14,0 1-3,-1 0-11,-1-1-2,-1 0-12,1-1-6,0-1-50,11-2-79,-22 3-66,22-3-55,-21 0-61,21 0-85,-17-4-91,17 4-79,-12-5-101,12 5-783,-6-10-1061</inkml:trace>
  <inkml:trace contextRef="#ctx0" brushRef="#br2" timeOffset="54896.6762">2280 10315 462,'0'0'726,"13"3"-154,-13-3-48,0 0-96,12-4-25,-12 4-65,10-5-11,-1 0-42,-9 5-34,14-12-50,-6 5-24,2-1-28,-3-1-8,1 2-8,0-1-17,-1 1-3,-1 0-17,-1-1-18,-1-1-14,-4 9-9,5-16-6,-5 16-18,2-13-4,-2 13-5,-2-15-9,2 15 2,-5-9-6,5 9-5,-9-8-1,9 8 0,-12-2-4,12 2 2,-15 1-2,15-1-1,-17 6 2,10-1 2,-1 2 4,0 1 2,1 1 35,1 2 32,1 2 11,0 0-8,3-1 9,0 0 10,1 2-6,1-2-2,0 0 3,1 1-4,2-1 4,1 0-23,0 0-15,2-2-5,-1-2-2,4 0-17,-1-2 4,-1 1-14,3-3 6,-1 1-14,2-3 4,0 1-30,-11-3-49,19 3-79,-19-3-56,22-1-58,-12-3-46,2 2-118,-12 2-96,19-6-68,-19 6-215,19-7-400,-9 2-810</inkml:trace>
  <inkml:trace contextRef="#ctx0" brushRef="#br2" timeOffset="55179.851">2859 10115 661,'0'0'938,"0"0"-122,0 0-71,9-6-16,-9 6-85,0 0-79,0 0-43,9-5-35,-9 5-35,0 0-27,0 0-12,0 0-31,9-4-17,-9 4-318,0 0-47,0 0 0,0 0 0,0 0 0,0 0 0,0 0 0,0 0 0,0 0 0,0 0 0,0 0 0,0 0 0,5-8 0,-5 8 0,0 0 0,0 0 0,0 0 0,0 0 0,0 0 0,0 0 0,-5 8-534,5-8-140,0 0-109,-2 9-151,2-9-732,0 0-1333</inkml:trace>
  <inkml:trace contextRef="#ctx0" brushRef="#br2" timeOffset="55433.8026">2905 10277 340,'0'0'793,"0"0"-109,4 12-17,-4-12-84,0 0-39,4 10-22,-4-10-29,0 0-29,4 11-12,-4-11-29,0 0-20,0 0-26,4 8-18,-4-8-12,0 0-12,0 0-16,0 0-233,0 0-86,4 8 0,-4-8 0,0 0 0,0 0 0,0 0 0,0 0 0,0 0 0,0 0 0,0 0 0,0 0 0,0 0 0,0 0 0,0 0 0,0 0 0,0 0 0,0 0 0,0 0 0,0 0-621,0 0-250,-11 4-260,11-4-628,0 0-1449</inkml:trace>
  <inkml:trace contextRef="#ctx0" brushRef="#br2" timeOffset="56621.5346">1293 13979 102,'0'0'632,"0"0"-106,0 0-48,0 0-23,0 0-47,0 0-40,0-13-8,0 13-18,0 0-20,3-9 7,-3 9-17,0 0-4,2-11-7,-2 11-2,0 0 0,0 0-10,-2-13-3,2 13-44,0 0-36,-8-7-27,8 7-35,0 0-18,-15 0-20,15 0-2,-19 1 0,9 3-3,0-1-12,-4 4-1,0 0-20,0 0 2,0 3-19,-2 0 6,1 2-17,1 2-40,1-1 0,2 1 0,-1 1 0,1-1 0,4 1 0,0-1 0,1 0 0,1 2 0,3-2 0,-2 2 0,4-3 0,0 1 0,4 2 0,0-1 0,1-3 0,1 3 0,2-3 0,2-1 0,2 0 0,0-1 0,2-3 0,3-2-175,0-1-90,2 1-35,1-5-39,0 0-37,5-2-23,2-1-52,0-1-27,-2-1-50,6-5 74,2 5-22,-3-5 26,0-1-127,1 3-341,-2-4-486</inkml:trace>
  <inkml:trace contextRef="#ctx0" brushRef="#br2" timeOffset="57401.2275">1888 14004 257,'5'-9'697,"-5"9"-89,5-14-68,-5 14-68,-2-11-60,2 11-58,-8-8-15,8 8-3,-11-2-51,11 2-6,-19 2-33,19-2-30,-22 6-6,7 1-23,2 1-1,-1 0-9,-2 3-16,0 0-24,1 2-9,-1 0-18,3 1-15,1-2-31,2 0 0,3 1-22,-3-2-7,4 1-10,1-3-3,1 2-7,2-2 3,2-9-6,-3 13 5,3-13-6,3 11 2,-3-11-9,6 6-14,-6-6-15,11 3-12,-11-3-8,12-3-10,-12 3-3,13-6-6,-4 0 3,0 0 8,-2 1 10,1-3 8,-1 0 9,3 1 4,-4-2 6,1 0 3,-3 1 5,4-1 8,-8 9 18,8-12 15,-8 12 9,7-10-6,-7 10-7,5-7-10,-5 7 0,0 0 3,0 0 0,0 0-1,5 7-1,-5-7-1,0 0-3,0 17-12,0-17 6,1 15-1,-1-15-6,3 18 4,-1-9 5,3 2-8,-1-2 8,0-1-6,4 2-6,-3-3-8,2 0-22,1 0-13,0-2-31,1-2-13,-9-3-15,18 6-16,-18-6-2,20 3-15,-8-5-13,-12 2 15,20-4-8,-7 1 4,-1-3 4,0 0-4,0-2-1,2 1 23,-3-2 15,2-1 20,-3-2 13,0 1 17,0-3 4,-1 1 15,1-2 17,-2 3 11,-1-3 40,-2 1 13,0 3-1,-2-3 23,-1 2 42,0 2-23,-2 10 14,0-17-34,0 17 15,-2-17 12,2 17 2,-6-11-27,6 11 3,-8-10-8,8 10 18,-9-3-16,9 3 9,0 0-26,-18 3-7,18-3 0,-10 8-6,10-8-6,-12 13-7,12-13-7,-6 17-1,6-17-5,-5 17 0,5-17-6,0 18-1,0-18-10,6 19-35,-2-9-29,-1-2-8,7 2 13,-1 1 11,0-4 4,1 4 6,2-3 11,-2 1 2,1-1 8,0-1 15,-3 3-10,1-3 18,-2-1 7,-1 0 48,-6-6 22,11 15 40,-11-15 17,3 12 14,-3-12 6,0 14-21,0-14 20,-6 13-20,1-6 17,-2-1-43,0 1-6,-4-1-34,3 1 9,-4-2-19,-1-2-20,0 2 1,0-1-26,1-1 12,-2-1-32,2-1-19,12-1-67,-24 0-77,13-1-35,-1-1-59,12 2-68,-19-4-73,10 0-112,9 4-68,-11-5-206,11 5-487,-6-9-884</inkml:trace>
  <inkml:trace contextRef="#ctx0" brushRef="#br2" timeOffset="57802.3363">2412 14104 530,'15'-8'653,"-15"8"-97,13-12-45,-5 5-71,-2 1-49,1-3-42,-1 2 7,3-1-70,-4-1-19,1-1-51,0 0-2,-1 2-35,0-1-15,0-1-35,-3 1-8,1-1-16,-3 10-5,4-15-29,-4 15-3,-1-16-27,1 16 0,-4-12-17,4 12 7,-9-8-20,9 8 7,-13-6-13,13 6 10,-14 0-15,14 0 9,-18 6-7,9-1 12,-1 1-10,1 2 16,0 1-7,0 1 18,3 2-6,1 0 36,-1 1 0,3 0 12,-1 2 5,2-2 0,1 0 2,1-1-9,0 2-4,1-1-16,2-2 19,0 1-21,2-2 4,0 1-12,0-2-9,4 0-1,-3-2 12,3 1-21,0-4 5,3 1-17,-1-2 7,2 2-10,0-5 3,1 0-42,0 0-40,0 0-43,2-3-61,0-1-67,0 0-104,1 0-100,-3-1-81,0-3-76,0 3-819,-1-3-1031</inkml:trace>
  <inkml:trace contextRef="#ctx0" brushRef="#br2" timeOffset="58140.9157">3059 13933 693,'0'0'937,"0"0"-147,0 0-54,0 0-35,2-10-47,-2 10-64,0 0-44,0 0-39,0 0-37,0 0-31,0 0-29,-1-12-49,1 12-20,0 0-325,0 0-16,0 0 0,0 0 0,0 0 0,-3-10 0,3 10 0,0 0 0,0 0 0,0 0 0,0 0 0,0 0 0,0 0 0,0 0 0,0 0 0,0 0 0,0 0 0,0 0 0,0 0-458,0 0-150,0 0-72,-11 8-84,11-8-157,-4 12-589,4-12-1139</inkml:trace>
  <inkml:trace contextRef="#ctx0" brushRef="#br2" timeOffset="58426.0929">3018 14146 141,'0'0'919,"0"0"-138,0 16-47,0-16-85,0 0-27,1 13-33,-1-13-55,0 0-16,0 0-35,2 12-19,-2-12-24,0 0-8,0 0-11,0 0-36,0 0-306,2 10-79,-2-10 0,0 0 0,0 0 0,0 0 0,0 0 0,0 0 0,0 0 0,0 0 0,0 0 0,4-8 0,-4 8 0,0 0 0,0 0 0,0 0 0,0 0 0,0 0 0,0-12 0,0 12 0,0 0 0,0 0 0,0 0 0,0 0 0,0 0 0,0 0-142,1-11-583,-1 11-168,0 0-251,0 0-528,0 0-1342</inkml:trace>
  <inkml:trace contextRef="#ctx0" brushRef="#br0" timeOffset="95013.1229">4425 8939 257,'0'0'792,"0"0"-181,0 0-48,0 0-72,0 0-23,0 0-36,0 0-64,0 0-9,-14 0-60,14 0-7,0 0-40,0 0 6,0 0-40,0 0 3,0 0-40,0 0 6,0 0-30,0 0 5,0 0 11,0 0 5,0 0 9,0 0-32,0 0-28,0 0-12,10 4 16,-10-4 20,0 0-10,15 1-22,-15-1-10,19 3-72,-7-3-37,2 2 0,-1-2 0,4 0 0,0 0 0,4 2 0,-3-2 0,2 1 0,2 0 0,-3-1 0,3 2 0,-2-2 0,-1 1 0,3 0 0,-2 1 0,1-1 0,-1 0 0,2-1 0,0 0 0,-2 0 0,2 0 0,-2 0 0,1 0 0,-1 0 0,1 0 0,-2-1 0,1 0 0,1-1 0,-3 1 0,1-2 0,0 1 0,-2 0 0,-1 2 0,-3-2 0,1-1 0,-3 3 0,1-1 0,-12 1 0,20-3 0,-20 3 0,15-1 0,-15 1 0,13-2 0,-13 2 0,12-2 0,-12 2 0,0 0 0,13 0 0,-13 0 0,0 0 0,9-4-127,-9 4-251,0 0-14,0 0-34,0 0-8,4-10-33,-4 10-14,0 0-3,-3-10-1,3 10-6,0 0-42,-3-11-6,3 11-387,0 0-501</inkml:trace>
  <inkml:trace contextRef="#ctx0" brushRef="#br0" timeOffset="95367.3569">5172 8814 553,'0'0'562,"-6"-9"-66,6 9-28,-7-11-36,7 11-12,-5-7-23,5 7-20,-6-9-7,6 9-30,-6-8-6,6 8-35,-7-7 9,7 7-33,0 0 2,-6-9-28,6 9-15,0 0-26,-5-7-20,5 7-21,0 0-20,0 0-15,0 0 16,0 0 14,0 0-13,0 0-4,0 0-10,0 0-8,0 0-35,2 13-92,-2-13 0,9 10 0,-2-3 0,0-2 0,1 3 0,0-1 0,1 1 0,2 1 0,-1-2 0,2 3 0,0-1 0,0-1 0,1 1 0,-2 0 0,2 0 0,-2 0 0,0-1 0,-1 1 0,-1-4 0,-1 3 0,-2-1 0,1-1 0,0-1 0,-7-5 0,8 12 0,-8-12 0,1 13 0,-1-13 0,-6 13 0,0-5 0,-2-3 0,-1 2 0,-2 0 0,-1 0 0,-1 0 0,0-1 0,-1 1 0,0-2 0,0 0 0,1 0 0,-1 0 0,2 0 0,2-1 0,10-4-612,-20 6-333,11-1-1143,9-5-1857</inkml:trace>
  <inkml:trace contextRef="#ctx0" brushRef="#br0" timeOffset="96347.4491">5798 8900 305,'0'0'778,"0"0"-86,4-14-32,-4 14-77,1-11-31,-1 11-47,0 0-9,3-13-37,-3 13-27,0 0-20,1-10-20,-1 10-9,0 0-62,0 0-30,3-9-29,-3 9-32,0 0-30,0 0 19,0 0-200,0 0-19,0 0 0,6 10 0,-6-10 0,1 16 0,-1-16 0,-1 20 0,0-8 0,1 0 0,-3 1 0,2 3 0,-1-1 0,0 1 0,0-1 0,-1 1 0,1-1 0,0 2 0,0-3 0,-1-1 0,2-1 0,0 0 0,1-12 0,-2 22 0,2-22 0,0 17 0,0-17 0,3 14 0,-3-14 0,6 10 0,-6-10 0,11 5 0,-11-5-234,14 2-286,-14-2-8,16-5-29,-6 1-41,1 0-23,-1-3 4,0 1-126,0-5-444,1 2-798</inkml:trace>
  <inkml:trace contextRef="#ctx0" brushRef="#br0" timeOffset="96732.523">5873 8651 249,'-11'-2'691,"11"2"-120,-15-2-55,15 2-39,-14 2-50,14-2-23,-10 2-46,10-2-41,-11 4-18,11-4-32,0 0-42,0 0 18,-2 9-42,2-9 19,0 0-22,10 7 11,-10-7-14,12 2 7,-12-2-12,16 0-10,-16 0-7,18-4 35,-7 0-34,0 0-8,-1 2-1,1-4 8,-2 2-7,0-2-11,1 0 4,-1 0-146,-2-2-13,-2 0 0,0 1 0,-5 7 0,5-16 0,-5 16 0,-1-15 0,-4 8 0,0-2 0,0 2 0,-3 1 0,0 1 0,-2 0 0,1 2 0,-1 0 0,10 3 0,-23 0 0,23 0 0,-22 4 0,22-4 0,-20 7 0,11-2 0,1 2 0,2-1 0,-2 2 0,8-8-380,-8 14-95,8-14-26,-1 17-83,1-17-96,4 20-111,0-10-725,2-1-1147</inkml:trace>
  <inkml:trace contextRef="#ctx0" brushRef="#br0" timeOffset="105324.5284">5626 12443 483,'0'0'866,"0"0"-134,0 0-69,4-11-76,-4 11-18,0 0-79,0 0-48,0 0-57,5-8-18,-5 8-37,0 0-31,0 0-15,0 0-12,0 0-6,0 0-16,-8 10-9,8-10-8,-10 15-20,3-4-18,0-1-171,-3 3-24,-2 3 0,-2-1 0,1 4 0,-2 2 0,0 1 0,-3 1 0,2 0 0,-4 6 0,2 0 0,0-4 0,-1 2 0,4-1 0,-3-2 0,2 0 0,1 0 0,-2 0 0,2-2 0,0 1 0,0 0 0,-1 1 0,-2-2 0,4 0 0,-2 0 0,1-2 0,1-3 0,3 1 0,-3-1 0,2 0 0,1 0 0,-3-1 0,4 0 0,0-4 0,0 0 0,3-2 0,0-1 0,1-1 0,1-1 0,5-7 0,-10 13 0,10-13 0,-7 9 0,7-9 0,-6 7 0,6-7 0,0 0 0,0 0 0,0 0 0,0 0-274,0 0-229,0 0-84,0 0-62,6-8-72,-6 8-68,12-9-692,-4 2-1105</inkml:trace>
  <inkml:trace contextRef="#ctx0" brushRef="#br0" timeOffset="105895.0423">6145 12649 458,'0'0'812,"-2"-15"-105,2 15-40,-1-12-44,1 12-56,-2-11-13,2 11-76,-3-11-14,3 11-27,0 0-20,-3-13-37,3 13-34,0 0-31,0 0-32,-2-11-31,2 11-24,0 0-25,0 0-203,0 0 0,0 0 0,0 14 0,0-14 0,0 15 0,0-2 0,1 1 0,0 3 0,-1-2 0,2 4 0,-1-2 0,0 0 0,2 3 0,-2-2 0,0 2 0,2-3 0,1 2 0,-3 0 0,1-2 0,1 0 0,0 0 0,-1-2 0,1 0 0,-1-1 0,1 0 0,0-3 0,-1 0 0,-2-11 0,5 19 0,-2-9 0,-3-10 0,5 16 0,-5-16 0,2 13 0,-2-13 0,3 10 0,-3-10 0,2 11 0,-2-11 0,0 0 0,3 10 0,-3-10 0,0 0 0,0 0 0,0 0 0,0 0 0,0 0 0,0 0 0,0 0-172,0 0-552,0 0-96,0 0-88,0-17-851,0 17-1448</inkml:trace>
  <inkml:trace contextRef="#ctx0" brushRef="#br2" timeOffset="109953.3581">4028 10108 547,'0'0'768,"0"0"-91,-1-16-36,1 16-78,0 0 1,0-13-39,0 13-18,0 0-38,0-12-27,0 12-23,0 0 3,0 0-64,0-12-27,0 12-25,0 0-2,0 0-62,0 0-136,0 0-106,0 0 0,0 0 0,0 0 0,-1 12 0,1-12 0,-1 17 0,-1-7 0,0 2 0,2 0 0,-1 1 0,-1 0 0,1 0 0,0 0 0,0 0 0,1 1 0,-2-1 0,1-1 0,0 1 0,1 0 0,-2-2 0,1 0 0,1-11 0,-1 22 0,1-22 0,-2 18 0,2-18 0,-1 14 0,1-14 0,-1 13 0,1-13 0,-1 11 0,1-11 0,0 0-396,-3 12-317,3-12-96,0 0-122,0 0-758,0 0-1363</inkml:trace>
  <inkml:trace contextRef="#ctx0" brushRef="#br2" timeOffset="110570.6257">4090 9936 83,'-2'-20'817,"2"20"-127,-1-18-65,1 18-79,-2-20-79,2 20-10,-5-18-40,2 7-27,3 11-67,-6-17-17,6 17-25,-8-14-8,3 5-35,-1 1-1,-1 3-26,1-2 1,-1 2-11,1-2-20,-4 4 6,10 3-17,-17-5 3,6 3-18,11 2-3,-21 2 2,8 0-9,2 1-45,-4 0-100,2 4 0,-2 0 0,0 1 0,1 2 0,-2 1 0,2 1 0,-2 3 0,3 2 0,1 0 0,-1 1 0,2 2 0,-1 3 0,2 2 0,0 0 0,3-3 0,1 2 0,1 2 0,2-1 0,0 0 0,0 0 0,2 0 0,1-1 0,1 0 0,2 0 0,-1 0 0,3-2 0,-1 1 0,3-2 0,1 0 0,2-2 0,1 0 0,2-1 0,0-3 0,2 2 0,1-3 0,2-2 0,-1 3 0,3-5 0,-2-2 0,4 1 0,-1-2 0,2-1 0,-1-3 0,-2 0 0,1-1 0,1-1 0,-2-1 0,2-1 0,-2-1 0,1-1 0,-1 1 0,-2-3 0,1-2 0,2 2 0,-3-2 0,1-3 0,-4 1 0,2-1 0,-2-2 0,-1-1 0,-1-1 0,0-3 0,-3 0 0,-1-2 0,-2-3 0,-1 0 0,-4-2 0,-1-2 0,-3-1 0,-3-3 0,-3-1 0,-2 1 0,-4-4 0,-3 2 0,-2 3 0,0 1 0,0 5 0,-2 2 0,-1 1 0,1 3 0,-2 0 0,1 2 0,0 5 0,2 0 0,1 1 0,-2 4 0,3-2 0,3 5-57,0-1-555,2 3-133,-1 0-128,1 5-989,1-1-1579</inkml:trace>
  <inkml:trace contextRef="#ctx0" brushRef="#br0" timeOffset="117574.1954">5984 8881 305,'0'0'857,"-13"2"-153,13-2-53,0 0-64,-14 1-80,14-1-34,0 0-56,0 0-39,-12 4-27,12-4 1,0 0-8,0 0 13,4 8-47,-4-8 18,13 4-59,-13-4 26,23 3-49,-5-2 10,0 1-55,3-2-198,7 0-3,2 0 0,1 0 0,6 0 0,1 0 0,1 0 0,0 0 0,-2 0 0,-4 0 0,-1 0 0,-1-2 0,-2 4 0,-1-4 0,-3 2 0,-1 2 0,-3-4 0,-1 4 0,-1-2 0,-5 0 0,1 0 0,-2 0 0,-13 0 0,23 0 0,-23 0 0,18 0 0,-18 0 0,15 0 0,-15 0 0,13 0 0,-13 0 0,0 0-10,13-3-512,-13 3-68,0 0-84,8-7-56,-8 7-88,0 0-719,2-11-1172</inkml:trace>
  <inkml:trace contextRef="#ctx0" brushRef="#br0" timeOffset="117912.4637">6655 8750 524,'-10'-7'801,"10"7"-87,-11-9-61,11 9-57,-13-9-76,13 9-9,-10-5-43,10 5-38,-8-6-39,8 6-29,-9-7-18,9 7-95,0 0 15,0 0-22,0 0 29,0 0-58,0 0 8,0 0-62,16 10 13,-7-5-86,2 2-86,2 2 0,1-1 0,1 0 0,1 2 0,0 2 0,0-3 0,0 3 0,-2 0 0,2-2 0,-5 2 0,2-3 0,-3 1 0,-1 1 0,1 0 0,-3 0 0,-2-2 0,-1 2 0,0-3 0,-4-8 0,0 20 0,0-20 0,-6 18 0,1-8 0,-1-1 0,-2 1 0,-1 0 0,-1 0 0,-1-1 0,0 1 0,-2-2 0,1 3 0,0-5 0,1 3 0,-1-4 0,2 2 0,1-1 0,-1-2 0,2 1 0,8-5-3,-11 7-492,11-7-143,-9 4-110,9-4-114,0 0-859,0 0-1402</inkml:trace>
  <inkml:trace contextRef="#ctx0" brushRef="#br0" timeOffset="118260.2147">7379 8782 530,'3'-10'887,"-3"10"-130,5-16-106,-5 16-27,2-13-42,-2 13-50,2-10-58,-2 10-35,2-11-3,-2 11-98,0 0-20,0 0-74,0-12 14,0 12-30,0 0 41,0 0-49,0 0 17,-4 14-70,4-14-167,-2 17 0,2-17 0,-4 20 0,3-8 0,1 2 0,-2-2 0,1 3 0,1-3 0,0 2 0,0-1 0,0-1 0,1 0 0,-1-12 0,3 23 0,-2-13 0,2 0 0,-1 0 0,-2-10 0,8 14 0,-8-14 0,8 13 0,-8-13-284,10 7-122,-10-7-10,12 4-26,-12-4-77,13-2-42,-13 2-58,16-2-35,-16 2-139,14-11-300,-7 5-710</inkml:trace>
  <inkml:trace contextRef="#ctx0" brushRef="#br0" timeOffset="118576.6828">7329 8656 256,'0'0'819,"-20"-1"-128,20 1-60,-16 1-96,16-1-54,-11 3-89,11-3-9,0 0-52,-9 6 1,9-6-59,0 0-2,5 8-30,-5-8-16,10 3-28,-10-3-8,18 0-19,-18 0 2,22-5 63,-8 2-46,-1 0 36,1-1-19,-3 0 36,2-1-19,-4 2 38,0-2-240,-1-1-21,-1 0 0,-2-1 0,-5 7 0,4-14 0,-4 14 0,-1-12 0,1 12 0,-8-13 0,8 13 0,-14-12 0,7 5 0,-3 2 0,10 5 0,-19-5 0,9 2 0,10 3 0,-20-1 0,20 1 0,-22 4 0,22-4 0,-18 7 0,9 0-324,2-1-427,-1 7-169,0 0-1032,3-1-1691</inkml:trace>
  <inkml:trace contextRef="#ctx0" brushRef="#br0" timeOffset="119293.9959">6311 12424 554,'0'0'785,"0"0"-103,6-8-58,-6 8-50,0 0-67,0 0-22,7-5-76,-7 5 2,0 0-41,0 0-8,-2 11-26,2-11 6,-6 18-49,1-7-15,-3 4-22,-2 3-11,0 2-16,-2 3-12,-2 4-23,0-2-156,-1 1-38,2 2 0,-2-2 0,0 0 0,0 0 0,2-1 0,1-1 0,1-5 0,1 2 0,0-3 0,1-1 0,1 0 0,1-2 0,-1-1 0,2 1 0,0-6 0,1 2 0,1-2 0,4-9 0,-7 14 0,7-14 0,-5 11 0,5-11 0,0 0-443,0 0-138,0 0-145,0 0-182,11 4-840,-11-4-1436</inkml:trace>
  <inkml:trace contextRef="#ctx0" brushRef="#br0" timeOffset="119895.237">6859 12701 555,'0'0'971,"0"0"-174,0 0-127,-5-9-19,5 9-57,0 0-72,-12-8-56,12 8-46,-5-7-47,5 7-40,0 0-43,-2-14-17,2 14-30,5-12-20,-1 3-15,3 1-12,1 2 0,2-1-12,3 1-158,0 0-26,2 0 0,-1 2 0,1 1 0,-1 3 0,2-2 0,-3 4 0,-1 1 0,2 1 0,-1 2 0,-1 1 0,-2 2 0,-1 0 0,-2 0 0,-1 2 0,-4 1 0,-1 0 0,-1 2 0,-2-1 0,-3 4 0,-1 1 0,-4 0 0,0 1 0,-2-1 0,1-2 0,0 3 0,-2-2 0,1 0 0,0-2 0,0 2 0,2-2 0,0-4 0,2 0 0,3-3 0,-2 1 0,7-9 0,-10 13 0,10-13 0,-5 9 0,5-9 0,0 0 0,5 11 0,-5-11 0,13 0 0,-13 0 0,22 0 0,-11-3 0,6 0 0,1-1 0,0 2 0,1-3 0,3 0 0,1 0 0,-3 0 0,3 0 0,0-2 0,-1 2 0,-4 1 0,0-1 0,-2 1 0,1 0 0,-2-1 0,-2 3 0,-2 0 0,1-2 0,-12 4 0,17-4 0,-17 4 0,15-4 0,-15 4 0,13-3 0,-13 3 0,0 0 0,15-3 0,-15 3 0,0 0 0,11-3 0,-11 3 0,0 0 0,0 0 0,12-4 0,-12 4 0,0 0 0,0 0 0,0 0 0,10-4 0,-10 4 0,0 0 0,0 0 0,0 0 0,0 0 0,3-12 0,-3 12 0,0 0-925,1-11-188,-1 11-826,3-13-1674</inkml:trace>
  <inkml:trace contextRef="#ctx0" brushRef="#br2" timeOffset="121722.0691">5792 9934 322,'0'0'551,"0"0"-48,0 0-53,0 0 0,0 0-35,0 0 7,-5-8-16,5 8-19,0 0-21,0 0-28,0 0-4,0 0 26,0 0-32,0-11 35,0 11-66,0 0 3,0 0-8,0 0-55,0 0 4,0 0-60,0 0 35,0 0 17,0 0-34,-6 7-199,6-7 0,-4 17 0,2-5 0,0 0 0,-2 2 0,1 2 0,-1 0 0,2 1 0,-1 1 0,-1-1 0,1 3 0,0-2 0,1 0 0,-1-3 0,2 4 0,-2-2 0,2 0 0,0-2 0,-1-1 0,1-3 0,1 1 0,-1 0 0,0-2 0,1-10 0,-2 16 0,2-16-399,0 0-177,2 13-115,-2-13-74,0 0-142,0 0-631,0 0-1176</inkml:trace>
  <inkml:trace contextRef="#ctx0" brushRef="#br2" timeOffset="122339.3303">5849 9851 187,'-2'-12'759,"2"12"-148,-5-18-53,5 18-71,-5-20-45,2 10-7,1 0-48,-2-2-19,0 1-70,0 1 14,1 0-36,-2 0 5,0 0-18,1 2-10,-1-3-19,0 4-32,-1 0-21,-2-1 12,2 1-1,-2 2-51,0 0-3,-2 1-7,0 2-6,10 2-6,-23-1-10,11 2 1,0 1-6,-2 3-3,-2 1-8,2 0-1,0 2-83,-4 3-9,2-1 0,0 2 0,1 2 0,1-2 0,-1 5 0,2-2 0,1 4 0,1 0 0,1 1 0,1 1 0,1 1 0,2 0 0,2 2 0,0-1 0,3 0 0,-1 2 0,2-1 0,2 2 0,2-2 0,-2-1 0,3 0 0,2 2 0,0-3 0,1-1 0,2 1 0,2-3 0,-1 1 0,2 1 0,2-4 0,-1 0 0,3-2 0,2-2 0,-1-2 0,1-1 0,0 0 0,4-3 0,-1-2 0,1-1 0,-2-1 0,0-3 0,1 0 0,-3 0 0,3-3 0,1 0 0,0-3 0,-3 0 0,2-1 0,0-2 0,-3-1 0,0 0 0,0-2 0,-3-1 0,0-2 0,0 0 0,0-6 0,-3 1 0,1-3 0,-4 0 0,-2-4 0,1-1 0,-3-2 0,-2 0 0,0 0 0,-3 1 0,-2 0 0,-3-2 0,0 1 0,-2 0 0,-4 3 0,-1 2 0,-1 1 0,-3 4 0,-2 0 0,1 6 0,-3 2 0,0 0 0,-2 3 0,0 1 0,-2 3 0,5 1 0,-3 1 0,2 3 0,0 0 0,1 0 0,0 2 0,2 2-440,2 1-336,-2-1-179,5 2-943,2 0-1623</inkml:trace>
  <inkml:trace contextRef="#ctx0" brushRef="#br0" timeOffset="130207.556">7691 8927 189,'0'0'752,"-12"1"-166,12-1-65,0 0-47,0 0-38,-10 3-38,10-3-12,0 0-52,0 0-7,0 0-51,-11 1 2,11-1-18,0 0-14,0 0-18,0 0-11,0 0-22,0 0-13,0 0 2,0 0-12,0 0 33,0 0-61,14-4 31,-14 4-36,19-2 28,-5 2-48,0-1 21,5-1-50,0 1-1,2 1-11,2 0-10,3-1-11,4 2-9,-2-1-17,3 1-31,-1 2 0,5-1 0,-1 2 0,1-1 0,-1 1 0,3 1 0,-2 0 0,-1-2 0,1 2 0,-2-1 0,-1 0 0,-3-1 0,0 0 0,0 0 0,-2-1 0,0 0 0,-3-2 0,-4 3 0,1-3 0,-3 0 0,-3 0 0,-1 0 0,0-3 0,-2 3-138,-1-2-70,-11 2-73,17-7-47,-17 7-22,15-8-45,-15 8-68,9-12-32,-9 12-24,6-10-6,-6 10-63,3-14-39,-3 14-394,0-16-631</inkml:trace>
  <inkml:trace contextRef="#ctx0" brushRef="#br0" timeOffset="130524.0044">8566 8797 471,'-9'-10'533,"0"3"-59,0-1-31,2 1-8,-4-2-20,3 3-11,-1-1-36,1 0-22,-1 2-19,0-2 15,1 3-13,1-1-33,7 5-34,-13-8-36,13 8-33,-8-5-17,8 5 17,0 0-5,0 0-3,0 0 18,0 0-67,7 8 38,1-3-28,0 2 23,2 0-59,3 2 12,-1 0-48,2 3 39,1 0-46,-2-1-3,1 1 10,-1 1-34,-1-1 23,-1 0-41,-2 0-14,1-2-8,-1 2 0,-3-2 0,-1 1 0,-1-1 0,0 0 0,-4-10 0,0 21 0,-4-10 0,-1 0 0,-1 0 0,-2 0 0,-1 0 0,-4 0 0,-1 1 0,-1-1 0,-1-1 0,-1 2 0,1-3 0,-2 0 0,3-1 0,1 0 0,0 0 0,0-1 0,1-1 0,3-2-33,0 1-285,2 0-71,8-5-58,-14 7-76,14-7-81,-6 6-63,6-6-142,0 0-590,0 0-1002</inkml:trace>
  <inkml:trace contextRef="#ctx0" brushRef="#br0" timeOffset="130862.341">9116 8831 67,'0'0'950,"3"-20"-184,-3 20-91,4-17-55,-4 17-59,3-16-27,-3 16-53,1-14-53,-1 14-51,1-13-42,-1 13-1,2-12-88,-2 12-6,0 0-75,0 0 29,1-10-44,-1 10 28,0 0-32,0 0 26,-1 13-40,1-13 9,-2 18-41,1-6 15,0 1-47,-1-1-52,1 2-16,-1 1 0,0-1 0,1 0 0,0-1 0,1 1 0,-1-2 0,1 1 0,0-13 0,0 22 0,0-22 0,0 21-122,0-21-117,1 15-24,-1-15-61,4 12-55,-4-12-49,0 0-81,9 11-28,-9-11-62,0 0-64,10 3-645,-10-3-911</inkml:trace>
  <inkml:trace contextRef="#ctx0" brushRef="#br0" timeOffset="131194.4594">9121 8649 256,'-14'2'696,"14"-2"-124,-12 5-73,12-5-51,-9 8-52,9-8-43,-7 9-34,7-9 1,0 0-8,0 14-44,0-14-11,6 10-30,-6-10 13,11 7-4,-11-7-11,14 4-6,-14-4-8,18 3 3,-18-3 29,20-3-60,-20 3 39,20-4-45,-11 0 19,1 1-54,-2-4 46,-1 3-37,0-4 11,0 1-53,-3 0 41,-4 7-150,7-17 0,-7 17 0,-2-19 0,2 19 0,-5-18 0,0 11 0,-1-3 0,-1 3 0,-2 0 0,2 0 0,-3 2 0,-1-1 0,1 2 0,-1 2 0,0 0 0,11 2 0,-23 1 0,23-1 0,-21 4 0,12 3-270,-3 0-303,2 3-151,1 1-194,0 2-883,3 1-1503</inkml:trace>
  <inkml:trace contextRef="#ctx0" brushRef="#br0" timeOffset="132366.5991">7176 12586 389,'2'-13'647,"-2"13"-106,5-12-42,-5 12-53,6-14-12,-6 14-32,3-10-27,-3 10-60,4-9-16,-4 9-64,0 0-5,4-10-45,-4 10-1,0 0-13,0 0 28,0 0-22,0 0 10,-4 8-29,4-8 7,-9 16-31,3-4 18,-3 0-21,-1 6-6,-1 2-5,-2 3-7,-2 1-6,-2 5-20,-4 0-14,3 2 26,-2-1-48,-2 0 32,3 0-44,-2-1 18,2-2-34,0 2 27,3-5-39,-1 0 0,2-3-3,0 0-3,3-3 1,1-1-2,1-2-2,1-2-8,2-1-38,0-1-41,2-2-66,0-1-67,5-8-30,-8 10-60,8-10-26,0 0-91,0 0-95,2 12-68,-2-12-178,0 0-510,14-4-883</inkml:trace>
  <inkml:trace contextRef="#ctx0" brushRef="#br0" timeOffset="133199.9878">7798 12643 327,'0'0'642,"0"0"-116,-6-9-40,6 9-38,0 0-26,-7-9-29,7 9-37,0 0-28,-2-12-51,2 12-11,2-10-46,-2 10 10,9-12-32,-4 4 16,3 1-22,1 2 14,2-4-31,1 3 10,2 0-28,0 3 0,-1 0-24,1 1-11,-14 2-29,25 0-8,-13 2-21,-1 1-6,1 2-11,-2 3 0,2-2-9,-5 4 0,0 3-10,-2-3-5,0 2-14,-4-1 11,-1 4-2,0-2-7,-3 3-3,-1-2 0,-1 0-1,-1 1-3,0-2-1,-1 1 31,-1-2-39,1 0 6,1-1 0,-1-2 0,1 0-3,1-1 0,0-1-2,5-7 0,-9 12-12,9-12-3,-7 7-10,7-7 4,0 0 4,-7 7 4,7-7 3,0 0 0,0 0-3,0 0 2,6-8 1,-6 8 5,8-8-1,-8 8-6,11-9 10,-3 5-6,-8 4 11,17-9-11,-8 6 12,-9 3-11,19-6 13,-19 6-10,19-3 13,-19 3-13,19 2 13,-19-2 0,22 2-4,-13 3 1,1-1-2,-2 2 1,1-1-2,-9-5 5,15 12-4,-9-6 4,-1 2 2,-5-8 1,7 15 9,-7-15 13,3 14 4,-3-14 50,-2 15-38,2-15 38,-6 16-35,6-16 41,-11 15-30,1-7 31,0 1-36,-2-1 24,-1-1-35,-2 1 26,-1-2-31,0-1 25,-1 2-39,-1-4 24,1 2-38,-1-3 34,2 0-48,0-1 26,0 0-30,-1-1 9,2-2-87,-3-2-25,4 1-129,-1-4-92,-1 1-84,1 1-98,1-2-153,1 1-130,0-1-765,1-1-1205</inkml:trace>
  <inkml:trace contextRef="#ctx0" brushRef="#br2" timeOffset="137258.0153">7296 9885 537,'0'0'643,"3"-11"-94,-3 11-17,0 0-41,4-13-20,-4 13-13,3-9-12,-3 9-33,0 0-32,3-12-14,-3 12-18,0 0 26,0 0-79,2-10 1,-2 10-70,0 0-6,0 0-48,0 0 56,0 0-4,0 0 17,8 8-40,-4 1-135,-2 0-67,1 4 0,2 1 0,-3 2 0,2 0 0,-1 1 0,-1 1 0,2 0 0,-2-1 0,0 0 0,1 0 0,-1 0 0,0 0 0,-1-1 0,1-3 0,0-1 0,-1 0 0,-1 0 0,0-12 0,1 21 0,-1-21 0,0 16 0,0-16-351,-1 11-174,1-11-71,0 0-87,-5 12-36,5-12-56,0 0-668,0 0-1055</inkml:trace>
  <inkml:trace contextRef="#ctx0" brushRef="#br2" timeOffset="137844.0074">7472 9728 253,'2'-18'724,"-2"18"-105,1-16-28,-1 16-57,0-19-73,0 19-13,1-19-55,-1 19-12,-1-17-53,1 17-19,-3-18-20,1 8-21,2 10 0,-5-16-23,5 16-28,-9-13-33,1 7-9,0 1 11,8 5 38,-15-7-46,15 7 9,-20-3-50,20 3 8,-23-1-7,10 2-1,-1 2 0,0 1-102,-2-1-35,1 4 0,-3 0 0,1 1 0,-2 1 0,-1 1 0,2 2 0,-1 1 0,-3 3 0,3-1 0,-1 4 0,1 0 0,3 1 0,-1 1 0,5 1 0,-1 3 0,0 1 0,4 1 0,0 0 0,2 1 0,3-3 0,1 2 0,2 1 0,1 0 0,1-1 0,2 3 0,2 1 0,2-3 0,0 1 0,2-3 0,1-1 0,3-2 0,-2-1 0,2-3 0,0-2 0,2-2 0,-1-1 0,4 0 0,-1-4 0,2-1 0,0-3 0,0-1 0,2-1 0,-2-3 0,3-1 0,2-3 0,1-2 0,1 0 0,2-4 0,0-2 0,0-2 0,0-1 0,4-3 0,-1-3 0,-2 0 0,-3-4 0,-1 0 0,-4 2 0,-4-1 0,-2-4 0,-4 0 0,1-2 0,-6-3 0,-3 2 0,-3 2 0,-2-4 0,-3-1 0,-3 3 0,-1 0 0,-3 3 0,-2 1 0,-1 1 0,-3 3 0,-1 0 0,1 2 0,-1 2 0,2 3 0,-1 3 0,3-2 0,-3 6 0,4-1 0,-3 2 0,3 0 0,0 3 0,1 2-358,13 2-269,-21 2-148,10 1-157,0 2-805,3 2-1424</inkml:trace>
  <inkml:trace contextRef="#ctx0" brushRef="#br0" timeOffset="145202.3699">9540 8911 275,'0'0'494,"-10"4"-111,10-4-75,-9 5-36,9-5-40,-11 5-23,11-5-22,0 0-25,-11 6-13,11-6 3,0 0 5,-10 4-3,10-4 23,0 0-5,-9 5 5,9-5-17,0 0 16,0 0 45,0 0-2,-5 7-3,5-7-13,0 0 0,0 0 6,7 5 6,-7-5-2,16 1-4,-16-1-19,25-1-18,-8 0 6,2-1 36,3 0-56,3-1 25,5-1-44,4 1 13,1-2-50,-1 3 26,2-3-50,1 1 23,0 1-37,0-2 24,0 1-47,-2 1 29,-1 0-48,-1 0 23,-4-1-34,-3 1 26,1 1-36,-1 0 29,-6-1-30,2 2 27,-2-1-36,-2 1 36,1 0-37,-2-3 32,-3 4-35,-1-1 33,-2 0-34,-11 1 35,21-1-37,-21 1 37,15-2-38,-15 2 36,15-1-33,-15 1 28,0 0-50,16-2-2,-16 2-69,0 0 3,14 0-91,-14 0-31,0 0-58,0 0-50,11-3-57,-11 3-68,0 0-10,0 0-14,7-6 11,-7 6 11,0 0 6,0 0 20,1-13 18,-1 13-33,0 0-303,-1-14-263</inkml:trace>
  <inkml:trace contextRef="#ctx0" brushRef="#br0" timeOffset="145550.0295">10374 8797 928,'0'0'285,"-9"-16"-13,6 7-6,-4 2 3,2-2 19,0 2-19,0-3 1,-3 2 4,2-1 9,-1 2 11,1-1 4,1 0 17,-3 2-19,8 6-22,-10-12-7,10 12-14,-8-12-18,8 12-29,-6-8-29,6 8 4,0 0-65,-9-9 35,9 9-46,0 0 80,0 0-72,0 0 29,11 4-42,-11-4 30,13 8-48,-4-2 33,1 2-39,2 0 25,-2 1-36,3 0 52,0 3-10,2 1 61,-1 1-50,3-1-118,-2 3 0,0-1 0,-1-1 0,2 0 0,-4 2 0,1-3 0,-4-1 0,0 1 0,-1-3 0,-2 2 0,-2-2 0,-2 0 0,-2-10 0,2 20 0,-5-11 0,-1 0 0,-2 1 0,-2 0 0,-1-1 0,0 0 0,-3-1 0,1 1 0,-2-1 0,1-1 0,-1 0 0,-1 0 0,1-1 0,-1 1 0,1 0 0,2-4 0,1 1 0,-1 1 0,1-1 0,1 0-324,9-4-142,-14 7-63,14-7-111,-10 5-67,10-5-142,0 0-635,0 0-1107</inkml:trace>
  <inkml:trace contextRef="#ctx0" brushRef="#br0" timeOffset="145919.8943">10835 8879 672,'6'-17'672,"-6"17"-97,2-15-21,-2 15-41,4-15-53,-4 15-53,1-16-33,-1 16-21,3-13-23,-3 13-13,2-11-20,-2 11-26,0 0 8,2-14-78,-2 14 4,0 0-78,0 0 21,2-10-45,-2 10 50,0 0-38,0 0 35,-2 12-52,2-12 22,-2 14-25,-1-5 24,1 2-41,1 1 18,-1-1-44,-1 1 20,2 0-43,-2 1 24,2-1-38,-1 1 26,1-2-38,1-11 28,-1 22-18,1-22-13,0 20 0,0-20 0,1 18 0,-1-18 0,3 15-35,-3-15-65,5 13-51,-5-13-80,5 9-17,-5-9-54,9 7-57,-9-7-2,10 3-76,-10-3-36,0 0-45,14-2-24,-14 2-140,13-7-498,-13 7-791</inkml:trace>
  <inkml:trace contextRef="#ctx0" brushRef="#br0" timeOffset="146267.5893">10793 8664 175,'-11'1'728,"1"2"-144,1 0-67,9-3-49,-17 7-50,17-7-33,-10 5-43,10-5-21,-9 10-42,9-10-2,0 0-38,-3 9 10,3-9-10,0 0-20,12 6-8,-12-6-7,14 2-11,-14-2-9,22-3 42,-12 0-67,5-1 41,-2-1-28,2 0 37,-2-2-58,0 2 38,0-3-39,-3-1 22,1 1-48,-2 0 14,-2 0-69,-1-1-69,-1 1 0,-1-3 0,-4 11 0,1-19 0,-3 10 0,2 9 0,-8-19 0,3 11 0,-3-1 0,2 4 0,-4-3 0,1 4 0,-2-1 0,1 0 0,-1 2 0,0 2 0,11 1 0,-22 0 0,22 0 0,-22 4 0,13-1 0,0 2-69,0 1-343,3 2-84,-1 0-141,2 4-119,1-1-225,1 0-553,1-1-1171</inkml:trace>
  <inkml:trace contextRef="#ctx0" brushRef="#br0" timeOffset="147238.6586">8162 12497 389,'0'0'754,"0"-12"-125,0 12-51,0-13-51,0 13-59,-1-10 4,1 10-49,0 0-20,-1-14-39,1 14-28,0 0-33,0 0-28,0-15-24,0 15-29,0 0-22,0 0 5,0 0 39,0 0-33,-7 7-19,7-7-1,-9 15-14,4-3-16,-1 1-19,-2 4-68,-2 2-74,1 2 0,-3 4 0,0 4 0,-2 5 0,-3-1 0,2 1 0,0 0 0,0-2 0,0-1 0,4-2 0,-2-2 0,3 0 0,-2-3 0,1 1 0,3-4 0,-1 0 0,1-1 0,-1-2 0,3 0 0,0-3 0,0-1 0,-1-1 0,3-2 0,0-1 0,0-1 0,4-9 0,-5 14 0,5-14 0,-5 13 0,5-13 0,-3 9 0,3-9-26,0 0-450,0 0-88,0 0-122,0 0-107,0 0-163,12-5-532,-12 5-1113</inkml:trace>
  <inkml:trace contextRef="#ctx0" brushRef="#br0" timeOffset="148125.5606">8561 12731 119,'5'-7'945,"-5"7"-202,8-12-74,-8 12-103,5-11-26,-5 11-59,5-11-27,-5 11-70,0 0-8,4-13-27,-4 13-31,0 0-31,5-11-22,-5 11 6,0 0-56,0 0-23,4-11-24,-4 11-22,0 0-20,0 0 0,0 0-9,0 0-2,0 0 2,0 0-15,2 11-102,-2-11 0,-1 14 0,1-14 0,-4 18 0,3-5 0,-2-2 0,1 1 0,-2 2 0,1 0 0,-1-1 0,0 1 0,0-2 0,0 3 0,0-5 0,0 2 0,0-3 0,0 1 0,2-1 0,-3 1 0,1-2 0,4-8 0,-5 15 0,5-15 0,-5 13 0,5-13 0,-4 10 0,4-10 0,-4 10 0,4-10 0,0 0 0,-4 10 0,4-10 0,0 0 0,0 0 0,0 0 0,0 0 0,8 5 0,-8-5 0,0 0 0,13-4 0,-13 4 0,12-4 0,-12 4 0,17-2 0,-6-2 0,0 1 0,0 1 0,2-1 0,-1 0 0,-1 1 0,2-1 0,0 1 0,-1-1 0,1 1 0,0 1 0,-2-3 0,1 3 0,1 0 0,-2-1 0,2 0-25,-13 2-48,22-1 32,-22 1-17,21 0 45,-21 0-53,20 0 43,-20 0-25,16 0 25,-16 0-12,18 0 23,-18 0-39,14-2 42,-14 2-26,0 0 34,18 0-36,-18 0 45,0 0-37,14 0 43,-14 0-40,0 0 42,10-3-43,-10 3 42,0 0-39,0 0 49,9-6-43,-9 6 38,0 0-27,0 0 34,0-11-26,0 11 38,0 0-31,-4-15 46,4 15-29,-3-13 37,3 13-31,-7-14 41,4 6-19,-1-2-1,0 0 7,0 3 10,0-3-38,-1 1-31,0 1 0,5 8 0,-8-17 0,8 17 0,-6-11 0,6 11 0,-7-11 0,7 11 0,-4-7 0,4 7 0,0 0 0,0 0 0,0 0 0,-12 4 0,12-4 0,-3 13 0,3-13 0,-2 20 0,2-8 0,0 0 0,-2 2 0,2 1 0,-1 2 0,1-2 0,0 3 0,-1 0 0,0-1 0,-1 2 0,2-2 0,-1 0 0,0 0 0,-1-3 0,2 1 0,-1-1 0,1-2 0,-1-1 0,0 1 0,1-12 0,0 18 0,0-18 0,-2 16 0,2-16 0,-1 12 0,1-12 0,0 0 0,0 15 0,0-15 0,0 0 0,0 0 0,0 0 0,0 0 0,0 0-27,0 0-538,0 0-73,1-11-87,-1 11-159,4-21-808,-3 8-1367</inkml:trace>
  <inkml:trace contextRef="#ctx0" brushRef="#br2" timeOffset="151682.1043">9133 10036 180,'0'0'736,"-6"-10"-137,6 10-79,-4-15-27,4 15-27,-7-14-90,3 6 63,4 8-49,-7-16-20,7 16-27,-6-15-17,6 15 12,-8-14-60,8 14 12,-3-8-49,3 8 12,-6-11-41,6 11-31,0 0-31,-5-6 11,5 6 6,0 0-8,0 0-3,-5 12-11,5-12-17,-3 13-34,3-13-94,-2 21 0,1-9 0,-1 0 0,1 1 0,0 0 0,1 0 0,-3 2 0,3-2 0,0 0 0,3 1 0,-3-3 0,0 1 0,1 0 0,-1-12 0,1 21 0,-1-21-105,3 18-126,-3-18-84,1 14-40,-1-14-33,3 11-50,-3-11-74,0 0-19,5 11-13,-5-11-29,0 0-94,0 0-438,13-5-721</inkml:trace>
  <inkml:trace contextRef="#ctx0" brushRef="#br2" timeOffset="152268.1187">9236 9806 300,'1'-13'597,"0"2"-111,-1 11-67,-1-24-6,-2 14-42,2-1-35,-1 0-24,-2-1-7,0 0 13,0 0-38,-1 0-17,-3 1-42,3-2 14,-3 2-29,2 1 19,-4-1-10,1 3-12,0-2-7,-2 3-1,0-2-9,-2 3-27,1 0 3,0 3-3,-3-1-18,-1 0 18,0 3-41,-1 1 38,-1 0-36,-1 2 26,1 2-44,-3 2 17,0 1-35,2 3 34,-3 1-49,4 1 26,-3 3-93,0 3-2,3-2 0,-1 4 0,3 1 0,0 1 0,2 0 0,3 4 0,-1 1 0,3 0 0,2 2 0,1-1 0,3-1 0,0 0 0,3 0 0,1-1 0,2 1 0,1 0 0,1 0 0,3 1 0,2-3 0,1-1 0,0-3 0,1-4 0,1 1 0,2-1 0,1-3 0,0 0 0,1-2 0,2-1 0,0-2 0,1 0 0,0-4 0,2 1 0,-4-2 0,2-2 0,2-2 0,-3 0 0,1 0 0,2-2 0,0-2 0,1-2 0,0 1 0,-2-2 0,1-2 0,0-1 0,-2 0 0,4-5 0,-3 1 0,1-1 0,-2-2 0,-2-2 0,-1 1 0,-2-4 0,-1 1 0,-2-3 0,-2 0 0,-3 2 0,-1-1 0,-3-2 0,-1 1 0,-4-1 0,0-1 0,-3 1 0,-4-3 0,-1 1 0,-3 3 0,-2-2 0,-1 3 0,-2 1 0,-2 1 0,1 2 0,-2 0 0,0 2 0,0 3 0,2 4 0,-1 0 0,3 2 0,-1 2 0,1 2-196,-1 2-121,2 0-47,-2 4-50,0 0-69,3 1-100,-3 4-82,4-2-155,0 1-563,1 2-982</inkml:trace>
  <inkml:trace contextRef="#ctx0" brushRef="#br2" timeOffset="173827.8206">24620 4239 366,'0'0'332,"0"0"-68,3-10-53,-3 10-43,0 0-32,1-11-36,-1 11-21,0 0-10,-1-9-17,1 9-10,0 0-21,-3-10-25,3 10-49,0 0-6,-5-7-169,5 7-243,0 0 47</inkml:trace>
  <inkml:trace contextRef="#ctx0" brushRef="#br2" timeOffset="175400.9233">23486 5092 6,'24'26'140,"3"-3"8,-2 1 36,4-3 2,0 1-23,0-2-17,3-1 0,-1 0-10,-3-6-23,5 4-40,-5-3 11,2-2-38,-1 0 17,2-2-31,-2-1 23,1 1-44,-1-3 25,-4-2-35,2 0 23,-2 0-30,0-1 15,1-1-21,1 0 5,-2-2-37,-2 0 21,3-1-25,1-1 26,-1-2-23,3 0 23,-3-2-48,1-1 13,3-1-83,0-2-67,1-1-140,1-2 196</inkml:trace>
  <inkml:trace contextRef="#ctx0" brushRef="#br2" timeOffset="176134.144">25162 4502 211,'-1'-27'355,"-4"2"-153,0-4-2,-5-3-112,-1 3 8,-3-3-67,-1-1 38,-4 1-63,0 3 40,-4 0-49,0 2 51,-3-1-49,-1 2 60,-1 2-60,1 2 53,-1 1-45,-4 1 4,0 0 6,0 3-10,4 4 1,0 0 8,-2 1-6,0 3 4,-1 0 0,2 3 2,-4 0-9,3 2-1,1 2 0,-2 1 47,1 1-27,-1 1 8,-1 0 8,-2 3 2,-1 3 20,2-2 9,1 2-1,-1 0 2,2 3-3,0 1-17,2-1 2,0 1-4,0 3-7,1-2-3,2 2-5,0 3-3,0-2-4,1 2-7,2 0-1,-1 0-3,2-1-4,0 2-24,0 1 31,4 1-4,-2 2-5,2-1 0,1 1 2,1 2-10,0 0-2,0 2 9,2 0-13,-1 6 16,-1 1-13,2 0 11,1 1-6,1 1 4,0 1-7,0 0 3,2 0-10,0 2 13,4-5-15,-3 1 14,2-1-9,2 0 7,1 2-6,1-1 10,1 0-8,2-1 9,3 0-13,-1-1 8,4 0-6,0-3-4,3 3 9,1-4-1,2 1 0,2-2 0,0 0 4,5 2-4,1-1-3,-2-5 0,5 1 3,-1-5 10,4 3-11,-2-3 11,1-4-13,1 1 9,1-1-1,1-3 12,0-2-2,0 0 14,3-2-13,-2-2 4,2 1-8,-4-2 5,1-2-7,1-1-2,2 1-3,-2-3 3,2 2-8,5-4 6,-1-1-8,0-2 0,1-1 2,5-4-2,-1 0-3,-1-2 1,-1-2 0,3-3 4,-3-1-4,1-2-4,-1-3-10,-1-2 5,-1-3-14,2-8 11,-2-1-9,-3-4 10,-3-2 5,-3-3 2,-8 6 2,-3-3 8,-2-1-1,-7-2 16,-1-1-8,-6 1 12,-5-1-5,-3 1 3,-6 1 8,-1 1 5,-8-6-13,-4 1-3,-5 5-4,-1 1-5,-7 4-37,-3 1-37,-4 5-58,-5 1-70,-4 5-156,-2 0-374,-4 6-226</inkml:trace>
  <inkml:trace contextRef="#ctx0" brushRef="#br0" timeOffset="180900.0196">8930 12530 218,'0'0'580,"5"-9"-69,-5 9-42,7-8-22,-7 8-66,0 0 12,5-12-3,-5 12-15,0 0-42,4-9-12,-4 9-47,0 0-2,0 0-39,0 0 10,0 0-22,0 0 16,0 0-2,0 0-12,-9 13-28,1-2-14,-1 1 2,0 3-13,-3 2-18,-3 4-15,-1 2-18,-1 1-7,-5 4-8,2 1-14,-1 0 20,0 1-41,-1-2 27,0 1-45,2 3 15,-2-3-66,2 0 0,2 0 0,0-6 0,3 2 0,-2 2 0,-1 2 0,-1 0 0,5-5 0,-3 0 0,3 0 0,0-2 0,1 0 0,1-2 0,0-2 0,2-3 0,0 2 0,2-2 0,0-3 0,1-1 0,2-1 0,-2-2 0,7-8 0,-8 14 0,8-14 0,-7 13 0,7-13 0,0 0-69,-4 9-260,4-9-73,0 0-33,0 0-99,10-3-81,-10 3-76,9-7-193,-9 7-459,15-12-945</inkml:trace>
  <inkml:trace contextRef="#ctx0" brushRef="#br0" timeOffset="182033.8123">9444 12763 146,'0'0'482,"0"0"-89,-8-5-27,8 5-53,0 0-16,-8-5-28,8 5-19,0 0-5,-11-4 0,11 4 4,0 0-15,-10-5 7,10 5 11,0 0-30,-9-4 6,9 4-39,0 0 18,-9-7-27,9 7 21,0 0-25,-5-7 23,5 7-32,0 0 8,-3-11-38,3 11 15,6-8-28,-6 8 11,10-10 3,-10 10-13,14-13 35,-5 7-27,2-1 5,2 0 14,0 1-18,-1-1-11,1 2-11,1 0-2,-1 1-6,2-1-2,-3 1-13,-2 1-14,3 0-53,-3 2-22,-10 1 0,21 0 0,-21 0 0,19 1 0,-10 4 0,-9-5 0,15 10 0,-7-5 0,-3 3 0,0 0 0,-1 2 0,-2 0 0,0 1 0,-1 1 0,-1 1 0,-3 2 0,1-1 0,-3 2 0,-2 0 0,-2 0 0,0 2 0,0-1 0,-2 1 0,1-1 0,-1 0 0,-1-2 0,3 1 0,0-3 0,-1-1 0,1 1 0,1-1 0,0 0 0,1-3 0,-1 1 0,2-2 0,0 1 0,-1-1 0,2 0 0,0-2 0,5-6 0,-11 14 0,11-14 0,-10 11 0,10-11 0,-6 8 0,6-8 0,-7 8 0,7-8 0,0 0 0,-6 9 0,6-9 0,0 0 0,-5 8 0,5-8 0,0 0 0,0 0 0,-4 8 0,4-8 0,0 0 0,0 0 0,0 0 0,0 0 0,0 0 0,9 6 0,-9-6 0,0 0 0,13 0 0,-13 0 0,0 0 0,18-1 0,-18 1 0,14-1 0,-14 1 0,18-2 0,-18 2 0,16-2 0,-16 2 0,19-2 0,-8 0 0,-11 2 0,23-2 0,-23 2 0,23-5 0,-12 4 0,2-2 0,1 0 0,1-2 0,1 3 0,-1-2 0,-1 0 0,4 0 0,-3 0 0,3 1 0,-1-2 0,1 2 0,-1-1 0,-1-1 0,0 0 0,0 2 0,0 0 0,-3 1 0,-1-2 0,0 1 0,-1 1 0,-11 2 0,19-5 0,-19 5 0,14-2 0,-14 2 0,13-4 0,-13 4 0,0 0 0,13-4 0,-13 4 0,0 0 0,11-5 0,-11 5 0,0 0 0,0 0 0,10-3 0,-10 3 0,0 0 0,0 0 0,0 0 0,0 0 0,0 0 0,0 0 0,0 0 0,0 0 0,0 0 0,0 0 0,-12 3 0,12-3 0,0 0 0,-13 5 0,13-5 0,0 0 0,-12 3 0,12-3-126,0 0-630,-13 5-102,13-5-192,0 0-657,-11 2-1386</inkml:trace>
  <inkml:trace contextRef="#ctx0" brushRef="#br2" timeOffset="187748.9866">8528 13916 201,'0'0'429,"0"0"-66,0 0-73,0 0-25,0-11-21,0 11-9,0 0-22,0 0-8,0 0-2,-3-11 4,3 11 23,0 0 19,0 0 14,0 0 17,-4-10-22,4 10-7,0 0-47,0 0 3,-1-11-34,1 11 20,0 0-28,1-12 17,-1 12-22,0 0 13,3-14-15,-3 14-8,5-10-9,-5 10-12,6-12-1,0 4-8,-6 8-7,11-13 40,-5 5-51,2 3 5,-1-2-45,1 2 42,0 0-48,0 1 21,2-2-32,-1 3 23,-9 3-46,17-6 32,-17 6-42,16-1 31,-16 1-41,16 1 33,-16-1-38,16 4 33,-8 1-37,-8-5 4,11 13 1,-11-13-1,7 17 1,-7-17-1,1 19 1,-2-7 3,-1 0 1,-2 0 6,1-1-8,-4 2-5,2 1 6,0-3-3,0 0-1,0-1 3,0 0 0,0 0-2,0-3 2,5-7-2,-7 14 0,7-14 6,-5 11-12,5-11 2,-5 8-4,5-8 9,0 0-3,0 0-5,0 0 5,0 0 1,0 0 20,0 0-16,0 0-1,13-1 0,-13 1 0,0 0-2,13-6 0,-13 6-7,12-2 3,-12 2 8,12-3-11,-12 3 4,15 0 0,-15 0-4,14 1 11,-14-1-2,15 3-3,-15-3 6,13 6 1,-13-6-1,14 10 2,-14-10 0,11 12 1,-11-12 1,6 10-1,-6-10 3,3 13-2,-3-13 4,0 15 0,0-15 0,-4 14-1,4-14 2,-9 15 2,3-6-1,-1-3 3,-1 3 1,-1-2 4,-2 0 1,1 0 5,-2-1-3,-1-1-3,2 1-7,-1-4-3,0 1-4,-1-2 2,13-1-4,-25 0 2,12-1-4,1-2-3,-1 1 1,-1-4-9,1 1-23,-1-2-14,3 0-10,-1 0-18,0 0-37,2 0-41,3 1-68,-2-1-34,1 2-90,2 0-61,-1-1-116,7 6-114,-11-7-194,11 7-546,-6-8-975</inkml:trace>
  <inkml:trace contextRef="#ctx0" brushRef="#br2" timeOffset="188735.8517">8771 13684 385,'0'0'438,"2"-9"-56,-2 9-62,3-10-29,-3 10-14,0 0-12,1-14-25,-1 14-4,0 0-3,-1-12-4,1 12 12,0 0-2,-5-13-2,5 13-35,-6-9-6,6 9-28,-10-6 15,10 6-10,-9-9 16,9 9-36,-13-7 10,13 7-10,-16-7 17,16 7-30,-17-5 11,7 0-31,10 5 4,-19-5-19,19 5 14,-21-5-10,21 5-12,-21-2 1,10-1-2,11 3 2,-22-2 11,22 2 13,-23 0-60,23 0 46,-24 3-37,12-1 38,0-2-36,0 2 40,0 2-37,-1-1 23,-1 0-42,0 2 29,-1 0-21,2 2-44,-1-2-21,1 1 0,-1 0 0,1 4 0,0-3 0,-1 3 0,3-1 0,-3 1 0,1 2 0,0 0 0,3 0 0,0 0 0,-3 3 0,4 1 0,1-2 0,1 0 0,-1 2 0,0 2 0,3-2 0,-1 3 0,0-2 0,2 0 0,1 2 0,-1 0 0,2 1 0,1-2 0,-1 3 0,2-2 0,0 1 0,0 0 0,2 0 0,0 2 0,1 1 0,-1-1 0,2 0 0,2-1 0,-1 0 0,1-1 0,0 1 0,2-1 0,1-1 0,-2-2 0,4 3 0,0-3 0,-1 0 0,2-1 0,0-2 0,3-1 0,-1 1 0,0-2 0,2 1 0,0-1 0,1-2 0,0-1 0,1 1 0,1-2 0,-2-1 0,1-3 0,-2 1 0,2 0 0,0-3 0,1 1 0,0 0 0,-1-3 0,1 1 0,1-3 0,-2 0 0,1-1 0,-1 2 0,1-3 0,0-1 0,-2 0 0,2-1 0,-1-2 0,1 2 0,-1-2 0,-2-2 0,2 1 0,-1 0 0,-1-2 0,0 1 0,-1-2 0,-1 0 0,1 0 0,0 0 0,-2-1 0,0 2 0,0-4 0,-1 1 0,-3 2 0,1-2 0,-3 1 0,2-4 0,0 0 0,0 0 0,-2 0 0,-1-1 0,-1-2 0,0 0 0,0-1 0,-1 1 0,0-2 0,-1 3 0,-2 0 0,0-1 0,-1 0 0,0-1 0,-2-3 0,-1 0 0,-1 2 0,-1 0 0,-2 0 0,0-2 0,-3 1 0,-2 3 0,1-3 0,-2 1 0,0 4 0,-3-1 0,-4 0 0,1 2 0,-1 0 0,-2 4 0,-2-1 0,3 6 0,-3-3 0,0 5 0,0-1 0,-2 5 0,1-3 0,0 3 0,1 2 0,-2 2 0,0 3 0,0 0-96,3 4-634,-11 6-149,-1-1-1163,8 1-1801</inkml:trace>
  <inkml:trace contextRef="#ctx0" brushRef="#br0" timeOffset="227516.0245">9822 12666 480,'0'0'707,"0"0"-104,7-10-10,-7 10-51,0 0-62,7-6-42,-7 6-57,0 0-6,0 0-34,0 0 20,0 0-24,0 0-23,0 0-25,7 5 19,-7-5-59,-4 13 7,0-5-55,0 1 20,-1 3-50,-3 2 24,-1 3-42,0-1 5,-2 2-120,-2 2-38,0 2 0,-2 1 0,0 1 0,-2 1 0,-1-3 0,3 2 0,-3-1 0,3-2 0,-2 1 0,2-1 0,1-4 0,1 0 0,1 0 0,0-2 0,0 1 0,2-3 0,1-1 0,1-1 0,-1 0 0,0-2 0,3 0 0,0-1 0,0 0 0,1-1 0,5-7 0,-10 12 0,10-12 0,-8 9 0,8-9 0,-6 8 0,6-8 0,0 0 0,-6 9 0,6-9 0,0 0 0,0 0 0,-9 8-58,9-8-426,0 0-69,0 0-79,0 0-73,0 0-94,6-9-772,-6 9-1217</inkml:trace>
  <inkml:trace contextRef="#ctx0" brushRef="#br2" timeOffset="231326.6439">9746 13794 460,'0'0'597,"0"0"-92,-8 7-66,8-7 0,0 0-46,0 0-26,-10 7-50,10-7 10,0 0-47,0 0-5,0 0-47,0 0 9,-12 0-31,12 0 11,0 0-9,0 0-22,0 0-16,-8-5-16,8 5-19,0 0-13,0 0-18,0-14-8,0 14-6,6-10 34,-6 10-45,9-13 32,-2 6-42,1 0 40,0 1-50,-1 1 45,3-2-56,-1 3 35,2 1-46,-11 3 29,19-4-45,-19 4 30,19 2-42,-10 1 35,0 3-41,-9-6 33,14 12-28,-8-3 26,-1 0-40,-2 1 35,0 0-40,-2 2 1,-1 2 6,-1-2-2,-1 2 2,0 0 1,-2 1 2,0-1-1,0-1-1,-1 0 1,1-3 2,0 1 0,1 1-9,-1-4 11,0 0 15,4-8-12,-5 14 19,5-14-23,-7 13 2,7-13-2,0 0-3,-5 10-7,5-10 2,0 0-4,0 0-2,0 0 31,0 0-27,0 0 3,10 4-2,-10-4-1,0 0 3,15-3 3,-15 3-1,13-1-4,-13 1 8,15 0-1,-15 0 1,14 3 0,-14-3 1,15 2-2,-15-2-1,14 5-2,-14-5 7,13 5-1,-13-5-2,9 7 1,-9-7-2,6 8 7,-6-8-2,6 9 1,-6-9-1,0 0 0,-2 16-3,2-16 2,-4 10 0,4-10 4,-6 9-8,-1-2 0,7-7 3,-14 10 1,7-4 1,-1-3-3,-1 3 3,-1-2 0,0 0 1,-2-1-1,1-1-5,-1 0 8,-2-1-5,1-1 1,0-1 0,-3-1-3,-2-1 8,1-3-1,0 2-1,-3-3-5,1-2 3,0 0-10,2-1-39,0 2-44,0-2-59,3 1-74,1 2-42,-1 0-95,4-1-117,1 0-117,1 3-131,2-1-788,1-1-1140</inkml:trace>
  <inkml:trace contextRef="#ctx0" brushRef="#br2" timeOffset="232191.3647">9903 13611 211,'0'0'735,"2"-11"-131,-2 11-53,2-11-68,-2 11-50,-2-11-24,2 11-20,-2-12-54,2 12-17,-5-11-57,5 11-17,-7-10-14,7 10 5,-11-11-34,11 11 29,-13-9-32,13 9-8,-16-7-14,16 7-1,-17-6-21,6 2 29,11 4-46,-21-3 35,7 2-49,1 0-3,13 1 4,-27 0 3,14 1-3,-2 0-2,2 1-8,-2-1-31,-1 2-83,1 1 0,1-1 0,0 1 0,0 3 0,-1 1 0,2-1 0,0 0 0,-1 2 0,0 2 0,-1 1 0,2 0 0,-1 2 0,1 1 0,0 0 0,2 0 0,0 2 0,0 1 0,1-1 0,1 2 0,0 0 0,1-1 0,2 4 0,-1-2 0,1 1 0,2 0 0,1 1 0,0-1 0,2-1 0,-1 1 0,2 0 0,0-1 0,0 1 0,3 3 0,0-2 0,-1-1 0,2 1 0,1 0 0,0 0 0,1-3 0,1 0 0,3 1 0,-2-3 0,2 1 0,0 0 0,2-3 0,-1 1 0,3-1 0,0-1 0,2-1 0,-1-1 0,1 0 0,1-2 0,1-1 0,-1 1 0,2-1 0,-3-3 0,0 1 0,0 0 0,1-4 0,0 2 0,-1-1 0,2-2 0,-1 1 0,-2-2 0,1-1 0,0 0 0,-1-2 0,3 0 0,-1-2 0,0 1 0,-1-1 0,-2 1 0,1-4 0,0 2 0,-2-1 0,0-1 0,0 0 0,1-1 0,-2 1 0,2-2 0,-3 1 0,1-1 0,-1-1 0,1-1 0,-1 1 0,-1-2 0,1 1 0,0-2 0,-2 1 0,1-3 0,2 0 0,-3-1 0,0-1 0,0 0 0,-2-1 0,0-1 0,-2 1 0,0-2 0,1 0 0,-2-1 0,-1-1 0,-1-3 0,0 0 0,-2 0 0,0 0 0,0-2 0,-3-1 0,0 1 0,0 1 0,-4-3 0,1 1 0,-3 0 0,-1 1 0,-3 4 0,0 0 0,-2 1 0,-2 1 0,-2 4 0,0-1 0,-2 2 0,-2 4 0,-2 0 0,2 3 0,0 2 0,-4 1 0,0 1 0,-1 2 0,-1 1 0,1 1 0,-1 2 0,1 2 0,0 0 0,3 2 0,0 0 0,4 3-690,-1 2-158,3 1-79,-2-1-881,0 5-1509</inkml:trace>
  <inkml:trace contextRef="#ctx0" brushRef="#br0" timeOffset="239595.4047">11376 8909 353,'0'0'597,"-9"-6"-76,9 6-54,-8-6 4,8 6-42,0 0-30,-10-5-3,10 5-26,0 0-19,-12-3-32,12 3-13,0 0-16,0 0-11,0 0 28,-13 0-54,13 0 33,0 0-73,0 0 36,0 0-36,0 0 43,0 0-42,2 14 17,-2-14-35,14 6 14,-7-1-195,2-1-15,2-1 0,6 1 0,0-1 0,2 0 0,6 1 0,0-2 0,2-1 0,0-1 0,0 1 0,0-1 0,2 0 0,2-1 0,0 0 0,1-1 0,6 2 0,-2-3 0,1 3 0,0 0 0,-8-1 0,3 1 0,-2-1 0,-2-1 0,-1 2 0,-3-1 0,0 1 0,-2 0 0,-2-1 0,-1 1 0,-1 0 0,-2-1 0,-4 1 0,2 0 0,-14 0 0,20 0 0,-20 0 0,16-2 0,-16 2 0,0 0 0,16-1 0,-16 1 0,0 0 0,0 0-326,0 0-174,0 0-68,0 0-60,0 0-85,0 0-56,-5-8-718,5 8-1112</inkml:trace>
  <inkml:trace contextRef="#ctx0" brushRef="#br0" timeOffset="239914.3618">12090 8790 606,'0'0'785,"-11"-8"-110,11 8-69,-8-6-58,8 6-58,0 0-65,-10-6-74,10 6-60,0 0 5,0 0-8,0 0-22,0 0 5,0 0-61,13 7 23,-13-7-76,14 10 17,-3-5-72,-1 2 25,2 0-58,2 1 35,-1 2-52,2-1 55,2 2-37,-1 1 30,-3 1-52,3-1 26,-3-1-12,-1 0 0,-1 0-6,-3 0-4,1-1-5,-3 2 5,-2-2 12,-1 1 7,-3-11 6,1 20-12,-3-9-10,-2 0-52,-4 1-3,2-1 0,-3 0 0,-1 1 0,-3 0 0,0 1 0,-1-1 0,1-3 0,-3 3 0,3-3 0,2-1 0,-1 1 0,-1-2-172,3-1-111,2-2-112,-1 1-142,1 0-116,8-5-136,-13 7-906,13-7-1371</inkml:trace>
  <inkml:trace contextRef="#ctx0" brushRef="#br0" timeOffset="240264.546">12767 8811 2,'0'0'1002,"-3"-12"-218,3 12-89,0-14-52,0 14-56,-4-10-55,4 10-72,-3-11-25,3 11-72,-2-8 8,2 8-87,0 0 4,-4-10-84,4 10 33,0 0-32,0 0 26,0 0-60,0 0 21,-5 12-31,5-12 7,0 17-48,0-5-64,-2-2-56,2 4 0,0-1 0,2 1 0,-2 0 0,0-1 0,1 1 0,0-1 0,2-1 0,-1 2 0,0-4 0,0 2 0,2-3 0,-1 2 0,2-3 0,0 0 0,1-3 0,-6-5 0,16 9-302,-16-9-152,15 4-44,-15-4-112,13 3-72,-13-3-104,14-3-754,-14 3-1178</inkml:trace>
  <inkml:trace contextRef="#ctx0" brushRef="#br0" timeOffset="240651.0963">12598 8611 390,'-6'9'713,"6"-9"-120,-5 12-46,5-12-40,-5 13-37,5-13-43,3 11-41,-3-11-27,5 8-28,-5-8 6,10 5-25,-10-5 28,16 2-68,-16-2 36,20-2-74,-8-2 28,1 0-49,1-1 27,-1-2-41,2 1 31,-1-2-31,-3 1 27,3-1-130,-5-1-96,0 1 0,0-3 0,-2 2 0,-3 0 0,0-1 0,-1 0 0,-3 10 0,0-17 0,0 17 0,-7-18 0,7 18 0,-13-11 0,5 6 0,-3 3 0,1 0 0,-2 0 0,-1 2 0,-1 0 0,1 2 0,-1 3 0,-3-1 0,4 2 0,0-1 0,1 2 0,-1 0 0,3 0 0,3 1 0,-1-1-197,2 2-542,4 1-128,-2 0-286,4-10-503,-3 17-1322</inkml:trace>
  <inkml:trace contextRef="#ctx0" brushRef="#br2" timeOffset="243251.9301">10732 9726 301,'0'0'501,"0"0"-86,0 0-55,0 0-26,0 0-17,0 0-28,0 0-22,-4-12-15,4 12-21,0 0 5,0 0-3,0 0-9,0 0 5,-1-10-30,1 10 2,0 0-28,0 0 23,0 0-18,0 0 19,-3-12-5,3 12-15,0 0-2,0 0-3,-2-10 2,2 10-10,0 0-6,0 0-14,0 0-6,-3-11 35,3 11-44,0 0-9,0 0-13,0 0 19,-2-11-39,2 11 27,0 0-34,0 0 26,0 0-31,0 0 24,-3-10-27,3 10 4,0 0-76,0 0 0,0 0 0,0 0 0,0 0 0,-1-11 0,1 11 0,0 0 0,0 0 0,0 0 0,0 0 0,0 0 0,0 0 0,0 0 0,0 0 0,0 0 0,0 0 0,0 0 0,0 0 0,1 11 0,-1-11 0,0 0 0,-1 18 0,1-18 0,-4 19 0,0-9 0,-2 4 0,-1 1 0,1-1 0,-2 3 0,-2-2 0,1 4 0,0-2 0,0 0 0,-2 0 0,2-2 0,1-1 0,-1 0 0,2-1 0,0-3 0,1 1 0,-2-3 0,3 1 0,1-1 0,4-8 0,-8 12 0,8-12 0,-5 11 0,5-11 0,0 0 0,-6 8 0,6-8 0,0 0 0,0 0 0,0 0 0,11-3 0,-11 3 0,11-4 0,-11 4 0,15-5 0,-6 1 0,-9 4 0,20-6 0,-8 4 0,0 0 0,0-1 0,1 0 0,1 2 0,-1-2 0,1 1 0,-1 1 0,0 1 0,2-2 0,-2 2 0,2-1 0,-2 0 0,1 1 0,-1-1-6,0 1-58,0 0 3,-1-2-11,-12 2-3,23 0 17,-23 0 4,22-2 7,-22 2 9,16 0 5,-16 0 8,17-1 15,-17 1-5,15-2 3,-15 2 11,10-2-6,-10 2 7,10-3-10,-10 3 12,0 0-4,8-9-6,-8 9 10,0 0 0,6-11-2,-6 11 1,0 0 0,0-16-1,0 16 2,-6-13 0,6 13-41,-6-15 51,1 7-36,1-1 54,0 1-25,4 8 61,-8-15-24,8 15 40,-8-11-27,8 11 28,-6-10-39,6 10 14,-5-7-39,5 7 23,0 0-26,0 0 42,-11 5-21,11-5-37,-8 14 0,6-5 0,0 2 0,0 1 0,0 2 0,2 2 0,-2 1 0,-1 1 0,2 0 0,1 0 0,-1-1 0,1 2 0,-2-1 0,1 0 0,1-1 0,-1-2 0,0-1 0,1 1 0,0-3 0,-2 0 0,2 0 0,0-12-163,0 19-218,0-19-52,0 16-75,0-16-113,-1 11-125,1-11-135,0 0-536,-4 10-1023</inkml:trace>
  <inkml:trace contextRef="#ctx0" brushRef="#br2" timeOffset="244138.4735">11005 9644 69,'2'-11'659,"-1"0"-109,-1 11-79,1-22-37,-1 10-68,1 0-19,-1 0-30,-1 0-13,1 0-11,-1 0-15,1-1-27,-3 1-29,1 0-31,-1 0-8,1 0 6,-2 2 0,0-2-18,0 2-15,-2-1-14,-3 1 9,3-2 48,-3 3-59,0 1 11,-1-1-43,-1 1 53,0 1-26,-2 0 6,0 3-37,-1-2 34,0 3-50,0 1 39,0 1-41,-1-1 32,1 4-30,-6-2 27,4 1-28,-3 3 32,2 0-32,-2 2-21,-3 0-66,3 3 0,-2 0 0,1 1 0,1 0 0,1 3 0,-1 0 0,2 1 0,-2 3 0,2 1 0,0-1 0,1 3 0,0 1 0,-1-2 0,3 3 0,1 0 0,-1 1 0,3 0 0,0-2 0,2 1 0,0 0 0,2 0 0,-1 0 0,3 2 0,0 2 0,1-2 0,1 1 0,1 1 0,1-1 0,-1 1 0,2 0 0,0 0 0,3 0 0,-1 0 0,2 0 0,0-1 0,1 0 0,2-1 0,2 3 0,-2-4 0,2 2 0,1-6 0,1 3 0,-1-2 0,1-2 0,1 2 0,0-3 0,1 1 0,0-2 0,1 0 0,0-2 0,0 1 0,2-3 0,-1 0 0,0-2 0,2 2 0,-3-4 0,1 0 0,1-1 0,0-1 0,0-1 0,0-2 0,0 1 0,0-2 0,-2-1 0,3-1 0,-2-1 0,3 0 0,0-2 0,-1 0 0,0-1 0,0-2 0,1 0 0,1-1 0,0-1 0,-1-1 0,0-1 0,1 1 0,-2-2 0,0 1 0,0-1 0,-1-2 0,0 1 0,0-2 0,0 0 0,-3 0 0,2-2 0,-2 0 0,0-1 0,1 0 0,-2 0 0,0 0 0,-1 0 0,-2-1 0,1 0 0,-3 0 0,0-1 0,-1 1 0,0-3 0,-2 4 0,0-1 0,-3 0 0,2-2 0,-2 1 0,-1-1 0,-1-1 0,0-3 0,-2 0 0,1-1 0,-2 2 0,-4-3 0,1-2 0,-2 1 0,-2-1 0,-1 1 0,0-2 0,-6-2 0,0 2 0,0-2 0,-1 4 0,-4 0 0,3 0 0,-2 6 0,0 1 0,2 3 0,-3 1 0,0 1 0,1 5 0,2 1 0,-2 4 0,0 1 0,4 4 0,-3 1 0,-2 6-306,1 1-337,-4 6-151,2 3-158,0 0-784,-2 8-1423</inkml:trace>
  <inkml:trace contextRef="#ctx0" brushRef="#br0" timeOffset="267741.0234">10595 12663 651,'0'0'601,"0"0"-80,4-9-36,-4 9-29,0 0-11,3-15-47,-3 15-12,0 0-18,2-12-35,-2 12-26,0 0-1,2-14-8,-2 14-9,0 0 33,0 0-65,0-14 23,0 14-23,0 0-21,0 0-55,-4-9 3,4 9-38,0 0 31,0 0-32,-11 4 17,11-4-162,-6 9 0,6-9 0,-10 14 0,6-6 0,1 4 0,0 1 0,-1 1 0,1 2 0,1-1 0,0 4 0,1-3 0,0 2 0,1 0 0,0 0 0,1 2 0,2-2 0,-1 0 0,2 1 0,0-2 0,2 3 0,2-6 0,-2 1 0,3-1 0,0-2 0,3 0 0,-2-2 0,2 0 0,1-1 0,2-4 0,0 2 0,-1-4 0,1 1 0,-1-3 0,2-1 0,-3 0 0,2-3 0,-1 0 0,2-2 0,-1-2 0,1 0 0,-2 0 0,1-5 0,1 2 0,-1-2 0,-2-1 0,0-2 0,-2 1 0,1-1 0,-2-3 0,-2-1 0,0 0 0,-4-1 0,0-1 0,0 1 0,-2 2 0,-2-3 0,-2 2 0,-2-5 0,0 2 0,0 3 0,-4-1 0,0 1 0,-3 2 0,0 2 0,0 1 0,-2 4 0,0 0 0,-1 3 0,0 0 0,0 3 0,-3 1 0,2 2 0,1 0 0,0 2 0,0 0 0,-3 3 0,4-1 0,-2 0 0,2 2 0,0 2 0,1-1 0,2-1 0,-2 0 0,3-1-139,1 2-317,1-1-17,7-5-63,-13 8-66,13-8-27,-10 9-34,10-9-170,-8 6-384,8-6-825</inkml:trace>
  <inkml:trace contextRef="#ctx0" brushRef="#br0" timeOffset="271968.478">13188 8874 401,'-10'-5'583,"10"5"-95,0 0-44,0 0-13,-13-2-29,13 2-19,0 0-18,0 0-26,-17-1-73,17 1 32,0 0-45,0 0 9,0 0-11,0 0 11,-11 3 3,11-3-5,0 0 6,0 0 15,0 0-57,3 8 20,-3-8-42,11 6 15,-11-6-55,22 5 14,-7-4-42,4 0 14,2 0-40,0-2-32,6 0-76,3-2 0,6 1 0,-2-1 0,2-2 0,-1 3 0,3-3 0,0-2 0,-1 2 0,-1 2 0,0-2 0,-1 0 0,-7 1 0,-1 1 0,-3-1 0,-6 2 0,2-1 0,-3 1 0,-4 0 0,1-1 0,-3 2 0,-11 1 0,17-2 0,-17 2 0,16-3 0,-16 3 0,11-1 0,-11 1 0,0 0 0,0 0 0,0 0 0,12 2 0,-12-2 0,0 0-134,0 0-348,0 0-30,-8 7-40,8-7-26,0 0-15,0 0-23,-9 3-86,9-3-569,0 0-879</inkml:trace>
  <inkml:trace contextRef="#ctx0" brushRef="#br0" timeOffset="272300.5466">13816 8772 662,'0'0'631,"-11"-13"-79,7 7-35,-2-4-33,2 3-12,0-2-63,-1 2-7,5 7-23,-8-16-29,8 16-16,-10-14-20,10 14-18,-4-9 14,4 9-86,-5-11 12,5 11-97,0 0 22,-2-9-47,2 9 24,0 0-46,0 0 24,16 0-47,-16 0 31,18 7-42,-7-1 36,2 1-48,0 2 24,1-1-42,0 1 26,0 3-37,1 0 48,1 0-1,-1 3 24,1-1-46,-5-1 22,4 1-64,-7-2 0,1 3 0,0-4 0,-4 2 0,-1 0 0,0-1 0,-3 1 0,-2-1 0,-3-1 0,2 1 0,-3 0 0,-2 2 0,-1-3 0,-1 0 0,-1 0 0,-1 0 0,2-1 0,-4-1 0,1 1 0,2-3 0,-4 2 0,3-4 0,-1 2 0,3-4 0,1 2-251,-1-2-214,9-3-58,-16 7-128,16-7-120,-11 4-209,11-4-465,0 0-1059</inkml:trace>
  <inkml:trace contextRef="#ctx0" brushRef="#br0" timeOffset="272629.3913">14205 8837 883,'6'-9'789,"-2"1"-64,-4 8-123,8-15-30,-8 15-19,2-16-51,-2 16-45,4-14-49,-4 14 6,1-14-89,-1 14 6,2-11-60,-2 11 4,0 0-64,0-14-3,0 14-58,0 0 16,0 0-43,0 0 45,0 0-110,0 0-58,2 14 0,-2-14 0,0 20 0,0-8 0,0 0 0,0 3 0,0-1 0,0 0 0,2-1 0,-2 2 0,0-3 0,2 1 0,-1 0 0,1-2 0,-1 0 0,2-1 0,-3-10 0,2 18 0,-2-18 0,6 13 0,-6-13 0,4 12-6,-4-12-408,8 7-29,-8-7-24,0 0-73,0 0-41,14 0-40,-14 0-24,9-7-183,-9 7-316,7-14-757</inkml:trace>
  <inkml:trace contextRef="#ctx0" brushRef="#br0" timeOffset="272939.6049">14137 8642 614,'0'0'650,"-18"1"-90,18-1-39,0 0-71,-7 6-43,7-6-38,0 0-21,0 0-54,3 10 5,-3-10-34,11 2 9,-11-2-1,14 3 1,-14-3-21,23-4-1,-12 0 41,3-1-52,1-1 37,-2-1-43,3-1 20,-3 0-48,-1 0 31,-1-2-50,0 0-35,-2 0-153,-2 0 0,-1-3 0,-4 4 0,1-3 0,-3 12 0,-1-21 0,-3 13 0,0-2 0,0 3 0,-3 0 0,-1 1 0,-2 2 0,1 0 0,9 4 0,-18-1 0,18 1 0,-23 3 0,14 2 0,0 0 0,-1 3 0,0 0-9,1 5-607,2 1-185,-2 1-202,3 3-816,-1 2-1523</inkml:trace>
  <inkml:trace contextRef="#ctx0" brushRef="#br0" timeOffset="273719.3746">10975 12547 419,'0'0'849,"0"0"-117,-3-10-75,3 10-41,0 0-65,0 0-34,0 0-78,0 0-52,0 0-44,0 0-38,-7-7-15,7 7 18,-8 9-39,2-1-51,-5 2 20,1 2-29,-2 3-2,-1 2-43,-2 4 10,-1 3-53,-1-2 19,1 3-102,-5 4-38,3-1 0,-2 1 0,2 1 0,-4 0 0,3 0 0,4-5 0,-1 1 0,2-1 0,0-2 0,1 1 0,3-5 0,-1-1 0,3-1 0,0-2 0,1-1 0,2-2 0,0-2 0,1-2-159,0 1-178,4-9-64,-4 12-3,4-12-57,0 0-113,0 0-62,4 9-128,-4-9-652,8-5-1022</inkml:trace>
  <inkml:trace contextRef="#ctx0" brushRef="#br0" timeOffset="274120.4599">11677 12603 171,'0'0'1049,"7"-10"-219,-7 10-77,4-11-78,-4 11-41,0 0-79,2-15-64,-2 15-2,0 0-56,-3-12-61,3 12-9,0 0-61,-4-8-2,4 8-62,0 0 4,0 0-26,0 0-138,0 0-78,-8 10 0,8-10 0,0 21 0,0-8 0,0 4 0,0 0 0,2 1 0,0 5 0,-2 1 0,1 0 0,0 1 0,1-2 0,-1 2 0,0-3 0,1-1 0,-1-1 0,1-3 0,-2 3 0,0-3 0,2 0 0,-2-4 0,1 0 0,-1-1 0,0-12 0,1 21 0,-1-21 0,0 14 0,0-14 0,2 13 0,-2-13 0,0 0 0,1 14 0,-1-14 0,0 0 0,0 0 0,0 0 0,0 0 0,0 0-352,4-12-524,-4 12-135,5-16-866,-3 6-1597</inkml:trace>
  <inkml:trace contextRef="#ctx0" brushRef="#br2" timeOffset="276279.6924">12571 9772 632,'0'0'694,"0"0"-64,0 0-30,0-11-47,0 11-43,0 0-35,-2-12-34,2 12-20,0 0-12,-3-11 29,3 11-72,0 0 11,-2-10-60,2 10 10,0 0-55,0 0 3,0 0-61,0 0 26,0 0-240,0 0 0,0 0 0,-6 12 0,6-12 0,0 20 0,0-8 0,2 2 0,0 1 0,0 2 0,-2 0 0,3 2 0,1 0 0,-4-2 0,2 1 0,0 0 0,0 0 0,0-1 0,-1 0 0,1-1 0,1 1 0,-3-4 0,2 0 0,0-1 0,-1-1 0,-1-11 0,2 19 0,-2-19 0,4 14 0,-4-14 0,2 13-315,-2-13-275,0 0-99,5 8-62,-5-8-118,0 0-707,0 0-1224</inkml:trace>
  <inkml:trace contextRef="#ctx0" brushRef="#br2" timeOffset="276950.214">12713 9661 614,'0'-11'684,"0"-2"-94,0 13-49,-2-20-58,1 10-28,0-2-62,0 2 4,-1 1-41,-3-3-36,1 2-19,1 0-5,-3 1-22,0-3 8,-1 2-47,-3 0 30,3 0-64,-1 3 31,-2-3-68,-1 3 30,-1 0-29,2 2 29,-1 0-33,0 1 4,-3 0-41,1 3-19,-1-2-105,1 3 0,-1 3 0,-4-2 0,2 4 0,-1 1 0,-2 1 0,1 3 0,-3 1 0,2 2 0,3 0 0,-2 5 0,0-1 0,-1 4 0,2 0 0,4 1 0,-1 3 0,3 0 0,1-1 0,-1 4 0,5-1 0,1-2 0,2 2 0,1-1 0,1 2 0,1-2 0,1 2 0,1-1 0,2 3 0,3 1 0,-1-2 0,3 0 0,0-1 0,0-1 0,2-2 0,0-1 0,-1-1 0,3-3 0,-2-3 0,3 1 0,0-4 0,1 0 0,3-2 0,0-1 0,-1-2 0,2-1 0,-2-4 0,4 0 0,-2 0 0,2-3 0,2-1 0,-1-2 0,3-1 0,1-1 0,-1 0 0,0-4 0,0 1 0,-2-1 0,2-1 0,-1-1 0,1-2 0,-2-2 0,1 0 0,-6 2 0,0-1 0,1-4 0,0 0 0,-1-3 0,-2 1 0,-2-2 0,-1-2 0,-6 1 0,2-1 0,-3-2 0,-3 1 0,-1-3 0,-2-2 0,-2-3 0,-3-1 0,-1 0 0,-4 1 0,-1-3 0,-2 7 0,-3-5 0,-1 3 0,-2 1 0,1 6 0,0 0 0,0 3 0,-1 1 0,0 2 0,1 3 0,3 2 0,-2 3 0,2 1 0,-1 2 0,1-1 0,0 5 0,3 0 0,0 2 0,12 0 0,-22 3-116,10 3-458,3-1-89,-2 3-123,2 4-174,0-1-653,3 0-1265</inkml:trace>
  <inkml:trace contextRef="#ctx0" brushRef="#br0" timeOffset="283230.0135">14730 8949 335,'-10'-9'663,"10"9"-128,-12-5-36,12 5-35,-12-5-19,12 5-15,-11-4-30,11 4-35,-11-5-36,11 5-34,0 0-29,-13-3-2,13 3 22,0 0 55,0 0-51,0 0 23,0 0-38,0 0 20,13 5-43,-13-5 40,25 4-71,-9-3 22,0-1-150,6 2-93,0-2 0,2-2 0,3 2 0,1-1 0,1 0 0,1-2 0,-1 2 0,0-1 0,0 0 0,1-1 0,-2 1 0,-2-1 0,-1 1 0,0 0 0,-6-1 0,3 1 0,-3 0 0,-1-1 0,1 0 0,-5 1 0,4 1 0,-4-1 0,-1-1 0,-2 2 0,0-1 0,-1-1 0,-10 3-158,16-4-316,-16 4-26,13-3-62,-13 3-43,0 0-36,10-6-46,-10 6-111,0 0-387,3-10-795</inkml:trace>
  <inkml:trace contextRef="#ctx0" brushRef="#br0" timeOffset="283530.8346">15259 8763 264,'-10'-7'759,"2"1"-141,2-1-41,6 7-40,-15-10-44,15 10-42,-11-9-25,11 9-41,-9-8-52,9 8-44,-6-8-32,6 8 14,0 0-41,0 0 32,6-8-80,-6 8 23,14-1-65,-14 1 31,23 4-56,-10-2 37,4 3-60,-2 1 27,4 2-24,2 0 51,1 1-53,-1 1 7,1 0-47,-1 0 18,-2 1-33,-2 1 28,0-1-37,-2 0 37,-4 1-41,0-2 43,-5 2-55,1 0-13,-5 0 0,1-1 0,-4 0 0,-1 1 0,-2-1 0,-1 1 0,-3 0 0,-1 0 0,-2-1 0,-1 4 0,-1-3 0,1-1 0,-3 0 0,3-2 0,-2 1 0,3-1 0,0 1-83,-1-3-202,3 1-105,0-3-124,1 2-112,8-7-169,-14 10-196,14-10-441,0 0-1042</inkml:trace>
  <inkml:trace contextRef="#ctx0" brushRef="#br0" timeOffset="283847.2465">15921 8734 753,'5'-10'909,"-5"10"-125,3-14-82,-3 14-45,1-11-57,-1 11-52,0 0-102,1-13-13,-1 13-99,0 0-19,0 0-89,1-10 34,-1 10-36,0 0 30,0 0-62,2 14 30,-2-14-41,1 17-30,0-5-151,1 0 0,-1 0 0,1 3 0,0 0 0,0 1 0,0 0 0,0 0 0,2 0 0,-3-1 0,2-4 0,-1 2 0,1-1 0,-1-1 0,2-2 0,-4-9 0,5 17 0,-5-17 0,8 10-89,-8-10-295,9 8-69,-9-8-19,0 0-91,12 4-52,-12-4-73,0 0-104,10-9-519,-10 9-912</inkml:trace>
  <inkml:trace contextRef="#ctx0" brushRef="#br0" timeOffset="284148.0399">15895 8577 308,'0'0'758,"-17"-3"-116,17 3-47,0 0-81,-16 0-29,16 0-43,0 0-39,-9 7-31,9-7-44,0 0-20,0 0-18,3 11-9,-3-11 25,0 0-69,11 7 23,-11-7-67,12 1 38,-12-1-44,14-3 31,-14 3-60,15-5 16,-15 5-34,18-9 26,-10 3-16,1 0-105,-1 0-45,-1-2 0,-1-1 0,0 4 0,-3-5 0,-3 10 0,4-15 0,-4 15 0,-1-16 0,1 16 0,-6-15 0,6 15 0,-9-12 0,9 12 0,-14-10 0,14 10 0,-13-2 0,13 2 0,-15 1 0,15-1 0,-16 9 0,11-1 0,0 0-418,-1 2-239,2 2-133,1 3-244,2-3-639,1 3-1345</inkml:trace>
  <inkml:trace contextRef="#ctx0" brushRef="#br0" timeOffset="285150.7936">11979 12506 500,'0'0'784,"0"-13"-118,0 13-46,1-15-54,-1 15-43,4-13-30,-4 13-48,3-12-54,-3 12-42,2-10-38,-2 10-35,0 0 11,0 0-97,0 0 36,0 0-63,0 0 28,-13 6-27,5 5 16,-3 4-45,-2 2 24,-3 5-49,-6 6 26,2 2-44,-3-1 22,0 4-45,-1-1-18,-2 0-51,3 2 0,0-3 0,-2 3 0,2-3 0,-2 0 0,6 0 0,-4-3 0,3 0 0,3-6 0,2-1 0,3-1 0,1-3 0,-1-2 0,2 1 0,3-3 0,-1-3 0,1 1 0,2-1-162,0-3-113,5-7-46,-8 14-57,8-14-33,-5 11-88,5-11-79,0 0-94,0 0-879,2 10-1192</inkml:trace>
  <inkml:trace contextRef="#ctx0" brushRef="#br0" timeOffset="285790.2183">12290 12813 448,'0'0'912,"0"0"-179,-2-13-95,2 13-96,-5-11-11,5 11-53,-5-9-48,5 9-41,-4-10-45,4 10-19,-2-15-30,2 15-26,0-14 1,0 14-66,6-18 6,-1 9-35,2-1 24,4 0-55,-1 0 31,3 2-28,0 0 22,3 1-44,-1 2-86,1 3-39,-2-1 0,2 3 0,-3 0 0,1 4 0,-1 1 0,-1 1 0,-2 3 0,-1 0 0,-1 2 0,-4 3 0,-2-1 0,-2 1 0,-4 1 0,-1 1 0,0 4 0,-4-3 0,1 2 0,-2 1 0,-3 1 0,0-3 0,1 0 0,-1-1 0,1-1 0,1-4 0,3-1 0,0 1 0,0-4 0,3-1 0,1 0 0,4-7 0,-9 11 0,9-11 0,0 0 0,0 0 0,4 8 0,-4-8 0,11-3 0,-11 3 0,21-8 0,-8 4 0,3-2 0,-3 1 0,5-2 0,-2-1 0,4 1 0,1 0 0,1-1 0,-2-1 0,1 2 0,-2 2 0,-2-2 0,0 1 0,-1 2 0,-3-1 0,1 0 0,-3 1 0,-1 1 0,-1-1 0,-9 4 0,13-5 0,-13 5 0,14-4 0,-14 4 0,13-4 0,-13 4 0,9-2 0,-9 2 0,0 0 0,13-6 0,-13 6 0,0 0 0,11-2 0,-11 2 0,0 0 0,0 0 0,10-5 0,-10 5 0,0 0 0,0 0 0,0 0 0,0 0 0,0 0 0,9-5 0,-9 5 0,0 0 0,0 0 0,0 0 0,0 0 0,0 0 0,0 0 0,0 0 0,0 0-682,0 0-60,0-12-101,0 12-137,0 0-587,0-14-1209</inkml:trace>
  <inkml:trace contextRef="#ctx0" brushRef="#br2" timeOffset="290951.602">14058 9806 488,'0'0'679,"1"-15"-48,-1 15-28,2-10-75,-2 10-28,0-12-34,0 12 6,2-14-48,-2 14-31,0-12 34,0 12-74,2-11 19,-2 11-71,0 0 22,2-12-52,-2 12 8,0 0-58,0 0 1,4-10-48,-4 10-110,0 0-64,0 0 0,6 13 0,-4-4 0,0 2 0,2 0 0,-1 2 0,-1 3 0,2 1 0,0 0 0,-3-2 0,4 4 0,-3-2 0,0 1 0,0-1 0,0-1 0,-1 1 0,1-2 0,0-1 0,-2-1 0,0-1 0,2-1 0,0-1 0,-2-10 0,0 20 0,0-20 0,2 12 0,-2-12-300,0 0-339,3 11-71,-3-11-71,0 0-94,0 0-674,0 0-1187</inkml:trace>
  <inkml:trace contextRef="#ctx0" brushRef="#br2" timeOffset="291506.3894">14232 9551 537,'-3'-12'703,"0"3"-133,3 9-16,-8-17-72,5 8-37,-3 2-3,2-1-43,-3 2-35,-1-1-40,0 2-11,-1 0-26,-1 0-16,-3 1 23,0 2-74,-1 1 37,0-1-55,-3 2 30,0 1-57,-1 3 24,-1-1-46,-3 4 26,-1 0-41,-1 3 21,1 2-42,-3 2 28,3 2-115,-2 0-30,3 3 0,0 1 0,3 1 0,-1 1 0,4 3 0,0-1 0,3 2 0,2 3 0,2 0 0,4 1 0,1 1 0,2-2 0,2 0 0,4 2 0,0 1 0,1-1 0,4 0 0,3-1 0,0-3 0,3 1 0,4 0 0,-1-5 0,1 0 0,2-5 0,0 1 0,2-4 0,-1-1 0,0-4 0,1-2 0,0-1 0,0-2 0,0-5 0,0 0 0,2-2 0,2-1 0,-3-4 0,6-1 0,0-3 0,-2 1 0,-1-3 0,-2-2 0,-1-1 0,-1 0 0,-3-2 0,1-2 0,-5-3 0,-1 1 0,-2-2 0,-1-1 0,-4-4 0,-1 2 0,-5-1 0,-2 0 0,-2-2 0,-2-4 0,-1 1 0,-3 2 0,-4-4 0,1 6 0,-6-2 0,2 6 0,-3 1 0,1 4 0,-4 3 0,1 0 0,2 3 0,-2 4 0,2 0 0,-2 3 0,2 2 0,0 1 0,0 4 0,3 0 0,-2 0-97,2 4-445,-1 1-91,1 6-97,3-2-145,-1 3-805,-1 5-1353</inkml:trace>
  <inkml:trace contextRef="#ctx0" brushRef="#br0" timeOffset="311723.3207">12837 12475 788,'0'0'626,"0"0"-97,1-13-52,-1 13-36,0 0-22,0 0-47,0 0-26,0 0-51,0-13-19,0 13-49,0 0 2,0 0-22,0 0-11,-10 6-10,10-6-4,-12 13-11,5-2-8,-3 1-21,-2 3-21,-4 6-12,0 0-15,-6 9-8,2-3 27,-5 5-41,2-1 29,-2-1-45,1 2 20,-1-1-30,0-1 28,0 1 7,1-1-6,2 1-37,-3-1 23,2-1-32,0 0 43,2-5-37,4-2 24,0-2-45,3-2 28,2-2-40,0-3 24,3 2-30,0-4 26,0 0-27,2-2 25,0 0-33,1-1-1,6-8-77,-10 12-42,10-12-30,-5 7-37,5-7-72,0 0-65,0 0-81,0 0-76,0 0-75,14-1-76,-14 1-766,12-6-1015</inkml:trace>
  <inkml:trace contextRef="#ctx0" brushRef="#br0" timeOffset="312795.1523">13447 12616 78,'5'-11'709,"-5"11"-138,0 0-72,0 0-41,4-9-56,-4 9-6,0 0-12,0 0-56,2-10-2,-2 10-42,0 0-11,0 0-16,0 0-23,0 0-15,-2-10-11,2 10-9,0 0-10,0 0-13,0 0-15,0 0-15,0 0-4,-11-3 46,11 3-10,-8 5-43,8-5 40,-10 6-44,10-6 15,-11 10-33,4-4 35,1 2-33,-2 0 29,2 1-65,-1 0-79,-1 3 0,0-2 0,2 2 0,-1 0 0,-1 1 0,2 0 0,-2 2 0,3-3 0,1 1 0,-1 1 0,1-2 0,-1 3 0,0-3 0,5-1 0,-4 1 0,4 1 0,-2-1 0,2 0 0,0 2 0,0 0 0,2-2 0,-2 0 0,2-1 0,0 1 0,1-1 0,1-1 0,1 1 0,-1-1 0,-1-1 0,3 1 0,-1 0 0,1-1 0,0-1 0,2-1 0,-8-7 0,11 14 0,-4-8 0,2-1 0,0-1 0,-9-4 0,18 8 0,-18-8 0,18 5 0,-18-5 0,20 1 0,-20-1 0,19 0 0,-19 0 0,21-1 0,-21 1 0,21-4 0,-8 2 0,-3-1 0,3-1 0,-2 0 0,2 0 0,-4 0 0,5-1 0,-5 1 0,2-1 0,1-1 0,-2 1 0,2-2 0,-3 0 0,0 1 0,0 0 0,2 1 0,-4-2 0,2 1 0,-1 0 0,0-1 0,1-1 0,-3 2 0,1-3 0,0 1 0,-2 0 0,1 0 0,-2-1 0,1-1 0,0-2 0,-1 2 0,-1-4 0,1 0 0,-2 0 0,0 1 0,0-2 0,0 2 0,-2 0 0,-2 1 0,0-1 0,2 2 0,-4 0 0,0 1 0,-1-1 0,-2 1 0,0 0 0,-4 1 0,0 1 0,0-1 0,-2 2 0,-1 2 0,-2-2 0,0 2 0,-4 0 0,4 2 0,-4 1 0,2-1 0,-4 1 0,3 0 0,0 2 0,0 0 0,1 0 0,3 0 0,2 2 0,-4-2 0,7 2 0,-4-1 0,3 2 0,-1 1 0,3-2 0,9-2-507,-13 10-313,6-5-117,7-5-932,-11 14-1588</inkml:trace>
  <inkml:trace contextRef="#ctx0" brushRef="#br2" timeOffset="316752.4376">12535 13776 138,'-14'0'750,"14"0"-134,0 0-66,0 0-41,-17 0-50,17 0-19,0 0-57,0 0-9,-11-2-29,11 2-26,0 0-23,0 0-19,-12-3-18,12 3-18,0 0 27,0 0-72,-7-7 19,7 7-76,0 0 28,0 0-54,-2-12 29,2 12-45,0 0 27,3-13-40,-3 13 37,6-12-38,-2 6 31,1-2-37,4 1 30,-2 1-38,0 0 20,1 1-59,2 0-30,-10 5 0,19-5 0,-19 5 0,17-2 0,-17 2 0,22 3 0,-22-3 0,18 7 0,-9 0 0,-2 0 0,1 1 0,-3 1 0,1 3 0,-3-1 0,0 0 0,-1 2 0,-2 1 0,-2-2 0,-1 4 0,-2-1 0,1 0 0,0-1 0,1 1 0,-3-2 0,1-2 0,1 0 0,1-1 0,-1-2 0,4-8 0,-7 14 0,7-14 0,-4 11 0,4-11 0,-4 9 0,4-9 0,0 0 0,0 0 0,0 0 0,0 0 0,0 0 0,0 0 0,0 0 0,0 0 0,10-10 0,-10 10 0,12-5 0,-3 0 0,0 2 0,-9 3 0,22-4 0,-11 4 0,-11 0 0,23 0 0,-12 3 0,1-1 0,1 0 0,-4 4 0,4-2 0,-4 1 0,0 1 0,-2 0 0,-2 1 0,1 1 0,-2 1 0,-1 1 0,-3-10 0,0 16 0,0-5 0,0-11 0,-5 21 0,-3-10 0,1-2 0,-2 5 0,0-6 0,-2 4 0,-1-3 0,-1 1 0,-1-3 0,1 3 0,-3-3 0,0-1 0,2 0 0,-3-3 0,1 1 0,-2-2 0,0 0 0,1-4 0,-1 0 0,-1-2 0,2 0 0,-4-4 0,2-1 0,2 1 0,-3-5 0,3 2-52,2-1-185,2-1-64,-1 2-51,4 1-73,3-2-62,-3 2-106,3 2-50,3-1-153,0-1-572,4 10-968</inkml:trace>
  <inkml:trace contextRef="#ctx0" brushRef="#br2" timeOffset="317560.6679">12780 13587 679,'0'0'660,"4"-14"-81,-4 14-39,2-13-64,-2 13-41,1-14-52,-1 14-17,-3-14-40,3 14-19,-4-15-38,4 15-2,-7-16-32,1 9-7,6 7-11,-12-13 9,4 8-30,3-2-25,-5 0-2,0 4 3,-1-2 17,1-1-48,-3 3 35,2 0-40,-1-1 33,-1 1-37,-1 2-7,1 0-4,-3 1-20,3 0-101,-1 1 0,-1 0 0,1 3 0,-4 0 0,2 0 0,1 3 0,-2-2 0,2 2 0,-3 3 0,2 0 0,-2 0 0,1 2 0,1 2 0,-2-2 0,4 4 0,-2 0 0,1-2 0,-3 4 0,3 3 0,2-2 0,0-2 0,1 5 0,-1-2 0,4 1 0,-1-1 0,2 1 0,-1 1 0,5 1 0,-4 1 0,5-1 0,-2 2 0,3 0 0,0 0 0,2 2 0,-3-2 0,6 1 0,-3 2 0,2-4 0,2 2 0,1 3 0,0-3 0,0-1 0,3 1 0,-1-3 0,0-1 0,2 0 0,0 0 0,3-2 0,-2-1 0,1 0 0,3 0 0,-1-1 0,1-1 0,1-3 0,1 0 0,0-1 0,2 1 0,0-4 0,2 1 0,0-4 0,0 1 0,1-1 0,-1-4 0,0 1 0,0-1 0,1-3 0,-2 0 0,2 0 0,-2-2 0,2 0 0,2-3 0,-3 0 0,3-3 0,-3 1 0,0-2 0,1 0 0,-1-2 0,0 0 0,-1 0 0,0-2 0,-1 0 0,-2 1 0,0-3 0,1 1 0,-3-1 0,1-2 0,-1-1 0,-1 0 0,-1-3 0,-1-1 0,0-3 0,1-1 0,-3-2 0,-3 0 0,-2-4 0,4 1 0,-6-3 0,0 1 0,-4-1 0,0-1 0,-6 0 0,2 3 0,-3-6 0,-3 3 0,-1 7 0,0 2 0,-3 3 0,-2-2 0,0 6 0,-4 0 0,-1 2 0,1 3 0,-3 1 0,0 1 0,-2 0 0,2 4 0,-1 2 0,3 1 0,-1-2 0,1 3 0,-2 0 0,5 3 0,2 0 0,-2 1 0,6 1-317,-2 0-627,1 4-189,6-1-696,-2 0-1538</inkml:trace>
  <inkml:trace contextRef="#ctx0" brushRef="#br0" timeOffset="322073.2963">16380 8922 172,'1'-11'452,"-1"11"-98,0 0-56,2-8-59,-2 8-39,0 0-27,0 0 1,2-13 7,-2 13-6,0 0 9,0 0 5,0 0-14,0-15 15,0 15-5,0 0 11,0 0 13,-5-6 20,5 6 15,0 0-12,0 0 0,0 0-4,-10-4 13,10 4 6,0 0-3,0 0-15,0 0 43,-8 6-60,8-6 39,0 0-46,0 0 28,10 8-44,-10-8 26,18 5-34,-6-4 16,5 2-31,4-3 1,-1 1-136,7-1-31,2 1 0,2-2 0,2 2 0,6-2 0,4 0 0,7-3 0,1 2 0,1-3 0,1 2 0,-3 0 0,1-2 0,0 0 0,-4 0 0,0-1 0,-8 3 0,-1-1 0,-1-2 0,-10 2 0,1 2 0,-4-3 0,-2 3 0,-5-1 0,1 1 0,-5-1 0,-1 2 0,-2 0 0,-10 1 0,14-4 0,-14 4 0,0 0 0,0 0 0,0 0 0,0 0 0,0 0 0,0 0 0,0 0-176,0 0-343,-7-8-112,7 8-125,0 0-178,0 0-704,-12-1-1298</inkml:trace>
  <inkml:trace contextRef="#ctx0" brushRef="#br0" timeOffset="322421.02">17672 8719 588,'0'0'660,"-9"-8"-88,9 8-55,-8-9-45,8 9-25,-10-14-43,10 14-45,-10-12-21,10 12-34,-8-12-12,8 12-31,-8-13-2,8 13-44,-6-11 21,6 11-58,-7-10 28,7 10-60,-5-9 33,5 9-65,0 0 36,-5-11-30,5 11-18,0 0-68,-6-7 35,6 7-10,0 0-51,0 0 37,0 0-40,0 0 37,0 0-49,0 0 45,0 0-52,0 0 37,0 0-63,0 0-5,0 0-83,-8 6-50,8-6-76,0 0-51,-1 13-59,1-13-68,-1 13-76,1-13-37,-4 12-159,4-12-532,-4 14-845</inkml:trace>
  <inkml:trace contextRef="#ctx0" brushRef="#br0" timeOffset="322621.5818">17362 8722 376,'0'0'494,"-4"-8"-101,4 8-83,-3-9-47,3 9-46,0 0-36,-3-10-38,3 10-29,0 0-23,0 0-21,-1-14-17,1 14-23,0 0-41,0 0-69,0 0-77,0 0-133,0 0-406,0 0-204</inkml:trace>
  <inkml:trace contextRef="#ctx0" brushRef="#br0" timeOffset="323107.3634">17378 8666 200,'0'0'708,"-7"-5"-144,7 5-50,-6-6-38,6 6-19,-7-6-9,7 6-28,0 0-27,-9-7-35,9 7-28,0 0-29,-7-7-32,7 7-8,0 0-63,0 0 23,0 0-55,0 0 31,0 0-31,0 0 14,0 0-46,0 12 22,0-12-53,11 13 18,-6-5-37,3 0 39,0 1-49,2 1 22,-1 2-40,0-3 26,1 2-39,-1 0 40,0 0-36,-1-1 22,1 1-27,-3 0 9,-1-2-51,0 0 0,-2 2 0,0-2 0,-3-9 0,2 18 0,-2-18 0,-5 19 0,1-8 0,0-2 0,-2 1 0,-2 1 0,-2-2 0,1 0 0,-1 2 0,-2-2 0,1 0 0,-1 0 0,1-1 0,0 0 0,2-1-45,-1-1-276,3 2-66,0-3-83,1 2-97,6-7-135,-10 10-224,10-10-588,-4 9-1144</inkml:trace>
  <inkml:trace contextRef="#ctx0" brushRef="#br0" timeOffset="323423.8176">17756 8815 486,'-4'-18'871,"4"18"-129,-6-16-54,1 7-42,5 9-50,-7-14-50,7 14-12,-6-12-90,6 12 7,-4-10-85,4 10-18,-4-11-78,4 11-15,0 0-38,0 0 36,0 0-39,0 0 10,-6 7-184,6-7-40,-3 17 0,2-6 0,1 1 0,0 3 0,-1-3 0,2 3 0,-1 2 0,0-3 0,1 3 0,-1 0 0,4-2 0,-3 0 0,1-1 0,0 0 0,-1-2 0,1-1 0,0-2 0,-2-9 0,5 17 0,-5-17 0,7 12-24,-7-12-455,9 7-93,-9-7-77,0 0-65,11 2-109,-11-2-739,8-5-1205</inkml:trace>
  <inkml:trace contextRef="#ctx0" brushRef="#br0" timeOffset="323771.4911">17628 8603 763,'0'0'678,"-16"-4"-57,16 4-42,0 0-80,-15-2-47,15 2-35,-8 6-43,8-6-56,0 0-26,-2 10-9,2-10-16,0 0 31,8 13-53,-8-13 17,11 9-51,-11-9 32,20 5-38,-10-2 36,1-2-42,3-1 24,-2-1-44,4-2 19,1 0-54,0-2-144,-3-1 0,0 0 0,-1-3 0,-1 1 0,-3-2 0,0 0 0,-2-2 0,-1-1 0,-3 2 0,-2-1 0,-2 1 0,-1-2 0,0 3 0,-5-1 0,4 1 0,-4 1 0,1 2 0,-2 0 0,-2 3 0,10 4 0,-18-4 0,18 4 0,-20 2 0,9 0 0,0 6 0,1 1 0,1 2 0,-1 1 0,2 1-259,1 0-526,0 5-122,-1-5-1059,6 3-1707</inkml:trace>
  <inkml:trace contextRef="#ctx0" brushRef="#br2" timeOffset="327488.2182">15866 9714 520,'0'0'572,"-9"-7"-50,9 7-32,-6-8-52,6 8-49,-8-7-1,8 7 6,-6-10-46,6 10 2,-7-10-48,7 10 9,-5-8-11,5 8-23,0 0-40,-5-10-31,5 10-20,0 0 4,0 0 2,0 0 41,0 0-68,-6 7 14,6-7-33,-2 14 20,2-14-51,-4 19 23,2-7-54,-2-2 20,-1 5-45,1-2 23,-1 0-10,0 2-36,0-1-36,-2 0 0,0 0 0,2-2 0,0 1 0,-2-1 0,2-2 0,-1 0 0,2 0 0,0-3 0,0 2 0,4-9 0,-6 13 0,6-13 0,-4 11 0,4-11 0,0 0 0,-4 11 0,4-11 0,0 0 0,0 0 0,10 4 0,-10-4 0,0 0 0,17-2 0,-17 2 0,22-5 0,-10 2 0,0-1 0,2 1 0,3 0 0,-3-1 0,4 0 0,-1 1-13,-1 0-61,2 0-6,-2-1-12,3 2-10,0-3-19,-2 2-34,2 0 47,-2-1-32,1 2 44,-3-1-22,2 0 36,-4 1-16,-1-2 29,0 1-8,-12 3 27,22-2-9,-22 2 22,15-5-11,-15 5 0,14-5-8,-14 5 7,9-6-8,-9 6 7,6-8 11,-6 8 10,0 0 7,2-13-6,-2 13 13,-3-12 8,3 12-7,-6-14 16,1 5-6,1 1 9,-1 0 16,-2-1 19,2 0 3,0 1 9,-1 0 18,6 8 14,-10-13 6,10 13 27,-8-10-60,8 10 49,0 0-52,-9-3 67,9 3-43,0 0 44,-7 12-49,7-12 43,-2 15-43,2-15 25,0 20-15,1-7-11,-1-1-8,1 1-5,-1 0 8,2 0-29,-2 2-8,0-3-7,1 3 8,-1-3-22,0 2-27,0-2-24,0 0-37,0-12-45,0 22-78,-1-12-41,1-10-68,-3 19-100,3-19-63,0 15-107,0-15-138,-3 13-818,3-13-1173</inkml:trace>
  <inkml:trace contextRef="#ctx0" brushRef="#br2" timeOffset="328236.6013">16302 9522 366,'0'0'621,"-3"-19"-93,1 9-52,-1 0-72,-1-1-28,-1 0-24,1-1-30,-1 1-8,1-1-3,-2 0-54,-1-1-11,0 1-17,1 0-16,-2 0 20,0 1-31,-1 0-20,0 1-5,0 1 26,-1-1-46,0 0 42,1 1-82,-4 1 34,2-1 7,-1 4-6,-1-3-24,1 4 0,-2-1-11,1 1-16,-1 1-6,1 1 13,-1 2-7,-1 0 5,0 0-23,-1 2 30,0 4-33,-1 0 5,-4 1-85,3 3 0,-1 2 0,0 1 0,0 3 0,-2 1 0,2 3 0,3 0 0,-2 1 0,2 2 0,0 1 0,2 1 0,-1 0 0,3 2 0,-1 1 0,2-1 0,0 0 0,1-1 0,1 1 0,2 2 0,-1 0 0,-1-3 0,4 3 0,-2 0 0,2-4 0,1 1 0,1-1 0,-1 0 0,3 0 0,-1 0 0,2-2 0,2 2 0,1-4 0,-1 1 0,4-1 0,0 1 0,2-2 0,1-1 0,1-1 0,2-1 0,2 0 0,1-1 0,0-2 0,2-1 0,1-1 0,2-2 0,0 1 0,1-3 0,1-2 0,0 0 0,1-3 0,1 1 0,-1-3 0,-1-1 0,3-1 0,1-1 0,-1-2 0,1 0 0,-1-3 0,-1 1 0,-1-2 0,0-1 0,-1 0 0,-2 0 0,1-4 0,1 0 0,-1-2 0,0-2 0,-2-1 0,1-2 0,-2-2 0,1 0 0,-4-2 0,0 0 0,0-5 0,-4 2 0,0-5 0,-3 1 0,-1 0 0,-4-3 0,0 0 0,-3-2 0,-1 3 0,-3-1 0,-1 1 0,-2 0 0,0 3 0,-5 1 0,-1 3 0,-2-1 0,0 5 0,-4 1 0,1 1 0,-3 5 0,2 1 0,1 5 0,-1-2 0,-1 5 0,2 2 0,1 1 0,2 2-42,-3 4-392,1-1-13,1 3-39,-1 5-65,-1 1-76,0 4-104,4-1-813,-4 6-1184</inkml:trace>
  <inkml:trace contextRef="#ctx0" brushRef="#br2" timeOffset="328691.1098">16109 9860 431,'0'0'589,"0"0"-65,0 0-55,0 0-20,2-11-38,-2 11-8,0 0-31,0 0-36,0 0-28,0 0-40,3-9-39,-3 9-5,0 0 3,0 0 2,0 0 30,-1 12-49,1-12 40,-2 16-32,1-3-6,1-1-18,-1 0-21,1 2-16,0 3-13,-2 0-17,4 0-22,-2 0-11,1 0-56,0-1 27,1 1-44,-1-1 24,0-3-41,0 2 31,1-4-40,-1 1-24,2-1-90,-1 0-32,-2-11-117,3 17-70,-3-17-78,2 13-148,-2-13-109,2 13-230,-2-13-481,0 0-985</inkml:trace>
  <inkml:trace contextRef="#ctx0" brushRef="#br0" timeOffset="338782.8907">13953 12448 316,'5'-12'672,"-5"12"-127,2-10-59,-2 10-35,2-12-30,-2 12-15,0 0-24,0-12-32,0 12-26,0 0-32,2-10-15,-2 10-24,0 0-10,0 0-11,-2-12-20,2 12 6,0 0-64,0 0 34,0 0-57,-16 7 46,9 0-60,-1 4 43,-3 1-41,-5 5 21,-1 4-48,-5 7 24,-2 0-36,-3 3 25,0 0-37,-1 1 21,-1 0-27,0 2 29,0-3-5,0 0-10,2 1-16,-2-4-60,2 2 0,0-1 0,4 0 0,0-5 0,4-1 0,3-2 0,3-4 0,-1 0 0,3-3 0,2 0 0,-1-2 0,2-2 0,1 1 0,1-2 0,0-2 0,0 0 0,6-7-34,-7 12-94,7-12 14,-6 8-89,6-8-3,-5 10-44,5-10 4,0 0-32,0 0-18,0 12-67,0-12-78,0 0-74,0 0-65,0 0-142,11 2-479,-11-2-812</inkml:trace>
  <inkml:trace contextRef="#ctx0" brushRef="#br0" timeOffset="339152.5119">14411 12572 550,'0'0'878,"1"-18"-112,-1 18-113,0-14-56,0 14-35,-1-10-43,1 10-67,0 0-22,-3-14-109,3 14 33,0 0-60,0 0 6,0 0-22,0 0 22,1 19-28,2-9 10,-1 5-31,0 1-119,3 1-132,-1 5 0,0 0 0,4 0 0,-4 2 0,3 0 0,-1-1 0,-2 1 0,1 0 0,0-1 0,0-1 0,-1 0 0,-2 0 0,0-2 0,0-2 0,1-1 0,-2 0 0,1-2 0,-2-3 0,1 0 0,-1-12 0,0 20 0,0-20 0,0 16 0,0-16 0,-1 12 0,1-12-221,-3 10-373,3-10-135,0 0-137,0 0-958,0 0-1532</inkml:trace>
  <inkml:trace contextRef="#ctx0" brushRef="#br0" timeOffset="340001.6191">18102 8823 608,'-11'5'688,"11"-5"-85,0 0-24,-12 5-54,12-5-57,0 0-22,0 0-27,-10 7-49,10-7-44,0 0 30,0 0-20,3 12 11,-3-12-47,12 5 8,-12-5-59,20 5 26,-6-2-57,2-2 12,3 0-39,3 1 19,0-2-71,5 0-139,2-2 0,-1 1 0,3-2 0,-2 1 0,2-1 0,0 1 0,-2 0 0,-1-2 0,1 2 0,-3-1 0,-1 1 0,-5-1 0,0 0 0,-1-1 0,-2 2-55,-1-1-326,-4 1-45,1 2-33,-2-5-81,-11 5-44,21-5-57,-21 5-62,15-5-697,-15 5-1001</inkml:trace>
  <inkml:trace contextRef="#ctx0" brushRef="#br0" timeOffset="340318.075">18648 8668 219,'-9'-4'879,"1"-1"-153,8 5-62,-12-10-127,12 10-15,-11-4-67,11 4-39,-10-2-54,10 2-39,0 0-7,0 0-71,0 0 12,-11 2-72,11-2 49,0 0-53,8 14 21,-1-8-29,1 2-11,2 0-22,4 4-3,0-1-55,1 1 21,1 1-52,-1 1 22,-1-1-5,1 2-40,-2-1 36,0 0 7,-4-2-38,0 3 36,-3-3-4,2 0 8,-6 0 3,1 0-76,-3 0 0,-1-1 0,-2 1 0,-1 1 0,-2 0 0,-1-1 0,0 0 0,-2-2 0,-3 2 0,3-3 0,-2 0 0,-1-1 0,2 1 0,1-3 0,-2-1 0,3 2 0,8-7-12,-16 8-251,16-8-96,-13 5-58,13-5-142,0 0-65,-12 3-101,12-3-167,0 0-488,0 0-979</inkml:trace>
  <inkml:trace contextRef="#ctx0" brushRef="#br0" timeOffset="340625.3851">19160 8759 297,'5'-10'976,"2"0"-158,-7 10-107,5-15-74,-5 15-50,0-13-19,0 13-98,0 0 3,-1-16-100,1 16-7,0 0-72,-7-9-74,7 9 13,0 0-42,0 0 19,-6 9-34,6-9 3,-4 17-52,4-17 3,-1 24-51,1-11-3,-2 1-76,2 0 0,0 3 0,0-2 0,0 2 0,2-3 0,-2 0 0,1 1 0,-1-2 0,1-2 0,2 2 0,-2-1 0,2-3 0,-1 1 0,-2-10-83,8 12-139,-8-12-81,6 11-38,-6-11-25,11 4-76,-11-4-14,0 0-23,15-3-27,-15 3-12,11-5-58,-11 5-56,14-12-387,-9 3-628</inkml:trace>
  <inkml:trace contextRef="#ctx0" brushRef="#br0" timeOffset="340926.1242">19153 8613 467,'-11'-3'716,"11"3"-97,-17-1-44,17 1-66,-15 0-51,15 0-57,-12 2-33,12-2-48,0 0-41,-8 4 3,8-4-17,0 0 4,0 0-38,0 0 24,17 0-52,-17 0 53,19-5-64,-9 1 25,1-2-18,1-1-25,1 0 14,-2-2-2,0 2-6,-1-3-19,-3 2 4,0-1-109,-1-1-56,-2 1 0,1 0 0,-5 9 0,3-16 0,-3 16 0,-3-14 0,3 14 0,-10-13 0,10 13 0,-14-7 0,14 7 0,-19-4 0,19 4 0,-21 0 0,10 3 0,0-2 0,-1 4 0,2 0 0,0 1-297,-1 1-227,3 0-28,1 0-91,0 2-49,1-1-127,6-8-661,-8 16-1103</inkml:trace>
  <inkml:trace contextRef="#ctx0" brushRef="#br0" timeOffset="342160.7416">14688 12468 734,'-2'-13'623,"2"13"-81,0 0-29,2-12-40,-2 12-38,0 0-14,0 0-67,0-14-36,0 14-37,0 0-8,0 0-41,0 0 34,0 0-32,-9 7 5,0 3-8,0 4-22,-2 1-22,-5 6-18,-1 1-13,-4 7 21,0 2-72,-1 0 26,0 1-57,-3 0 15,0 1-39,2 0 23,0-2-49,-1 0 40,-2 1-50,5-3 27,1 0-40,2-5 36,2-2-42,0 0 34,2-4-56,2-1 57,1 0-42,-1-2 4,5-2-75,-1-2-40,1-1-47,0 0-58,2-3-53,5-7-73,-8 12-91,8-12-92,-5 10-101,5-10-257,0 0-377,0 0-878</inkml:trace>
  <inkml:trace contextRef="#ctx0" brushRef="#br0" timeOffset="342846.5765">15092 12695 515,'-7'-8'648,"7"8"-107,0 0-39,-4-14-38,4 14-33,0 0-20,0-17-56,0 17-1,7-14-44,-2 6 2,1 2-38,3-2 10,2 0-13,1 1-12,4 1-10,-2 0-34,4 2-8,-1-1-13,-1 4-10,-1 0-59,-1 2-20,1 3-35,-1 2 13,-2 0-8,-2 4-22,-2 1 8,-3 2-14,-2 1 24,-3 0-45,-3 5 27,-2-1-40,-3 5 25,-4-1-38,-3 1 30,0 0-32,-3-2 25,3 2-35,-1-2 35,-1-1-30,2-3 29,1-3-32,1 3 27,1-5-29,2 0 30,2-2-41,0 0 30,1-4-34,2 2 42,5-8-24,-7 9 26,7-9-34,0 0 33,5 8-30,-5-8 49,14 0-54,-14 0 34,24-4-2,-8 0-1,1 0-12,2 2 9,4-4-30,0 1 32,0 1-16,2-1 71,1-2-13,-2 2 58,3 1-55,-5-1-56,3 0 0,-2 1 0,-5 0 0,0 0 0,-1 1 0,-4 2 0,-1-2 0,-2 1 0,-10 2 0,20-4 0,-20 4 0,14-3 0,-14 3 0,12-1 0,-12 1 0,0 0 0,16-4 0,-16 4 0,0 0 0,10-3 0,-10 3 0,0 0 0,0 0 0,0 0 0,0 0 0,0 0 0,0 0-32,13-1-617,-13 1-167,0 0-210,0 0-763,0 0-1489</inkml:trace>
  <inkml:trace contextRef="#ctx0" brushRef="#br0" timeOffset="343934.1156">19949 8626 323,'0'0'576,"-18"2"-70,6 1-83,12-3-8,-19 6-36,19-6-10,-20 6-20,20-6-12,-19 4-33,10 0-22,0 0-23,-3 0-26,12-4-20,-17 6-12,17-6-19,-16 8 0,16-8-12,-12 5 33,12-5-27,-11 9 53,11-9-66,-5 8 68,5-8-56,0 0 14,1 13-35,-1-13 17,10 11-37,-1-6 28,0-2-43,6 4 13,0-2-42,2-1 12,3 0-44,4 2-58,0-3 0,3 0 0,0 1 0,1-2 0,0 1 0,-1-3 0,0 2 0,0-2 0,1 0 0,-1 0 0,-1-2 0,1 2 0,-1-3-131,-1 1-183,-5-1-40,1-1-26,-2 1-27,-2 1-69,0-3-22,-5 2-42,-1-1-17,-11 4-114,16-5-547,-16 5-826</inkml:trace>
  <inkml:trace contextRef="#ctx0" brushRef="#br0" timeOffset="344266.2415">20267 8603 102,'-8'-7'909,"2"1"-174,6 6-66,-9-9-120,9 9 3,-8-9-44,8 9-60,0 0-56,-9-10-71,9 10-28,0 0-68,0 0 63,0 0-65,0 0 27,0 0-38,0 0-21,0 0-29,17 5-21,-9 2-10,2 0-18,1 1-11,1 2-7,0-1-11,1 1-10,1 3-22,0-1 19,-1 1-11,1-1-10,-2 1-2,-1-1 10,-2 2-1,-1-2-31,0 1-26,-2 1 0,-1-1 0,-2-1 0,-2 2 0,-1-2 0,-1 0 0,-2-2 0,-1 3 0,-3 0 0,-1-1 0,0 0 0,-2 1 0,-3-3 0,0 4 0,1-5 0,-1 1 0,-1 0 0,1-2 0,0 0 0,-1 1-127,4-3-194,-3 1-68,4-2-92,0 0-65,2 0-138,-2 1-155,9-6-685,-9 8-1155</inkml:trace>
  <inkml:trace contextRef="#ctx0" brushRef="#br0" timeOffset="344567.0515">20906 8708 898,'4'-13'941,"-2"3"-171,1 1-88,-3 9-21,1-19-41,-1 19-123,0-14-10,0 14-56,-3-12-46,3 12-58,0 0-59,-2-13-29,2 13-13,0 0-10,0 0-18,0 0-24,1 13-24,-1-13-129,3 18-21,-2-6 0,2 1 0,-2 3 0,1-1 0,0 2 0,0 0 0,0 0 0,-1 0 0,3 0 0,-3 0 0,1-1 0,0-2 0,0-1 0,0-2 0,0 0 0,-2-11-3,4 18-303,-4-18-20,4 13-50,-4-13-76,5 7-55,-5-7-52,0 0-66,0 0-32,0 0-736,11-4-993</inkml:trace>
  <inkml:trace contextRef="#ctx0" brushRef="#br0" timeOffset="344868.0496">20843 8603 10,'-15'-7'813,"15"7"-179,-10-4-55,10 4-47,0 0-43,0 0-41,-14 1-45,14-1-58,0 0-45,0 0-1,0 0-29,0 0-33,10 8 47,-10-8-57,14-1 43,-4-2-58,3 0 43,1-1-12,2-2-8,-1-1-12,0 1-11,0-3-4,-1 1 9,-2-1 1,0 1-190,-1-1-28,-2-3 0,1 3 0,-5 1 0,0-2 0,-2 1 0,-3 9 0,0-16 0,0 16 0,-8-14 0,2 6 0,-3 4 0,0-1 0,-3 4 0,12 1 0,-23-1 0,9 2 0,3 0 0,-3 5 0,0-1 0,1 2 0,0 1 0,0 3-403,2-1-314,1 4-68,1-2-193,-1 1-700,2 1-1351</inkml:trace>
  <inkml:trace contextRef="#ctx0" brushRef="#br0" timeOffset="345416.3161">15135 13032 50,'0'0'-18,"0"0"6</inkml:trace>
  <inkml:trace contextRef="#ctx0" brushRef="#br0" timeOffset="345933.3135">15393 12621 248,'0'0'348,"9"-8"-53,-9 8-49,10-5-5,-10 5-43,9-8-8,-9 8-5,8-7-5,-8 7 9,8-7-12,-8 7 10,6-6 14,-6 6 13,0 0 13,8-8 5,-8 8 8,0 0-5,6-8-9,-6 8-43,0 0 3,7-9-25,-7 9 16,0 0-20,0 0 24,5-10-28,-5 10-2,0 0-18,0 0 11,0 0-33,0 0 31,0 0 3,0 0 3,-5 11-7,-1-3 7,-1 4 13,-5 3 34,0 2-40,-1 0 13,-3 7-18,-4 2 0,-2 1-31,-1 1 22,0 1-7,0-1-36,0 1-98,1-2 0,0 1 0,5-6 0,-1 2 0,0-2 0,3-1 0,1 2 0,0-8 0,3 3 0,-1-3 0,4 0 0,2-3 0,-2 1 0,3-2 0,-2-4-6,3 3-295,1-3-63,3-7-76,-5 12-86,5-12-123,0 0-134,-3 12-838,3-12-1279</inkml:trace>
  <inkml:trace contextRef="#ctx0" brushRef="#br0" timeOffset="347521.6805">15994 12650 283,'0'0'724,"0"0"-125,0 0-61,0 0-47,0 0-42,1-16-31,-1 16-62,0 0-20,3-12-58,-3 12-11,2-12-26,-2 12-16,7-14-23,-7 14-21,10-15-11,-4 7-4,1 0-14,0 2-25,3-1-8,-1 2-16,0 2-12,4 1-5,-13 2-1,22 0-16,-9 3-8,-3 0-8,3 5-4,-4 1-6,0 2-8,-3 2-5,0-1-2,-3 4 26,-3 0-45,-2 2 33,-1-1-45,-1-1 44,-2 4-55,-2-1 37,1-1-43,0-4 51,-1 2-53,0-3 50,1 0-51,-1-2 53,3-1-56,0-2 44,0-1-41,5-7 37,-7 12-53,7-12 49,0 0-50,-5 7 54,5-7-50,0 0 52,0 0-49,5-7 51,-5 7-44,9-7 52,-2 2-57,1-1 52,2 0-50,0 1 57,0-1-59,3 2 5,0 2 4,-1-1 8,1 2 3,1 1 2,-1 0 1,0 1 46,0 2-41,-2 1 31,2 1-43,-4 0 55,0 0-48,0 2 62,-3 0-32,-6-7 60,6 14-28,-6-14 42,0 15 4,0-15 18,-6 17 3,1-7 8,-5 1 0,0-2-14,-6 3-16,1 0-99,-3-2 0,-1 1 0,-4-3 0,0 2 0,-1-3 0,0 0 0,-1 0 0,-1-3 0,2 0 0,0-2 0,1 0 0,1-2 0,0-2 0,2 0-83,1-2-297,-2 0-138,2-1-143,0-4-221,1 1-907,1-3-1488</inkml:trace>
  <inkml:trace contextRef="#ctx0" brushRef="#br0" timeOffset="348361.7339">21320 8707 442,'0'0'778,"-8"5"-116,8-5-37,0 0-77,-6 8-50,6-8-40,0 0-31,-4 7-27,4-7 29,0 0-96,4 9 34,-4-9-59,10 5 18,-10-5-57,22 5 14,-9-4-48,4 1 11,5-1-53,-1 0 25,7-1-72,0 0-146,1-1 0,2 0 0,3-2 0,1-1 0,2 1 0,-3 0 0,1-1 0,-1 1 0,-4-1 0,-2 3 0,1-3 0,-3 1 0,-2 0 0,-5 1 0,0 0 0,-2-1 0,-3 1 0,-1 1 0,-2-1 0,1-1 0,-12 3 0,16-4-9,-16 4-473,11-5-29,-11 5-80,0 0-60,5-7-98,-5 7-108,0 0-523,-8-7-980</inkml:trace>
  <inkml:trace contextRef="#ctx0" brushRef="#br0" timeOffset="348662.5942">21814 8535 900,'-7'-7'793,"7"7"-102,-8-10-126,8 10-8,-5-7-55,5 7-71,0 0-79,-7-9-53,7 9 33,0 0-40,0 0 14,0 0-72,9 6 21,-9-6-30,17 11-28,-7-2-15,3-1-28,2 3-17,2-1-22,1 2-18,0 0-10,0 0 35,2 4 8,2 0-12,-3-1-43,-1 0-32,-3-2-43,1 1 0,-5-1 0,0-1 0,-3 2 0,-1-2 0,-2-1 0,-3-1 0,0 1 0,-2-11 0,-3 20 0,-1-8 0,-2-2 0,-2-1 0,-2 3 0,-2-3 0,1 1 0,-3-2 0,1 2 0,-1-3 0,1 2 0,-1-2 0,1-1 0,1 1 0,1-2 0,2 0 0,-1-1-330,3 1-169,7-5-80,-13 6-127,13-6-122,0 0-833,-9 6-1326</inkml:trace>
  <inkml:trace contextRef="#ctx0" brushRef="#br0" timeOffset="349010.2726">22527 8739 443,'6'-13'902,"1"3"-137,-3-1-82,0-1-56,-2 2-45,1 1-28,-3 9-94,2-17 8,-2 17-81,2-13 6,-2 13-62,0-12-42,0 12-34,0 0-20,0 0-25,0 0 19,0 0-42,0 0 4,-11 12-191,9-3 0,1 3 0,-2 4 0,-1-2 0,2 2 0,-1-1 0,1 2 0,-1 0 0,2-1 0,0-2 0,-1-1 0,2 0 0,0-1 0,0 0 0,0-12 0,4 20 0,-4-20 0,4 15 0,-4-15 0,6 11 0,-6-11-24,12 7-392,-12-7-34,10 3-40,-10-3-72,13-2-53,-13 2-39,11-5-14,-11 5-702,11-12-971</inkml:trace>
  <inkml:trace contextRef="#ctx0" brushRef="#br0" timeOffset="349311.1083">22492 8561 719,'-12'1'700,"12"-1"-60,-22 4-72,13 0-40,-1 0-57,3-1-44,7-3-44,-12 9-66,12-9-44,-8 10-19,8-10 17,0 0 18,2 10-83,-2-10 37,11 4-71,-11-4 48,16 0-45,-16 0 24,21-4-26,-9 1 48,0 0-9,0-4 14,2 2-11,-2-2-126,-2 0-89,0-2 0,-2 1 0,-2-1 0,-1 1 0,-1-1 0,-4 9 0,4-20 0,-4 20 0,-4-18 0,2 7 0,-4 2 0,6 9 0,-10-14 0,4 8 0,-3-1 0,1 2 0,-1 2 0,-2-2 0,11 5 0,-21 0 0,21 0 0,-20 7 0,8-1-8,1 1-643,-1 4-101,-2 5-95,3 1-1024,-1-3-1590</inkml:trace>
  <inkml:trace contextRef="#ctx0" brushRef="#br0" timeOffset="353822.8303">16383 12510 352,'8'-5'591,"1"0"-76,-9 5-40,15-11-3,-8 6-35,1 0-13,-1 1-22,-7 4-47,14-10-4,-14 10-50,11-7-5,-11 7-50,10-7 3,-10 7-44,0 0 9,0 0-1,0 0 4,9 4-20,-9-4 15,-7 17-36,2-4-4,-6 3-20,0 4 3,-5 3-11,-2 6-3,-4-1-13,1 4-11,-4 1-16,1-2 22,0-2-65,-1 0-58,1 3 0,2-3 0,-1-2 0,0 1 0,3-1 0,2-4 0,1-2 0,3 0 0,0-4 0,3 0 0,0-2 0,1-3 0,3 0 0,-1-2 0,-1 2 0,3-4 0,1-2 0,-1 2 0,1-1 0,5-7 0,-8 13 0,8-13 0,-8 8 0,8-8-91,-5 8-186,5-8-45,0 0-65,-7 9-28,7-9-128,0 0-95,0 0-111,0 0-764,0 0-1142</inkml:trace>
  <inkml:trace contextRef="#ctx0" brushRef="#br0" timeOffset="354740.9268">16898 12656 460,'4'-14'856,"-4"14"-145,5-14-73,-5 14-74,6-16-17,-6 16-69,3-14-31,-3 14-52,3-14-15,-3 14-35,3-11-35,-3 11-42,0 0-42,5-12 1,-5 12-57,0 0 38,0 0-36,0 0-10,0 0-7,2 11 3,-2-11-22,0 18-10,0-7-74,0 1-52,0 3 0,-1 0 0,0 3 0,-1-1 0,-1 2 0,1-2 0,0-1 0,-1 0 0,1 1 0,-1-1 0,0-2 0,1 1 0,-1-2 0,2-1 0,-2-1 0,1-1 0,2-10 0,-4 19 0,4-19 0,-1 14 0,1-14 0,-1 13 0,1-13 0,0 0 0,2 13 0,-2-13 0,8 7 0,-8-7 0,9 2 0,-9-2 0,16 3 0,-16-3 0,21 0 0,-21 0 0,27 0 0,-11-3 0,4 3 0,0 0 0,0-1 0,1-2 0,0 2 0,2 0-76,0-2-68,-2 2 60,2 0-28,0 0 50,-3-1-60,0-1 12,0 1 20,-3-1 17,-1-1 14,0 2 18,-2-1 4,-3 1 4,0-3 10,-2 2 6,1-2 5,-10 5 1,16-9 2,-16 9 2,10-8 3,-10 8-1,7-12 0,-7 12 0,1-13 7,-1 13-5,-3-16 4,3 16-2,-5-21-1,0 8 1,0 1-8,-2 0 12,-1-2 7,0 1 22,0 1 24,0 0 12,-1 0 23,2 0 13,1 4 17,-2-1 4,3 2-7,5 7-17,-8-10-24,8 10 17,0 0 36,0 0-106,-13 3-24,13-3 0,-4 17 0,4-5 0,0 2 0,0 3 0,1-1 0,0 3 0,3 0 0,-3 5 0,2 0 0,-1-1 0,1 2 0,-1-3 0,0 2 0,0-1 0,-1-2 0,1-3 0,-1 2 0,-1-1 0,1-1 0,-1-1 0,0-3 0,0-2 0,0 3 0,0-3-452,3-2-189,-4 2-127,1-12-146,0 22-799,0-22-1389</inkml:trace>
  <inkml:trace contextRef="#ctx0" brushRef="#br0" timeOffset="356244.6423">23045 8831 613,'0'0'618,"-12"-5"-117,12 5-26,-11-5-49,11 5-24,-13-5-21,13 5-34,-12-5-22,12 5-30,-12-1-19,12 1-22,-9-4-22,9 4-2,0 0-14,-10-3-11,10 3 15,0 0-30,0 0 45,0 0-55,0 0 23,0 0-39,0 0 21,10 4-39,-10-4 23,25 2-44,-5-1 24,3-1-44,6 0 22,2-1-42,6-1 27,2 2-112,2-1 0,-1 0 0,1 1 0,0-2 0,-2 2 0,5-1 0,-5 0 0,0 1 0,-1 0 0,-6 0 0,-5-2 0,1 2 0,-6 0 0,-2 0 0,-2 0 0,-2 0 0,-3 0 0,1 0 0,-14 0 0,22 0 0,-22 0 0,17 0 0,-17 0-81,14-2-233,-14 2-40,0 0-25,0 0-8,10-4-60,-10 4-40,0 0-15,0 0 17,-5-11 19,5 11-15,-8-7 44,8 7-44,-10-10 12,4 4-299,-1 0-284</inkml:trace>
  <inkml:trace contextRef="#ctx0" brushRef="#br0" timeOffset="356514.2048">23728 8727 1274,'-8'-6'224,"0"-1"37,0 0 26,2 2 18,-3-2-10,3 2 29,6 5 22,-13-12-12,13 12-3,-12-9-7,12 9-22,-9-8-20,9 8-14,-6-8-19,6 8-28,-7-6-16,7 6-56,0 0 31,0 0-25,0 0 35,0 0-42,0 0 32,0 0-57,0 0 40,16 2-58,-10 5 48,4-2-53,-1 3 17,2 1-47,-1 0 18,0 1-39,-1 0 39,2 0-21,0 0 46,-2 2-36,1 0-33,-2 0-44,-2-2 0,-1 2 0,-1-3 0,1 2 0,-4-1 0,-1-10 0,-1 22 0,-3-11 0,-2-1 0,-1 3 0,-2-2 0,-3-1 0,1 1 0,0-1 0,-2-1 0,0 0 0,1 0 0,0-2 0,2 1 0,-3-2-202,4 1-197,0-2-52,0 0-90,2-1-103,7-4-75,-12 8-194,12-8-461,-10 4-973</inkml:trace>
  <inkml:trace contextRef="#ctx0" brushRef="#br0" timeOffset="357871.1047">24259 8739 541,'0'0'807,"0"0"-108,0 0-62,0 0-34,-3-10-18,3 10-33,0 0-67,0 0-32,0 0 6,-4-9-77,4 9-6,0 0-71,0 0-4,0 0-75,0 0 10,0 0-21,0 0 37,-5 11-175,5-11-77,-1 19 0,0-8 0,-1 4 0,2-2 0,0 4 0,0 0 0,0 0 0,2-1 0,-2 0 0,1 0 0,2-1 0,-2-3 0,1 3 0,0-5 0,0 2 0,2-3 0,-1 1 0,1 0 0,-4-10-146,7 12-295,-7-12-24,7 7-75,-7-7-67,0 0-79,11 2-47,-11-2-719,9-8-1068</inkml:trace>
  <inkml:trace contextRef="#ctx0" brushRef="#br0" timeOffset="358203.2728">24159 8567 355,'0'0'757,"-14"5"-131,14-5-40,-9 9-62,9-9-55,-6 8-34,6-8-12,0 0-56,-2 14-32,2-14-17,6 7-18,-6-7-9,10 5-8,-10-5 9,15 3-71,-15-3 1,21-3-20,-11 2 30,0-2-30,0 0 15,0-1-47,-1 0 22,2-3-23,-4 3-166,1-2-3,-8 6 0,10-12 0,-10 12 0,5-14 0,-5 14 0,-3-14 0,3 14 0,-7-12 0,7 12 0,-10-12 0,10 12 0,-14-8 0,14 8 0,-14-3 0,14 3 0,-15 2 0,15-2 0,-14 5 0,7 1-334,2 1-171,5-7-73,-8 17-87,8-17-78,-1 19-163,1-19-511,3 17-1025</inkml:trace>
  <inkml:trace contextRef="#ctx0" brushRef="#br0" timeOffset="360023.5475">17624 9950 263,'-5'-11'696,"1"3"-92,1-2-48,0 0-15,0 1-29,1-3-35,-1 3-18,1-1-32,-1 0-21,3 10-13,-6-17 26,6 17-75,-3-12 8,3 12-67,-2-11-3,2 11-55,0 0 64,0 0-39,0 0 12,0 0-123,-7 11-141,7-11 0,-1 17 0,0-5 0,-1 0 0,1 1 0,1 0 0,-1 2 0,0-2 0,1 2 0,0-1 0,0 0 0,0-2 0,1 0 0,-1 3 0,1-4 0,0 1 0,1-1 0,0 0-229,-2-11-212,3 18-40,-3-18-80,1 14-65,-1-14-54,4 13-89,-4-13-631,0 0-1003</inkml:trace>
  <inkml:trace contextRef="#ctx0" brushRef="#br0" timeOffset="360478.025">17688 9732 648,'-1'-13'704,"1"1"-73,0 12-57,-1-20-66,-1 9-30,2 11-52,-5-20-2,2 10-68,-1 0-31,-2 1-19,1 1-11,-2 0-27,-2 1-21,1 1-17,-2 1-12,-2 0 10,1 2-39,-3 0 14,0 2-51,0 1 21,-4 2-43,0 3 30,-1 1-37,-2 3 21,1 2-93,-1 2-51,1 3 0,0 2 0,0 2 0,3 0 0,1 2 0,1 0 0,2 2 0,2 1 0,0 2 0,4 1 0,1-3 0,2 0 0,1 0 0,2 1 0,1 0 0,1-3 0,2 2 0,1-1 0,0-1 0,3-1 0,-1-2 0,1-1 0,1 0 0,0-2 0,0 0 0,1 0 0,1-4 0,-2 0 0,2-2 0,0 1 0,0-2 0,-1 1 0,3-2 0,-3-1 0,0 0 0,-1-1 0,0-1 0,-8-6 0,13 9 0,-13-9 0,11 7 0,-11-7 0,8 7 0,-8-7 0,0 0 0,10 5 0,-10-5 0,0 0 0,0 0-146,0 0-127,11-3-12,-11 3-17,0 0-19,0 0-14,2-9-59,-2 9-95,0 0-51,0 0-90,0 0-792,-1-15-1031</inkml:trace>
  <inkml:trace contextRef="#ctx0" brushRef="#br2" timeOffset="362160.2257">17621 9900 710,'0'0'696,"-8"-10"-63,8 10-34,-7-12-46,7 12-34,-5-12-32,5 12-43,-5-9-37,5 9 5,-4-8-99,4 8 8,0 0-83,0 0 47,0 0-27,0 0 15,0 0-35,0 0 12,9 7-21,-4 1-24,-1 1-84,1 3-121,-1 1 0,3 0 0,-4 1 0,1 0 0,0 0 0,0 0 0,0-1 0,-2-1 0,1 0 0,-2-2 0,-1-10 0,3 21 0,-3-21 0,2 17 0,-2-17-174,1 15-178,-1-15-41,0 12-38,0-12-87,0 0-60,-3 12-63,3-12-21,0 0-152,0 0-324,0 0-751</inkml:trace>
  <inkml:trace contextRef="#ctx0" brushRef="#br2" timeOffset="362661.5881">17624 9656 494,'-1'-13'642,"-3"2"-78,3 0-39,-2 1-48,0 1-52,-1 0-13,-1-2-61,-1 3-1,-2-1-63,0 3-5,-1-1-36,-4-1 0,3 4-9,-4 1-21,0 1-14,0 2 0,-3 0-11,0 2-18,-3 1-11,-2 4-8,2 1 43,-2 1-51,-2 5 20,1 2-32,1 2 16,0 2-36,-2 4 25,6 0-29,0 5 12,1 0-47,4 0-75,1 0 0,3 2 0,2 1 0,0 2 0,3-2 0,3 2 0,1 0 0,3-1 0,0-2 0,5 1 0,1-3 0,4 0 0,0-2 0,6 2 0,0-1 0,0-6 0,2 0 0,-1-4 0,3-2 0,0-2 0,0-5 0,-1-1 0,3-3 0,1-2 0,2-4 0,-1-2 0,5-3 0,1-1 0,-1-4 0,4-3 0,-2-2 0,-2-2 0,-2-3 0,-1 1 0,-3-4 0,-3 0 0,-6 1 0,-1-2 0,-2-4 0,-4 2 0,-1-3 0,-2-1 0,-5-2 0,0-1 0,-4 0 0,-3-1 0,-4-3 0,0 0 0,-5 4 0,2 5 0,-2 2 0,-1 3 0,-2 0 0,1 4 0,-2-1 0,1 8 0,1 1 0,0 3 0,1 1-134,1 4-190,1 1-61,0 6-62,2-2-103,-1 5-136,2 3-201,0 1-628,4 0-1147</inkml:trace>
  <inkml:trace contextRef="#ctx0" brushRef="#br2" timeOffset="363385.4023">19239 9667 1093,'0'0'846,"-6"-11"-91,6 11-87,-7-8-21,7 8-59,0 0-70,-7-11-67,7 11-24,0 0-89,0 0 30,0 0-65,0 0 25,-6 9-52,6-9 12,1 18-44,-1-6-191,1 0-53,-1 1 0,2 1 0,0 2 0,-1 0 0,1-1 0,-1-1 0,0 2 0,1-2 0,0-2 0,-1 0 0,2 0 0,-2-2 0,-1-10 0,3 18-242,-3-18-257,1 15-63,-1-15-97,2 13-97,-2-13-177,0 0-509,3 9-1055</inkml:trace>
  <inkml:trace contextRef="#ctx0" brushRef="#br2" timeOffset="363864.6462">19309 9538 376,'-3'-15'800,"0"2"-142,1 2-24,-3-2-77,-2-1-54,2 0-19,-2 1-57,-2 1-38,-1 2-25,-1-2-17,1 3-9,-4 1-66,0-1 23,-1 4-63,-2 0 5,-1 1-38,1 3 22,-3 1-56,1 2 29,-3 4-44,0 1 20,1 2-40,-4 6-81,4 2-49,0 1 0,2 4 0,-2 5 0,4 3 0,1 2 0,2 1 0,5-2 0,2 1 0,0 2 0,5-1 0,-1 3 0,3-1 0,3-1 0,-1 2 0,5-2 0,2 5 0,1-3 0,2-2 0,3 0 0,-1-8 0,5 3 0,-1-6 0,1-2 0,3-2 0,1-5 0,1-1 0,-2-4 0,2-1 0,0-2 0,2-4 0,-2-2 0,2-2 0,1-2 0,3-3 0,1-3 0,-2-2 0,1 0 0,2-5 0,-6 0 0,3-5 0,-3 0 0,-1-3 0,-3 0 0,-2-5 0,-2 0 0,-7 2 0,1-1 0,-6-3 0,-1 1 0,-5 2 0,-1-4 0,-4-1 0,-4 2 0,-1-4 0,-5 2 0,-1 3 0,0 7 0,-1 2 0,-1 1 0,-1 3 0,1 6 0,1 0 0,-1 3 0,3 5-279,-2 0-127,3 2-88,0 4-142,1 1-165,1 1-960,1 1-1452</inkml:trace>
  <inkml:trace contextRef="#ctx0" brushRef="#br2" timeOffset="364419.4056">20763 9435 113,'0'0'796,"0"0"-126,0 0-41,0 0-47,0 0-47,0 0-10,0 0-3,0 0-63,0 0-51,0 0-20,10 3 50,-10-3-42,3 10 2,-3-10-54,4 17 9,-2-7-57,-1 4 2,2 0-257,-2 1-41,0 2 0,0-1 0,1 1 0,-1 0 0,0 0 0,1-2 0,-1 1 0,-1 0 0,1-2 0,1-1 0,-2-1 0,1-1-161,-1 1-294,-1 1-53,-1-2-109,1-1-66,0 2-115,1-12-776,-6 15-1220</inkml:trace>
  <inkml:trace contextRef="#ctx0" brushRef="#br2" timeOffset="364918.8037">20887 9411 594,'-3'-14'749,"0"2"-101,1 2-43,-2-1-58,-3 0-57,0-3-45,1 4-31,-3 0-35,-1-1-39,-1 2-16,0 0-60,-3 2 23,0 0-72,-2 2 28,1 0-22,-3 3-20,0-1-12,-1 3-19,-1 3-1,-2 1-19,-1 2-35,0 2 23,-4 4-37,3 2 29,1 3-67,0 2-63,-1 7 0,1 1 0,3 0 0,1 4 0,3 2 0,3 1 0,2 3 0,5-6 0,2 3 0,3 1 0,2 3 0,6 1 0,2 1 0,1-1 0,5 0 0,2-3 0,3-1 0,3-2 0,0-2 0,3-2 0,2-3 0,1-3 0,3-1 0,0-5 0,3-3 0,-3-3 0,1-4 0,1-2 0,1-1 0,-3-4 0,4-4 0,-2-1 0,1-3 0,-2-1 0,0-3 0,0-4 0,0-1 0,-2-3 0,-3-3 0,-1-1 0,-2-3 0,-4-4 0,0 1 0,-7-6 0,0-2 0,-7-3 0,-2 1 0,-3 2 0,-6-5 0,-3 0 0,-5 0 0,-2 3 0,-5-1 0,-2 2 0,-3 4 0,-2 2 0,-2 3 0,-1 3 0,-1 5 0,1 2 0,3 6-49,2 2-257,4 4-84,1 4-72,2 3-130,0 1-119,3 3-207,0 2-593,1 1-1140</inkml:trace>
  <inkml:trace contextRef="#ctx0" brushRef="#br2" timeOffset="365421.6148">22493 9511 537,'0'0'868,"-3"-8"-119,3 8-59,0 0-64,-2-14-23,2 14-68,0 0-55,-3-10-47,3 10-2,0 0-99,0 0-9,0 0-31,0 0 41,0 0-50,-4 12 22,4-12-63,0 22-113,0-8-129,0 1 0,0 2 0,2 0 0,-2 2 0,1 0 0,0-1 0,0 0 0,-1 0 0,2-1 0,-1-1 0,0 1 0,1-4 0,-2-1 0,1-1-92,0 0-343,-1-11-62,1 18-88,-1-18-84,2 15-149,-2-15-796,0 0-1266</inkml:trace>
  <inkml:trace contextRef="#ctx0" brushRef="#br2" timeOffset="365969.8604">22578 9415 370,'0'-12'767,"0"1"-129,-1 0-37,1 11-66,-1-23-20,-2 11-59,1 2-61,-2-2-39,0-1-9,0 1-38,-1 0 5,-1 1-69,-2 1 40,1 0-70,-1 3 35,-1 0-44,-1 0-19,-1 3-9,0 1-12,-3 1-16,0 2-12,-4 2-7,1 2-42,-2 6 33,0 0-23,1 2 18,-4 6-107,2 2-10,3 2 0,-1 1 0,0 7 0,2 2 0,0-1 0,3 4 0,2 0 0,1-3 0,2 0 0,3 1 0,0-1 0,1 2 0,2-1 0,0-1 0,2-1 0,2 1 0,2-1 0,-1 1 0,3-3 0,0-1 0,4 0 0,-1-2 0,3-2 0,0 1 0,3-4 0,1-1 0,-2-3 0,3-3 0,-1-2 0,5-2 0,-1-1 0,-1-1 0,6-5 0,-1 1 0,-1-4 0,3-3 0,0-1 0,6-1 0,0-3 0,-1 0 0,-2-3 0,1-1 0,-2-1 0,0-3 0,-2-1 0,-4 0 0,0-1 0,-3-4 0,0 1 0,-3-4 0,-2-1 0,-5 0 0,-1-3 0,-2-1 0,-2-1 0,-4 0 0,-3-1 0,-3-3 0,-3-2 0,-3-1 0,-3 4 0,-2 2 0,-2 2 0,-1 2 0,2 6 0,-2 1 0,0 4 0,4 2 0,-2 2 0,2 3-155,0 2-217,2 3-57,-1 0-82,3 3-110,12 2-124,-26 2-949,15 0-1369</inkml:trace>
  <inkml:trace contextRef="#ctx0" brushRef="#br0" timeOffset="389641.4888">17286 12554 183,'0'0'796,"9"-14"-152,-9 14-96,6-10-26,-6 10-26,6-9-60,-6 9 18,6-10-59,-6 10-18,6-7-43,-6 7 11,0 0-33,4-9-33,-4 9-22,0 0-24,0 0 6,0 0-26,0 0-7,-17 2-1,9 2-20,-1 4-11,-2 1 3,-2 3-23,-3 2-127,-1 4-27,-3 1 0,1 1 0,-5 7 0,3-1 0,-2 0 0,2 3 0,1-4 0,1 0 0,2-1 0,-5 4 0,2-1 0,3-3 0,1-2 0,1-1 0,3-1 0,0-4 0,0 2 0,1-2 0,4-3 0,-1-1 0,-1 0 0,3-2 0,0-3 0,1 1 0,0-1 0,5-7 0,-9 13 0,9-13 0,-5 8 0,5-8 0,-4 7 0,4-7 0,0 0 0,0 0 0,-5 8 0,5-8 0,0 0-449,0 0-79,0 0-117,0 0-76,12-5-139,-12 5-720,10-5-1227</inkml:trace>
  <inkml:trace contextRef="#ctx0" brushRef="#br0" timeOffset="391114.2687">17926 12749 281,'0'0'484,"0"0"-78,0 0-47,0 0-30,0 0-17,-10-3-28,10 3-8,0 0 2,0 0 4,0 0 7,-9-5 3,9 5 12,0 0-30,0 0 15,-8-5-30,8 5 10,0 0-23,0 0-23,-7-7-9,7 7 4,0 0 2,-6-8 9,6 8 24,0 0-36,-4-9 31,4 9-38,0 0-2,-1-12 23,1 12-35,0 0-185,4-15-11,-4 15 0,8-12 0,-8 12 0,11-13 0,-3 7 0,1-1 0,1 1 0,2-1 0,1 1 0,0 0 0,0 1 0,2 0 0,0 2 0,-1-1 0,-2 3 0,1 0 0,-13 1 0,23 0 0,-23 0 0,22 2 0,-12 2 0,0 0 0,-1 1 0,-1 2 0,-1 0 0,-1 0 0,-3 4 0,0-1 0,-2 1 0,-1 1 0,-1 0 0,-2 2 0,1 1 0,-3 0 0,-3 0 0,2 3 0,-3-1 0,1-1 0,-2 0 0,0 1 0,1-1 0,-3 1 0,2-2 0,1-1 0,-1-1 0,1-1 0,1 2 0,-2-2 0,1 0 0,1-2 0,1 1 0,-2-1 0,2-2 0,1 1 0,1-3 0,0 3 0,5-9 0,-12 10 0,12-10 0,-6 10 0,6-10 0,-7 7 0,7-7 0,-5 7 0,5-7 0,0 0 0,-6 7 0,6-7 0,0 0 0,0 0 0,0 0 0,10 5 0,-10-5 0,0 0 0,20 0 0,-20 0 0,21-4 0,-6 2 0,0-1 0,2 0 0,0-2 0,6 0 0,-1 1 0,1-2 0,0 0 0,1 1 0,0-1 0,1-1 0,-4 2 0,4-1 0,-4-1 0,1 2 0,-4 0 0,0 0 0,-3 2 0,2-1 0,-3-1 0,-1 2 0,-3 1 0,0-3 0,-10 5 0,18-5 0,-18 5 0,13-2 0,-13 2 0,11-4 0,-11 4 0,0 0 0,14-4 0,-14 4 0,0 0 0,9-4 0,-9 4 0,0 0 0,0 0 0,12-3 0,-12 3 0,0 0 0,0 0 0,0 0 0,9-5 0,-9 5 0,0 0 0,0 0 0,0 0 0,0 0 0,0 0 0,0 0 0,0 0 0,0 0 0,0 0 0,0 0 0,0 0 0,0 0 0,0 0 0,0 0-653,0 0-183,0 0-97,0 0-888,0 0-1526</inkml:trace>
  <inkml:trace contextRef="#ctx0" brushRef="#br2" timeOffset="393875.2596">16919 13739 80,'0'0'404,"0"0"-90,0 0-40,0 0-12,-10-4-29,10 4-8,0 0 1,0 0 12,-7-5 4,7 5-7,0 0 22,0 0 7,0 0 16,-2-12-5,2 12-23,0 0 8,0 0-35,4-12 23,-4 12-4,0 0-1,5-11 0,-5 11 0,5-11-25,-5 11-7,10-12-8,-4 8-10,1-3-4,1 1 26,2 0-40,-1 0-3,2 1-11,3-1-13,-1 1-18,0 2-8,0 1-20,-2 1-10,2-1-20,-2 4-51,2-1-21,-3 3 0,-1-1 0,-1 4 0,0 0 0,-3 1 0,-3 2 0,0 1 0,-4 0 0,1 3 0,-4-2 0,0 2 0,-3 1 0,0-1 0,2-1 0,-3 1 0,0-2 0,2 0 0,-3-2 0,2 2 0,0-3 0,2-2 0,-1 1 0,7-8 0,-10 11 0,10-11 0,-8 8 0,8-8 0,0 0 0,-7 5 0,7-5 0,0 0 0,0 0 0,0 0 0,5-7 0,-5 7 0,8-7 0,-8 7 0,13-5 0,-13 5 0,16-4 0,-16 4 0,19-1 0,-19 1 0,22 0 0,-12 2 0,2 1 0,0 1 0,0 3 0,-2-1 0,1 2 0,-2 0 0,-2-1 0,0 3 0,-2-2 0,1 2 0,-4-1 0,-2-9 0,0 20 0,-1-10 0,-3 0 0,-1 1 0,-3-2 0,1 2 0,-4-2 0,-1 1 0,-1 1 0,-1-4 0,-2 1 0,1-1 0,-3-2 0,0 1 0,2-2 0,-2 0 0,1-1 0,2-3 0,-1 0 0,0 0 0,1-4 0,-2 0 0,3-2 0,-1-1-111,0-2-170,3-3-21,0 0-91,1-4-35,2 4-129,2-1-98,2-1-140,1-1-686,3 3-1106</inkml:trace>
  <inkml:trace contextRef="#ctx0" brushRef="#br2" timeOffset="394592.8509">17332 13459 589,'0'0'730,"-2"-12"-87,2 12-35,-3-13-93,3 13-48,-8-16-53,2 8-73,-1 2 6,1-3-42,-2-2-5,-2 4-51,1-2 10,-1 1-29,0 1-5,-2 0-22,-1 0-30,-1 0-14,-1 1-11,-1 2 0,0-2-18,-2 2 11,0 4-14,0-1-10,-2 1 5,-1 1-13,2 1 7,-4 1-5,-1 3-5,1 0-47,1 2-59,-1 1 0,-4 3 0,3 0 0,-1 2 0,3 2 0,-3 0 0,3 1 0,-1 4 0,2-1 0,-2 5 0,1 1 0,6 0 0,0-1 0,2 1 0,0 1 0,3 2 0,0 0 0,1 0 0,3 1 0,-2 3 0,0 1 0,2-3 0,1 0 0,2 2 0,0-2 0,3-3 0,1 0 0,0-1 0,2 1 0,2 1 0,0 2 0,4-4 0,1 2 0,0-3 0,1-2 0,4 1 0,-1-2 0,2 0 0,2-3 0,1-1 0,0 0 0,1-2 0,1 0 0,1-2 0,2 0 0,-3-4 0,2-2 0,2-1 0,-1-1 0,3-2 0,0-3 0,1 1 0,1-3 0,-1-3 0,3 1 0,4-3 0,-1-2 0,1-1 0,-3-1 0,-1 1 0,-1-4 0,1 1 0,-4-4 0,-1 0 0,0 0 0,-2-2 0,0-1 0,-1-2 0,-1-2 0,0-4 0,-1-1 0,-1-3 0,-3 0 0,-3-2 0,-1 1 0,-4 1 0,0-3 0,-3 0 0,-2-1 0,-3 0 0,-3 0 0,-2-1 0,-3-2 0,-4 0 0,-1 3 0,-4 2 0,1 1 0,-5 4 0,0 1 0,-4 3 0,0 1 0,-1 4 0,1 2 0,-4 0 0,1 4 0,-1 0 0,0 1 0,-1 1 0,0 2 0,3 3 0,1 0 0,0 3 0,1 0 0,3 3 0,2 0-426,-1 1-176,2 1-96,4 2-139,-6 4-940,6-3-1473</inkml:trace>
  <inkml:trace contextRef="#ctx0" brushRef="#br0" timeOffset="411128.3516">24748 8826 385,'0'0'620,"-13"2"-66,13-2-51,-12 3-22,12-3-20,-13 2-38,13-2-18,-13 3-27,13-3-29,0 0-28,-15 2-25,15-2-10,0 0-18,-10 5 58,10-5-56,0 0 24,0 0-28,0 0 23,3 11-56,-3-11 26,15 6-36,-3-4 7,1 2-159,5-1-71,1-1 0,7-1 0,0 1 0,4-2 0,1 0 0,6 0 0,-1-2 0,-1-1 0,-3 3 0,-1-3 0,-2-1 0,-1 2 0,0-1 0,-3 1 0,-3 0 0,-1-1 0,-3 1 0,1-1 0,-5 1 0,0 2 0,-1-3 0,-13 3 0,19-2 0,-19 2 0,17-2 0,-17 2 0,11-1 0,-11 1 0,0 0 0,13 0 0,-13 0 0,0 0 0,0 0 0,0 0 0,0 0 0,0 0-232,0 0-319,0 0-67,0 0-87,0 0-46,0 0-127,0 0-538,0 0-1023</inkml:trace>
  <inkml:trace contextRef="#ctx0" brushRef="#br0" timeOffset="411513.8049">25240 8742 762,'0'0'646,"-7"-8"-74,7 8-41,-8-7-35,8 7-17,-7-6-44,7 6-6,-8-6-45,8 6-19,0 0-35,-8-7-37,8 7-11,0 0-69,0 0-46,-7-6-15,7 6 43,0 0-39,0 0 27,7 8-50,-7-8 12,11 11-42,-3-3 27,-2 2-32,3 0 14,0 0-49,0 2 19,0-1-41,0 1 23,0 0-33,-1 0 17,-1-2-28,1 2 31,-2 0-51,0-3 0,-1-1 0,0 2 0,-1-1 0,1-1 0,-5-8 0,4 14 0,-4-14 0,-2 15 0,2-15 0,-9 14 0,4-6 0,-2-2 0,-3 2 0,-2-1 0,1 1 0,-3-2 0,-1 0 0,0 0 0,1 0-9,1 1-205,-1-3-105,1 2-77,2-2-53,3 0-137,-2 0-97,10-4-94,-13 7-732,13-7-1139</inkml:trace>
  <inkml:trace contextRef="#ctx0" brushRef="#br0" timeOffset="411914.8965">25798 8806 425,'4'-12'800,"0"3"-99,1 1-43,-1-1-86,1 1-7,0 1-27,-5 7-53,4-14-48,-4 14-38,5-12-33,-5 12 8,4-8-77,-4 8-5,0 0-66,4-12-4,-4 12-63,0 0 22,0 0-34,0 0 42,0 0-31,-2 15-158,2-15 0,-4 19 0,2-7 0,0 0 0,1 1 0,-1 3 0,0 0 0,0 0 0,2-2 0,-2 0 0,1 1 0,-1-1 0,2-1 0,0-1 0,0 0 0,2 0 0,-2-12 0,1 20 0,1-8 0,-2-12 0,4 17 0,-4-17 0,4 12 0,-4-12 0,5 10-14,-5-10-386,8 7-45,-8-7-25,0 0-52,12 4-55,-12-4-41,0 0-24,12-7-116,-12 7-420,11-12-788</inkml:trace>
  <inkml:trace contextRef="#ctx0" brushRef="#br0" timeOffset="412231.3443">25854 8643 491,'0'0'714,"-14"-6"-120,14 6-23,-11-2-65,11 2-31,0 0-68,0 0-14,-12 0-46,12 0 0,0 0-11,0 0-28,8 7-1,-8-7-7,11 2 19,-11-2-55,20 1 27,-9-2-52,3-1 26,-1-1-43,3 1 11,0-3-29,2 0-146,-5 0-58,5-2 0,-5 2 0,1-2 0,-3 0 0,2 0 0,-3-1 0,-3-2 0,-1 0 0,-2 1 0,-4 9 0,3-20 0,-5 9 0,0 1 0,-1 2 0,-3-1 0,-1 2 0,-2 0 0,2 0 0,-4 4 0,1-2 0,10 5 0,-23-2 0,11 3 0,-1 0 0,-1 5 0,2 0 0,-1 2-116,2 2-563,2 2-113,0 0-149,0 1-847,0 3-1486</inkml:trace>
  <inkml:trace contextRef="#ctx0" brushRef="#br0" timeOffset="413164.9701">18364 12579 21,'3'-17'720,"-3"17"-162,2-17-33,-2 17-45,4-18-48,-4 18 5,3-16-37,-3 16-4,2-15-51,-2 15-5,3-13-28,-3 13 1,2-11-25,-2 11-20,0 0-38,2-12-30,-2 12-16,0 0-1,0 0 11,0 0 30,-8 10-61,3-2 10,-2 5-18,-3 4-18,0 3-6,-5 4-19,-3 7-16,-3 3-10,0 0 2,-1 0-88,-1 2 0,1-2 0,-1 2 0,2-1 0,1-2 0,0 1 0,1-2 0,1-3 0,0 1 0,2-5 0,0 0 0,2-1 0,-1-2 0,3-2 0,1-2 0,-1-2 0,3 0 0,0-2 0,0-2 0,1-1 0,2 0 0,0-1 0,1-3 0,0 0 0,5-7 0,-8 12 0,8-12 0,-7 9 0,7-9 0,-6 8 0,6-8 0,0 0 0,-5 8 0,5-8-266,0 0-116,0 0-98,0 0-49,0 0-97,13-8-83,-13 8-162,10-6-505,-10 6-975</inkml:trace>
  <inkml:trace contextRef="#ctx0" brushRef="#br0" timeOffset="414637.8304">19011 12646 628,'0'0'491,"5"-9"-70,-5 9-27,0 0-19,0 0-28,5-12-8,-5 12-12,0 0 1,0 0-32,4-9 6,-4 9-51,0 0 0,0 0-24,4-11 14,-4 11-28,0 0 16,0 0-34,0 0 13,0 0-6,0-12-16,0 12-13,0 0-7,0 0-14,0 0 32,-4-12-51,4 12 1,0 0-18,0 0-13,0 0-4,-4-8-5,4 8-9,0 0-5,0 0-6,0 0-4,0 0 2,0 0-67,-5-9-5,5 9 0,0 0 0,0 0 0,0 0 0,0 0 0,0 0 0,0 0 0,0 0 0,0 0 0,0 0 0,0 0 0,-4-8 0,4 8 0,0 0 0,0 0 0,0 0 0,0 0 0,0 0 0,0 0 0,0 0 0,0 0 0,0 0 0,0 0 0,0 0 0,0 0 0,0 0 0,-2-9 0,2 9 0,0 0 0,0 0 0,0 0 0,3-12 0,-3 12 0,0 0 0,12-9 0,-12 9 0,13-10 0,-13 10 0,16-8 0,-6 4 0,1 1 0,0 1 0,1 0 0,0 1 0,1 2 0,-1 1 0,0 0 0,-1 1 0,0 1 0,1 2 0,-3 1 0,0-2 0,-1 4 0,-1 0 0,-2 1 0,-1 0 0,-3 2 0,1 2 0,-4-1 0,0 2 0,-3 1 0,-1 0 0,-1 0 0,-3 1 0,1 0 0,1-3 0,-2 0 0,1-1 0,1 0 0,0-2 0,0-1 0,1-1 0,1-2 0,0 1 0,6-8 0,-8 10 0,8-10 0,-7 9 0,7-9 0,0 0 0,0 0 0,0 0 0,0 0 0,0 0 0,0 0 0,0 0 0,4-10 0,4 3 0,-8 7 0,13-9 0,-4 4 0,1 0 0,0 0 0,0 0 0,2 1 0,-1 1 0,1 0 0,0 1 0,0 1 0,-12 1 0,24 1 0,-12 1 0,0 2 0,-1 1 0,3 1 0,-4 1 0,0 0 0,2 3 0,-5-1 0,1 2 0,-1-2 0,-1 1 0,-4 1 0,1 0 0,-2 0 0,-1-11 0,-1 21 0,-3-10 0,0 1 0,-3-1 0,0 0 0,-2 1 0,-2-2 0,-1 0 0,-3 2 0,-2-2 0,-2-1 0,1 0 0,-3-4 0,0 2 0,-1-2 0,2-2 0,-3-1 0,4-1 0,-3-1 0,2-1 0,-1-1 0,2-1 0,-3-2 0,3-3 0,-1 2 0,1-2 0,4 0 0,1 0 0,2 1-520,1 0-254,2 2-88,2-2-175,0 2-546,7 5-1231</inkml:trace>
  <inkml:trace contextRef="#ctx0" brushRef="#br0" timeOffset="417561.375">19211 12675 360,'0'0'644,"6"-12"-104,-6 12-49,5-12-13,-5 12-46,7-14-18,-7 14-41,8-12-6,-8 12-46,6-12-10,-6 12-29,7-12 11,-7 12-16,5-8-14,-5 8-13,5-10-14,-5 10-19,0 0-19,6-9 17,-6 9-70,0 0 15,0 0-37,0 0 2,0 0 19,0 0 5,-4 16-9,-3-6-12,-1 3-13,-1 3-115,-3 2 0,-3 3 0,-1 1 0,-1 2 0,-3 5 0,-3-2 0,2 2 0,-3-1 0,1 1 0,-1 1 0,2-3 0,-1 1 0,0-1 0,3 0 0,3-5 0,-1 1 0,3-3 0,1-2 0,2 0 0,2-1 0,-2-2 0,5-1 0,-1-1 0,1-2 0,0 1 0,3-3 0,-1 0 0,1 0 0,4-9 0,-6 15 0,6-15 0,-5 9-244,5-9-234,0 0-21,0 0-139,2 12-121,-2-12-179,0 0-533,17-2-1092</inkml:trace>
  <inkml:trace contextRef="#ctx0" brushRef="#br0" timeOffset="418401.3472">19940 12643 473,'-7'-9'684,"7"9"-101,-6-9-5,6 9-47,0 0-59,-4-12-12,4 12-41,0 0-7,-4-9-52,4 9-5,0 0-25,0 0-31,-4-8-25,4 8-41,0 0-28,0 0 6,0 0-17,0 0 3,0 0 9,-9 7-17,9-7 11,-6 13-17,1-4-40,1 0-143,0 2 0,-2 0 0,1 4 0,-2-3 0,-1 2 0,1 0 0,-1-1 0,1 0 0,-2 1 0,2 0 0,0-2 0,-1 0 0,1 0 0,0-2 0,2 0 0,0-1 0,0-1 0,-2-1 0,7-7 0,-7 14 0,7-14 0,-7 10 0,7-10 0,-4 9 0,4-9 0,0 0 0,-3 9 0,3-9 0,0 0 0,6 6 0,-6-6 0,0 0 0,15 3 0,-15-3 0,17 0 0,-17 0 0,22-2 0,-11 1 0,3 1 0,0-2 0,3 1 0,1 0 0,1-2 0,-1 1 0,1 1 0,0-1 0,0 0 0,0 2 0,1-3 0,-1 3 0,0-2 0,0 0 0,-1 1-102,1-3 26,-3 2-23,-1 1 54,-1-1-32,-1 1 61,0-1-38,-2 0 48,-11 2-35,20-3 48,-20 3-34,15-4 39,-15 4-40,14-3 36,-14 3-32,10-7 41,-10 7-31,6-7 35,-6 7-41,6-7 47,-6 7-39,2-10 40,-2 10-19,-2-12 39,2 12-20,-6-15 35,6 15-38,-6-18 43,2 8-9,-1 0 47,-2 2-42,0-4-13,0 4-51,2-1 0,-1 1 0,1 0 0,5 8 0,-12-11 0,12 11 0,-9-9 0,9 9 0,0 0 0,-10 2 0,10-2 0,-6 10 0,3 0 0,2 1 0,1 2 0,0 2 0,0 1 0,1 4 0,1 4 0,1 0 0,0 3 0,-1-1 0,1 2 0,0-2 0,-1 0 0,-1 1 0,2-1 0,0-3 0,-2 2 0,1-3 0,0-2 0,-1-3 0,2 0 0,-1-2 0,-2-1 0,1-2 0,0-2 0,-1-10 0,2 17 0,-2-17 0,1 14 0,-1-14 0,0 0 0,0 0-568,0 0-308,0 0-186,0 0-732,0 0-1496</inkml:trace>
  <inkml:trace contextRef="#ctx0" brushRef="#br0" timeOffset="419484.1011">26505 8856 787,'0'0'610,"-8"-6"-72,8 6-8,-9-5-28,9 5-17,-10-2-59,10 2-7,-9-5-44,9 5-32,0 0-24,-13-2-22,13 2-23,0 0-19,0 0 16,-16 0-67,16 0 23,0 0-47,0 0 19,0 0-28,-8 4 34,8-4-42,0 0 19,11 5-43,-11-5-49,20 5-90,-7-2 0,5 0 0,2-1 0,5 2 0,0-1 0,4 1 0,0 1 0,5-3 0,0 3 0,1-1 0,2 0 0,-1-2 0,2 0 0,0 1 0,-1 0 0,2-2 0,-7 0 0,0-1 0,-1 0 0,0 0 0,-1-1 0,-1 0 0,2-1 0,-1 1 0,-3-1 0,-5 1 0,-2 0 0,-2 0 0,-2 0 0,-3 0 0,-2 0 0,-11 1 0,19-5 0,-19 5-204,10-7-159,-10 7-68,0 0-3,0 0-52,-2-14-66,2 14 2,-11-8-42,2 2-83,2 1-557,-2-1-839</inkml:trace>
  <inkml:trace contextRef="#ctx0" brushRef="#br0" timeOffset="419766.8043">27157 8731 756,'0'0'720,"-11"-7"-106,11 7-79,-7-8-56,7 8-65,0 0-36,-6-8-25,6 8 17,0 0-29,0 0-16,0 0-21,12-1-18,-12 1-15,17 7 5,-8-4-68,5 4 16,-1 0-55,0 0 4,1 1-49,1 0 9,-1 3-51,-1-1 19,1 0-35,-3-1 23,0 3-44,0-2 31,-2 2-36,-4-2 36,4 1-27,-4 0 31,-1 0-46,0-1-34,-3 0 0,-2 2 0,1-12 0,-6 19 0,1-9 0,-4 1 0,-2-1 0,2 1 0,-5-2 0,1 1 0,-3 0 0,-1 1 0,2-1 0,0-3 0,1 1-16,3-1-187,-2-1-98,2 1-52,2-3-56,2 1-142,7-5-51,-12 7-48,12-7-151,0 0-567,0 0-968</inkml:trace>
  <inkml:trace contextRef="#ctx0" brushRef="#br0" timeOffset="420121.0203">27806 8773 196,'0'0'912,"5"-14"-169,-5 14-69,4-10-84,-4 10-9,2-10-60,-2 10-38,0 0-47,3-13-34,-3 13-24,0 0 3,5-9-84,-5 9 6,0 0-63,0 0-1,2-10-66,-2 10 29,0 0-21,0 0 17,0 0-137,-2 15-61,2-15 0,-6 16 0,3-7 0,0 3 0,-2 1 0,2 2 0,-2-3 0,3 4 0,-2 0 0,2-3 0,-2 3 0,2-2 0,0-2 0,2 1 0,0-2 0,0 1 0,4-2 0,0 2 0,-2-3 0,2-1 0,3 0 0,-7-8-35,11 12-335,-11-12-40,14 6-36,-14-6-75,14 3-58,-14-3-20,15 0-48,-15 0-122,15-5-432,-15 5-812</inkml:trace>
  <inkml:trace contextRef="#ctx0" brushRef="#br0" timeOffset="420453.1271">27753 8557 537,'-20'4'776,"20"-4"-133,-14 5-54,14-5-70,-11 6-51,11-6-20,-5 9-43,5-9-24,0 0-38,5 11-18,-5-11 6,11 5-39,-11-5-3,22 4 40,-22-4-46,25-1 3,-11 0-49,1-1 6,-1-2-35,2 1 17,-3-1-191,1-1-34,-1-2 0,-2 0 0,0 0 0,-3-1 0,-2-1 0,0 1 0,-4-1 0,2-2 0,-4 0 0,0 11 0,0-19 0,-2 9 0,-2 3 0,4 7 0,-8-17 0,8 17 0,-12-12 0,12 12 0,-15-6 0,15 6 0,-15 0 0,15 0 0,-19 7 0,10-1-3,-3 1-582,2 4-57,-1 0-108,1 2-135,-1 2-799,1 1-1357</inkml:trace>
  <inkml:trace contextRef="#ctx0" brushRef="#br0" timeOffset="422527.7088">20269 12571 728,'0'0'775,"-4"-17"-58,4 17-92,-3-12-24,3 12-65,-4-12-24,4 12-58,-3-9-39,3 9-32,0 0 5,-3-12-81,3 12-6,0 0-56,0 0 9,-8-5-28,8 5 23,-8 9-53,1-1 29,-1 1-171,-1 3-54,-4 5 0,0 0 0,-1 6 0,-5 5 0,-1 1 0,-1 3 0,1-1 0,-3 0 0,0 2 0,1-2 0,-1 2 0,1-2 0,1-1 0,0-1 0,1-2 0,4-3 0,-1-1 0,2-1 0,1-1 0,3-3 0,-2-1 0,3-2 0,2-1 0,-1-2 0,3-2 0,0-2 0,0 3 0,1-5 0,5-6 0,-7 14 0,7-14 0,-5 8-184,5-8-377,0 0-95,0 0-122,6 6-194,-6-6-624,14-3-1247</inkml:trace>
  <inkml:trace contextRef="#ctx0" brushRef="#br0" timeOffset="423075.795">20774 12818 471,'0'0'977,"0"0"-186,2-14-96,-2 14-82,0 0-21,0-13-56,0 13-52,0 0-43,-2-12-36,2 12-2,0 0-77,-2-9 5,2 9-59,0 0-21,-5-8-19,5 8 6,0 0-105,0 0-133,0 0 0,-11-3 0,11 3 0,0 0 0,-11 7 0,11-7 0,-9 9 0,9-9 0,-8 14 0,8-14 0,-8 15 0,8-15 0,-6 18 0,5-7 0,0 0 0,1-11 0,1 20 0,2-8 0,0-1 0,1 0 0,1 0 0,3 0 0,0-1 0,2-1 0,1-1 0,2-1 0,2 0 0,2 0 0,-3-3 0,4 1 0,-3-2 0,3 1 0,-2 0 0,0-2 0,-3 1 0,1-1 0,-3 0 0,0 1 0,-11-3 0,17 4 0,-17-4 0,15 3 0,-15-3 0,11 4 0,-11-4 0,8 4 0,-8-4 0,0 0 0,4 11 0,-4-11 0,-6 6 0,6-6 0,-10 9 0,1-4 0,-1-1 0,-2 3 0,-1-3 0,-2 2 0,-1-1 0,-1-2 0,-1 2 0,1-2 0,-1 1 0,-2-2 0,2-2 0,1 0 0,-2 0 0,3-2 0,0-2 0,1-1 0,2-3 0,0 0-120,2-3-682,3 3-79,2-6-146,3 4-668,1-2-1370</inkml:trace>
  <inkml:trace contextRef="#ctx0" brushRef="#br0" timeOffset="423376.646">20796 12765 342,'0'0'1023,"0"0"-197,0 0-64,0 0-60,14-3-18,-14 3-71,0 0-52,15-2-7,-15 2-71,19-2-21,-7-1-53,1 2-21,3-3-47,3 2-300,-1-2-41,0 1 0,2-1 0,-1 0 0,-2 1 0,1-1 0,2 1 0,-4 1 0,2-3 0,-1 1 0,-2 1 0,0 0 0,-2-1 0,-1 2 0,0-1 0,-1 1 0,0 0 0,-11 2 0,18-4 0,-18 4 0,15-4 0,-15 4 0,12-2 0,-12 2 0,0 0 0,13-3 0,-13 3 0,0 0 0,0 0 0,11-3 0,-11 3 0,0 0 0,0 0 0,0 0 0,0 0 0,0 0 0,0 0-115,0 0-902,-6 10-207,6-10-617,0 0-1552</inkml:trace>
  <inkml:trace contextRef="#ctx0" brushRef="#br0" timeOffset="424294.822">28275 8732 402,'-8'7'891,"8"-7"-161,0 0-86,0 0-96,-6 7-19,6-7-63,0 0-12,0 0-42,0 0-1,0 0-13,0 0-17,10 7-40,-10-7-39,18-2-18,-5 2-18,6-1-33,1-2-14,5-1-35,9 0-88,2 1-96,0-4 0,8 2 0,2-3 0,0 0 0,4 3 0,0-3 0,1 1 0,1 1 0,0 0 0,-5 0 0,0 1 0,-10 1 0,-2 3 0,-6-3 0,-2 1 0,-5 1 0,-4 0 0,1 0 0,-4 2 0,-2-2 0,-2 1 0,-11 1 0,19-2 0,-19 2 0,17-2 0,-17 2 0,13-1 0,-13 1 0,0 0 0,0 0 0,0 0 0,13 1 0,-13-1 0,0 0 0,0 0 0,0 0 0,0 0-325,0 0-423,0 0-92,0 0-163,0 0-665,0 0-1338</inkml:trace>
  <inkml:trace contextRef="#ctx0" brushRef="#br0" timeOffset="424595.6162">29724 8572 759,'0'0'868,"0"-14"-71,0 14-91,-4-11-17,4 11-61,-6-12-83,6 12-13,-7-9-89,7 9-16,-7-8-87,7 8-11,0 0-58,0 0 8,-13-2-52,13 2 0,-7 10-103,7-10-124,-6 17 0,2-8 0,0 1 0,1 3 0,0 2 0,0-1 0,-1 2 0,2-1 0,-1-1 0,2-2 0,0 1 0,1-1 0,0 0 0,-2-2 0,4 2 0,-2-12 0,1 19 0,-1-19 0,3 15 0,-3-15-93,6 11-203,-6-11-57,9 6-12,-9-6-37,13 4-18,-13-4-52,15-2-33,-15 2-2,15-5-47,-15 5-42,16-10-542,-8 3-751</inkml:trace>
  <inkml:trace contextRef="#ctx0" brushRef="#br0" timeOffset="424934.0882">29602 8322 311,'-16'-2'730,"1"2"-120,2 1-47,-1 0-35,2 2-70,2 0-38,0 1-52,2 1-3,2 2-46,6-7-13,-8 12-27,8-12-13,2 10-24,-2-10-21,11 10-5,-2-5-22,2 0 27,1-3-66,2 0 52,5-2-22,0 0 15,2-3-9,-1 1 24,3-2-43,-2-1 14,0-2-123,-3 2-63,-3-3 0,1 1 0,-3-2 0,-1-1 0,-3 0 0,-1-3 0,-2 2 0,-1-2 0,-3 1 0,-2-2 0,0 2 0,-4 0 0,0 2 0,-2-2 0,-1 2 0,-1 0 0,-3 2 0,0 2 0,-2-1 0,1 5 0,1-3 0,-3 4 0,14 1 0,-26 1 0,13 1 0,2 1 0,-2-1-564,4 4-162,0 0-146,2 1-1028,7-7-1628</inkml:trace>
  <inkml:trace contextRef="#ctx0" brushRef="#br0" timeOffset="425165.8948">30420 8306 1584,'0'0'1026,"0"0"-124,0 0-37,0 0-141,0 0-79,0 0-67,0 0-75,0 0-66,0 0-68,0 0-70,0 0-59,0 0-221,0 0-19,0 0 0,0 0 0,0 0 0,0 0 0,-6-6 0,6 6 0,0 0 0,0 0-58,0 0-293,0 0-80,0 0-33,0 0-91,0 0-104,0 0-73,0 0-834,0 0-1208</inkml:trace>
  <inkml:trace contextRef="#ctx0" brushRef="#br2" timeOffset="427572.3256">24281 9755 109,'-6'-7'841,"6"7"-165,-4-8-53,4 8-37,0 0-43,-3-14-22,3 14-12,0 0-46,-4-11-31,4 11 24,0 0-87,-3-9 12,3 9-63,0 0 6,0 0-61,0 0-5,-5-7-60,5 7 29,0 0-133,0 0-94,-1 11 0,1-11 0,3 13 0,-3-13 0,3 20 0,-1-9 0,0 0 0,0 1 0,1 3 0,-2 1 0,3-1 0,-2 2 0,0-1 0,2-1 0,-3 0 0,1 1 0,0-4 0,0 0 0,0-1 0,-1 1 0,-1-12 0,3 16 0,-3-16 0,3 15-336,-3-15-204,2 10-100,-2-10-73,0 0-80,0 0-111,0 0-450,0 0-956</inkml:trace>
  <inkml:trace contextRef="#ctx0" brushRef="#br2" timeOffset="428089.3207">24394 9597 806,'1'-12'639,"1"0"-74,-2 12-47,1-19-37,-1 19-41,0-22-68,0 22-12,-3-18-45,1 8-33,-3 2-19,5 8 7,-9-15-5,3 6-18,-2 4-21,-1-1-10,-1 0 28,-1 3-43,-1-1 11,-1 1-53,-1 3 32,-3 0-39,-2 2 15,-5 1-37,2 4 33,-1-2-28,-2 4 9,-2 1-116,1 1-28,-1 3 0,3 1 0,0 1 0,1 3 0,1 1 0,3 1 0,1 1 0,3 2 0,-1 1 0,5 1 0,1 3 0,2-2 0,2 2 0,2-2 0,2-1 0,2 2 0,3-1 0,2 3 0,3-1 0,2 0 0,1-2 0,2-1 0,5-1 0,0-3 0,1 1 0,4-4 0,0-4 0,3 0 0,-1-1 0,4-5 0,-1-1 0,0-4 0,0 0 0,1-3 0,1-2 0,0-2 0,3-2 0,-1 0 0,1-3 0,-3-1 0,-1 0 0,-2-3 0,-1-2 0,-3-1 0,-4-2 0,0 0 0,-2-2 0,-4-3 0,-1 0 0,-3 0 0,-1-1 0,-3-2 0,-2 0 0,-2-2 0,-1 1 0,-1 0 0,-2 2 0,0 0 0,-3 3 0,1 2 0,-4 0 0,4 5 0,-3 1 0,3 2 0,-1 2-151,-2 3-265,2-1-40,6 7-81,-11-3-93,11 3-112,-10 5-921,10-5-1332</inkml:trace>
  <inkml:trace contextRef="#ctx0" brushRef="#br2" timeOffset="428543.7886">25746 9714 706,'0'0'608,"0"0"-44,7-5-6,-7 5-26,0 0-53,7-10 0,-7 10-40,0 0-6,0 0-22,6-6-25,-6 6-10,0 0 15,0 0-73,0 0 12,7-6-51,-7 6 9,0 0-16,6 6 19,-6-6-240,3 11-51,-3-11 0,7 17 0,-5-5 0,-2-1 0,2 0 0,-2 1 0,2 2 0,-1-3 0,-1 3 0,4-2 0,-4 1 0,2-1 0,-2-1 0,2-1 0,0 2 0,-2-12 0,5 17 0,-5-17-365,2 14-175,-2-14-63,4 10-95,-4-10-124,0 0-812,0 0-1294</inkml:trace>
  <inkml:trace contextRef="#ctx0" brushRef="#br2" timeOffset="429060.7801">25946 9518 571,'-4'-15'769,"2"1"-98,-4 2-56,2 0-89,-2-1-31,-1-1-67,0 2-13,-2 0-41,0 0-36,-2 2-17,-1 0-45,1 0-10,-2 2 25,1 0-58,-2 1 11,0 0-47,0 3 9,-2 0-38,1 3 14,-1 1-38,0 3 29,-2 0-45,-3 4 11,0 1-118,2 3-21,-4 5 0,4 0 0,-4 5 0,-1 5 0,3 2 0,-1 3 0,1-2 0,3 4 0,1 1 0,1 1 0,2-1 0,3-3 0,2 1 0,3-2 0,3 1 0,1-3 0,0-1 0,4 0 0,0-2 0,2 0 0,3 0 0,2-2 0,3-1 0,3 0 0,1-2 0,1-6 0,2 0 0,1-3 0,2-2 0,5-2 0,0 0 0,1-5 0,5-1 0,3-2 0,-1-1 0,4-5 0,4 0 0,0-3 0,-1 0 0,-3-4 0,1 0 0,-4-2 0,-2 0 0,-1-3 0,-3-2 0,-1-2 0,-4-1 0,-3 0 0,-6 0 0,0-1 0,-7-1 0,0-3 0,-3 6 0,-4-3 0,-2 1 0,-4 2 0,0-2 0,-1 1 0,-2 3 0,-4 2 0,2-1 0,-2 3 0,-1 2 0,-1 2 0,-3 1 0,3 3 0,0 1 0,-1 2-168,1 2-306,1 1-87,-1 1-166,-1 4-175,14-2-792,-18 5-1370</inkml:trace>
  <inkml:trace contextRef="#ctx0" brushRef="#br2" timeOffset="429608.7784">27647 9552 889,'0'0'817,"0"0"-89,0 0-62,2-10-53,-2 10-21,0 0-88,0 0-24,0 0-26,0 0-10,0 0-50,0 0-33,0 0-3,0 0-27,9 7-20,-9-7-62,6 17-249,-3-5 0,0 0 0,-1 3 0,1 1 0,0-1 0,0 2 0,-1-2 0,0 2 0,3-1 0,-3-2 0,0 2 0,0-2 0,3-2 0,-3 0 0,1 0 0,-1-4 0,0 3 0,-2-11 0,5 15 0,-5-15 0,2 12-450,-2-12-129,0 0-125,4 12-80,-4-12-122,0 0-607,0 0-1141</inkml:trace>
  <inkml:trace contextRef="#ctx0" brushRef="#br2" timeOffset="430232.5239">27773 9489 780,'0'0'759,"-2"-17"-82,2 17-65,-2-19-92,-1 9-18,3 10-47,-4-20-40,1 8-47,0 2-18,0 1-29,0-2-20,-3 1 21,3 0-55,-3 2-31,0-2 14,0 1-41,0 1 34,1 1-54,-2 0-7,-4 0-58,0 1-15,2 1-109,-4 4 0,-3-4 0,0 2 0,0 1 0,-2 1 0,-2 1 0,3 3 0,-2 0 0,-4 2 0,1 2 0,0 0 0,1 5 0,-6 0 0,5 1 0,-1 3 0,1 1 0,3 0 0,0 3 0,1 2 0,3 0 0,-2 3 0,4-2 0,2 3 0,-1 1 0,2-1 0,3 0 0,1-1 0,4-1 0,-2 1 0,4 0 0,0 0 0,4 0 0,-1 1 0,4-3 0,-2 0 0,3 5 0,3-3 0,1-2 0,1 0 0,3-3 0,0 1 0,0-1 0,1-2 0,4-2 0,1 1 0,-2-5 0,1-1 0,1-2 0,3 0 0,-3-2 0,5-2 0,0-1 0,2-1 0,-2-2 0,4-1 0,-3-1 0,1-1 0,-2 0 0,2-4 0,-2 2 0,0-2 0,0-2 0,0-2 0,-2-1 0,-2-3 0,-1 0 0,-1-1 0,-2-3 0,-2-3 0,-2-1 0,-3-3 0,0-2 0,-3-2 0,-3-1 0,-1-3 0,-2-1 0,-3 0 0,-5 0 0,0-2 0,-4-1 0,-7-1 0,1 4 0,-5 0 0,2 2 0,-5 4 0,-3 1 0,3 3 0,3 4 0,-3 3 0,1 1 0,3 5 0,-2 0 0,0 3 0,6 1 0,-3 4-451,2 1-101,-2 2-101,2 2-77,1 1-92,-1 2-756,0 2-1226</inkml:trace>
  <inkml:trace contextRef="#ctx0" brushRef="#br2" timeOffset="435524.8351">21294 12625 450,'0'0'651,"3"-12"-84,-3 12-38,0-13-66,0 13-38,1-13-7,-1 13-70,-1-13-11,1 13-50,-3-13-14,3 13-17,-3-14 5,3 14-16,-6-17-25,1 10-11,0 0-15,-1 0 4,-2-1 13,0 2-59,-1-2 29,-2 1-33,1 2 10,-1-2-41,1 1 47,-1-1-54,-2 3 17,2-1-34,-1 2 28,-1 0-17,2-1 13,-2 1-60,0 1-57,0 0 0,-3 1 0,2 1 0,-3-2 0,3 4 0,-5-2 0,2 2 0,-1 0 0,1 0 0,0 3 0,-1-1 0,3-1 0,-2 2 0,0 2 0,1 0 0,-1 0 0,-1 3 0,1-1 0,1 1 0,1 0 0,1 2 0,-2 0 0,4 1 0,-1 3 0,0-2 0,1 1 0,0 2 0,0-2 0,2 2 0,-1 1 0,2-1 0,1 3 0,-1-3 0,1 2 0,1 1 0,0-1 0,1 0 0,0 0 0,0 1 0,1 1 0,1 1 0,0-1 0,1 0 0,0-2 0,-1 1 0,3-1 0,0 2 0,1-1 0,0-2 0,1 3 0,0-2 0,3 4 0,-1-2 0,0 0 0,3-1 0,-2 1 0,2-1 0,-1-1 0,4 1 0,-3-3 0,3 2 0,1-2 0,-1 2 0,2-2 0,0-2 0,1 1 0,1-2 0,2-1 0,-1 0 0,2 0 0,0-2 0,2 1 0,1-2 0,-1-2 0,2 2 0,-2-4 0,4 3 0,-2-4 0,-2 0 0,1 0 0,2-3 0,-3 1 0,2-1 0,-1-2 0,-1 1 0,1-2 0,2-1 0,-3 2 0,-1-5 0,2 4 0,-2-3 0,0 0 0,1 1 0,-2-2 0,0-2 0,2 2 0,-3-1 0,2 0 0,-2-1 0,0-2 0,2 1 0,-1-2 0,1 0 0,0 0 0,-2 1 0,0-3 0,1 0 0,-1-1 0,-1 2 0,1-2 0,0-1 0,-2 0 0,0 1 0,1-1 0,-1-2 0,0 2 0,-2-2 0,1-1 0,1 0 0,-3-1 0,0-1 0,2-1 0,-2 0 0,0-1 0,0 0 0,-1 2 0,-1-3 0,1 2 0,-3-2 0,1 1 0,-3-1 0,-1 1 0,0 0 0,-3 1 0,1 0 0,-2 0 0,-3-3 0,2 1 0,-4-2 0,0 3 0,-2-2 0,-2-2 0,0-1 0,-3 2 0,0 1 0,-1 0 0,-1 0 0,-1 2 0,-1 2 0,-1 0 0,1 2 0,-1 2 0,2 2 0,-3 0 0,2-2 0,-2 6 0,-2-3 0,2 4 0,-3-2 0,1 4 0,-1-2 0,1 3 0,-1 1 0,1 0 0,2 3 0,-3 0 0,2 1 0,-1 1 0,1 0 0,-2 2 0,3 0 0,-3 2 0,1 2 0,1 0 0,1 1 0,1 1 0,2 3-540,0-2-82,2 3-114,3-1-78,-2 2-917,3 2-1416</inkml:trace>
  <inkml:trace contextRef="#ctx0" brushRef="#br2" timeOffset="436364.8822">21044 13644 250,'0'0'877,"-10"-4"-153,10 4-67,0 0-42,-8-9-22,8 9 0,0 0-61,-6-9-33,6 9-16,0 0 8,-4-11-66,4 11 7,0 0-60,0 0 0,-3-11-96,3 11-276,0 0 0,0 0 0,0 0 0,0 0 0,3 12 0,1 0 0,1 0 0,-2 3 0,4 5 0,-2 1 0,0 3 0,0-1 0,3 4 0,-3 1 0,1 0 0,1 1 0,0-1 0,-2-3 0,1 0 0,-1-1 0,-1-2 0,1 2 0,-1-2 0,1-1 0,-2-4 0,0 0 0,0-3 0,-1 0 0,1-2 0,-2-1 0,2-1 0,-3-10 0,2 14 0,-2-14 0,3 13 0,-3-13 0,0 0 0,2 9-285,-2-9-313,0 0-61,0 0 6,0 0-8,0 0-41,-10-5-79,10 5-433,-10-10-823</inkml:trace>
  <inkml:trace contextRef="#ctx0" brushRef="#br2" timeOffset="436750.3235">20960 14076 670,'-15'0'741,"15"0"-102,0 0-48,-14 0-43,14 0-16,0 0-49,-7 7-13,7-7-82,0 0 13,2 15-49,-2-15-12,10 12-41,-10-12-54,13 12-24,-4-4-41,0-1-37,3 0-33,-2-1-21,3 0-17,-2 1-25,3-2-41,-4-1-39,2 0-42,1 0-29,-2-4-19,2 3-49,-2-2 3,-11-1-31,23 0-12,-11-1-16,1-2 17,-3 1-13,2-1 11,0-1 0,0-1 20,-1-1 9,2 0 19,-1-3 40,-1 1 26,1-2 25,-3-1 31,1 0 47,-3-1 61,1 0 55,-1-1 11,0 0 71,-3 1 20,0 2 55,-2-1 6,-2 11 5,4-17 12,-4 17 7,1-11-53,-1 11 5,0 0-2,0 0 6,0 0-15,0 0-44,0 0-204,0 0 0,-11 7 0,11-7 0,-4 13 0,4-13 0,-7 19 0,4-10 0,-1 0 0,1 2 0,0 0 0,0-1 0,-1 3-284,2-2-135,-2 2-26,-1-1-59,1 0-111,0 2-48,-1 0-86,1-1-685,-2 0-1043</inkml:trace>
  <inkml:trace contextRef="#ctx0" brushRef="#br2" timeOffset="438131.8972">20986 14821 594,'0'0'513,"0"0"-58,0 0-13,0 0-30,0 0-23,0 0-32,0 0 14,0 0-23,-9-5-19,9 5-28,0 0-19,0 0-16,0 0-19,0 0-14,0 0-16,-6-7-1,6 7-35,0 0-6,0 0-18,0 0-28,-3-9 0,3 9-8,0 0 11,5-13-1,-5 13 8,11-14 23,0 7-4,-2 0 5,1-1 0,3 1-2,0-3-43,1 4-118,0-2 0,1 3 0,-1-2 0,3 3 0,-4 0 0,0 2 0,1 1 0,-14 1 0,24 1 0,-13 0 0,0 3 0,0 0 0,-2 1 0,-1 3 0,-1-1 0,0 0 0,-2 5 0,-2-4 0,-1 4 0,-2-12 0,-1 21 0,-3-8 0,-1-1 0,-2 1 0,-1 1 0,-1-2 0,-3 2 0,-1-1 0,2 2 0,-2-4 0,2 1 0,-2-2 0,0 0 0,1-1 0,0 0 0,0-1 0,2 1 0,-1-1 0,2-3 0,1 2 0,-1-3 0,9-4 0,-12 9 0,12-9 0,-10 7 0,10-7 0,-9 5 0,9-5 0,0 0 0,-9 4 0,9-4 0,0 0 0,0 0 0,0 0 0,0 0 0,0 0 0,0 0 0,17 0 0,-17 0 0,17-7 0,-6 6 0,1-3 0,2-2 0,2 0 0,0 1 0,1 1 0,1-3 0,0 0 0,3-1 0,-2 2 0,0-2 0,-2 1 0,-2 1 0,1-2 0,0 3 0,-1-2 0,-2-2-389,2 1-52,-3 3-10,-1-4-48,2 0-64,-3 1-44,3-1-34,-4-1-126,1 2-441,-1-2-816</inkml:trace>
  <inkml:trace contextRef="#ctx0" brushRef="#br2" timeOffset="438755.7133">21490 14620 148,'-11'-10'706,"4"4"-106,7 6-68,-14-9-47,6 3-60,-2 1-32,0 0-18,-1-2-25,0 1-40,-1 1-14,-1-3-19,0 1 10,-3 2-25,2-2-27,-2 2 12,-1-1-24,-1-1 7,1 3-21,-2 0 23,1 1-53,-1-1 20,-1 3-41,-1-2 20,1 3-38,-2-2-18,1 4 26,0-2-31,-3 3 11,0 1-128,1 0 0,-1 2 0,1 3 0,2 0 0,-2-1 0,2 3 0,1-1 0,-3 4 0,1 0 0,0 2 0,2 3 0,2 0 0,-1 0 0,2 1 0,2 3 0,0-1 0,3 1 0,1-1 0,-1-1 0,5 1 0,-1-1 0,3 1 0,-2 0 0,4-1 0,-1 3 0,2 1 0,1-3 0,1-3 0,1 6 0,2-4 0,1 2 0,1 0 0,0-1 0,1-1 0,1 0 0,1-2 0,3-1 0,-2 2 0,3-4 0,1 0 0,2-2 0,0-1 0,2 0 0,3-3 0,-1-1 0,2-1 0,2-3 0,-1 2 0,4-4 0,-2-1 0,-2-2 0,1 0 0,4-2 0,0-2 0,-2-2 0,6 1 0,-2-3 0,-2-1 0,0-1 0,0 0 0,0-1 0,-3-1 0,0-1 0,-2-1 0,0 0 0,-2-1 0,2-2 0,-4 0 0,1-2 0,-1 1 0,-2-1 0,0-3 0,-1-1 0,-1-2 0,-1 0 0,-3-2 0,-1-1 0,0-1 0,-5 5 0,0-2 0,-4 1 0,-2 1 0,0-2 0,-5 2 0,-1-3 0,-3 4 0,0 0 0,-3 3 0,1 3 0,-2 3 0,-1-2 0,-3 3 0,2 2 0,-3 2 0,0 0 0,-1 4 0,1-2 0,-1 4 0,3 1-142,-3 2-360,2-2-66,-2 4-125,2 0-111,-4 3-928,4-1-1417</inkml:trace>
  <inkml:trace contextRef="#ctx0" brushRef="#br2" timeOffset="443199.4747">29548 7411 28,'0'0'886,"0"0"-169,0-13-37,0 13-95,0 0-58,1-10-46,-1 10-36,0 0-98,0 0-35,0 0-78,1-11-7,-1 11-9,0 0 28,0 0-33,0 0 9,0 14-31,0-14-22,0 15 1,0-15 17,4 22-62,-3-8 12,0-2-55,1 4 15,0-1-46,1 1 21,-2 0-39,3 0 8,-1-2-26,-1 1 21,-1-3-30,2 2 22,0-3-37,-2 1 18,2-2-113,-1 1-63,-2-11-59,4 15-83,-4-15-33,2 15-85,-2-15-103,3 12-69,-3-12-127,0 0-666,2 9-993</inkml:trace>
  <inkml:trace contextRef="#ctx0" brushRef="#br2" timeOffset="443769.8486">29880 7445 234,'4'-10'846,"-4"10"-181,3-13-51,-3 13-83,4-12-19,-4 12-82,3-12-18,-3 12-53,0-12-7,0 12-40,1-12-2,-1 12-36,0 0-7,1-11-27,-1 11-29,0 0-18,-1-11-38,1 11-37,0 0-5,0 0-11,0 0-1,0 0 14,0 0-16,0 0-8,-14 6-10,14-6-4,-6 13-11,6-13 3,-6 17-10,4-9-7,-1 3 4,2 2-11,0-4-15,1-9-30,0 23 0,0-11 0,2-1 0,1 1 0,1-2 0,1 3 0,0-1 0,3 2 0,-1-5 0,0 3 0,2-2 0,0 0 0,-3-2 0,4 1 0,-2-1 0,1-2 0,-2 0 0,1 1 0,1 0 0,-9-7 0,14 10 0,-14-10 0,10 9 0,-10-9 0,12 7 0,-12-7 0,8 8 0,-8-8 0,0 0 0,7 9 0,-7-9 0,0 0 0,0 0 0,-1 11 0,1-11 0,0 0 0,-13 4 0,13-4 0,-15 3 0,15-3 0,-18 1 0,5 1 0,13-2 0,-24 1 0,11-1 0,-1 0 0,0-1 0,1-1 0,-1 2 0,3-1 0,-3-2 0,3 0-181,0 1-182,-1-2-52,3-2-69,2 2-99,-2-1-110,9 5-90,-7-13-704,7 13-1114</inkml:trace>
  <inkml:trace contextRef="#ctx0" brushRef="#br2" timeOffset="444101.9632">29969 7432 319,'0'0'808,"0"0"-145,0 0-32,0 0-84,0 0-31,2-10-61,-2 10-22,0 0-80,0 0-29,0 0-50,8-8-4,-8 8-46,9-4-1,-9 4-28,13-4-5,-13 4 2,19-6-17,-8 4-11,1-1-1,0 0-11,-1 1-3,3 0-2,2-3-8,0 3-1,1-1-22,-2-1 1,-1 2-5,3 0-110,-1-1-2,-4 1 0,1-1 0,-13 3 0,22-4 0,-22 4 0,19-2 0,-19 2 0,12-3 0,-12 3 0,13-1 0,-13 1 0,0 0 0,0 0 0,0 0 0,0 0 0,12 1 0,-12-1-141,0 0-188,0 0-67,-8 7-55,8-7-98,0 0-126,-11 9-141,11-9-717,-8 5-1167</inkml:trace>
  <inkml:trace contextRef="#ctx0" brushRef="#br2" timeOffset="444487.4147">30381 7591 13,'-13'5'968,"13"-5"-201,-10 3-69,10-3-117,0 0-24,-12 5-67,12-5-33,0 0-50,-11 4-38,11-4-37,0 0-35,0 0-22,0 0-18,0 0 15,0 0-47,0 0 18,0 0-52,0 0 24,0 0-30,11 3 4,-11-3-40,13 0-95,-13 0-54,18-3 0,-18 3 0,20-2 0,-7 0 0,-1 1 0,1 0 0,0-2 0,0 3 0,0-3 0,0 3 0,-13 0 0,23-2 0,-23 2 0,21-3 0,-21 3 0,16-1 0,-16 1 0,14-2 0,-14 2 0,0 0 0,15-3 0,-15 3 0,0 0 0,0 0 0,17-2 0,-17 2 0,0 0 0,0 0 0,0 0 0,0 0 0,0 0 0,0 0-362,0 0-197,0 0-108,0 0-100,0 0-175,0 0-609,0 0-1191</inkml:trace>
  <inkml:trace contextRef="#ctx0" brushRef="#br2" timeOffset="445119.8763">30845 7420 511,'0'0'750,"0"0"-88,0 0-79,2-11-42,-2 11-61,0 0-57,0 0-43,0-13-36,0 13-25,0 0-28,0 0-30,-2-10-29,2 10-16,0 0-13,0 0-19,-6-8-24,6 8-15,0 0-18,0 0 8,-10-1-4,10 1-21,0 0-12,-14 1-20,14-1 3,-8 7-22,8-7 3,-9 7-15,9-7 3,-8 8-8,8-8-6,-8 10-8,8-10 4,-5 11-10,5-11 4,-3 11 1,3-11-6,0 12-3,0-12-1,4 12-4,-4-12 3,6 11-4,1-5-1,-1 2 6,2-3-7,0-1-8,-1 2 2,5 0-1,-2-1-3,0 0 0,2 0 0,-2-1 3,0 2-2,2-2-1,-1 1-1,0-1 5,-2 1-6,2 0-1,-11-5 3,18 9-5,-11-5 1,-7-4 5,13 10-5,-13-10 5,12 9 0,-12-9 4,7 8 8,-7-8 9,5 9 6,-5-9 12,0 0 8,-1 12-25,1-12-23,-6 7 0,6-7 0,-11 7 0,11-7 0,-15 6 0,15-6 0,-20 4 0,10-1 0,-2-1 0,-1 0 0,2-1 0,-1 1 0,-1-2 0,13 0 0,-24 0-14,24 0-151,-20-2-59,20 2-54,-21-4-79,12 0-40,-1 1-109,10 3-108,-13-11-66,13 11-890,-10-14-1215</inkml:trace>
  <inkml:trace contextRef="#ctx0" brushRef="#br2" timeOffset="445451.9207">30825 7331 798,'0'0'738,"0"0"-95,0 0-32,0 0-100,0 0-2,0 0-27,0 0-42,0 0-24,0 0-18,0 0-23,13-3-30,-13 3-45,16 0-19,-16 0-30,24 0-23,-10 0 7,-1-1-24,2 1-6,0-2-3,0 2-190,2-3-12,1 2 0,-3-1 0,3 1 0,-2-2 0,-1 2 0,-1-2 0,0 3 0,-1-3 0,1 1 0,-3-1 0,1 0 0,-12 3 0,20-3 0,-20 3 0,17-2 0,-17 2 0,13-2 0,-13 2 0,0 0 0,15-3 0,-15 3 0,0 0 0,12-3 0,-12 3 0,0 0 0,0 0 0,0 0 0,0 0 0,0 0-190,0 0-430,0 0-78,0 0-113,-7 9-198,7-9-533,-10 6-1178</inkml:trace>
  <inkml:trace contextRef="#ctx0" brushRef="#br2" timeOffset="446122.6116">31450 7502 311,'0'0'589,"0"0"-83,-13-1-33,13 1-17,0 0-18,0 0-45,-14-2-5,14 2-21,0 0-32,0 0-35,0 0-28,-11-2-24,11 2-19,0 0-17,0 0-16,0 0-16,0 0-14,0 0-16,0 0-23,0 0-26,0 0-17,0 0-18,0 0-12,0 0-15,0 0-5,9-2-9,-9 2-12,0 0-34,0 0-31,11-2-27,-11 2-30,0 0-40,0 0-53,14-4-45,-14 4-93,0 0-40,0 0-57,12-2-42,-12 2-166,0 0-487,0 0-747</inkml:trace>
  <inkml:trace contextRef="#ctx0" brushRef="#br0" timeOffset="449717.4693">13238 15727 774,'0'0'617,"-2"-14"-59,2 14-50,-2-13-61,2 13-9,-2-14-67,2 14-1,-2-15-35,2 15-1,0-13-10,0 13-5,-3-11-6,3 11-5,0 0-10,-2-14-33,2 14-32,0 0-20,-2-10-28,2 10-22,0 0-13,0 0 9,0 0 44,0 0-11,0 0-78,5 9-114,-5-9 0,4 20 0,-2-10 0,2 4 0,-2 2 0,1 0 0,-1 1 0,0-1 0,0 1 0,-2 2 0,3-1 0,-3 0 0,2 2 0,-2-3 0,0 2 0,0-1 0,0 0 0,0-3 0,-2 5 0,2-4 0,-3 0 0,3 2 0,-2-3 0,2 1 0,0-3 0,-2-2 0,2 2-416,0-13-82,0 19-59,0-19-57,0 16-42,0-16 7,2 11-107,-2-11-523,0 0-886</inkml:trace>
  <inkml:trace contextRef="#ctx0" brushRef="#br0" timeOffset="450265.6962">13607 15786 861,'0'0'787,"4"-16"-66,-2 7-124,-2 9-22,3-18-59,-3 18-37,0-16-56,0 16-26,0-16-20,0 16-14,0-13-60,0 13-40,-3-12-20,3 12-34,-6-8-27,6 8-14,0 0-13,-7-5-8,7 5-5,-9 3-10,9-3-4,-11 11-105,6-1-23,1 1 0,-1 2 0,1 1 0,0 2 0,2 1 0,-2 1 0,2 0 0,0 1 0,4 0 0,0 1 0,2-1 0,-2-1 0,4 3 0,1-4 0,0 2 0,4-3 0,-2-2 0,0-2 0,5-2 0,-1-1 0,1-2 0,1-2 0,3-2 0,0-1 0,0-4 0,0 0 0,4-2 0,-1-3 0,1-2 0,-2 0 0,1-1 0,-3-2 0,2-4 0,2 0 0,-8 0 0,1-1 0,-2-1 0,-2-1 0,-3-2 0,1-1 0,-3 0 0,-1 0 0,-4-3 0,-1 5 0,-2-4 0,-4 3 0,2 1 0,-5 1 0,1 2 0,-4 3 0,-2 2 0,-2 2 0,1 1 0,-3 4 0,0-1 0,-2 6 0,-1-1 0,1 2 0,-2 2 0,-3 0 0,2 4 0,2 0 0,0 0 0,0 1 0,2 1 0,2-1 0,4 1-184,2-2-328,0 0-13,4 1-51,0 0-55,3-1-31,4-7-74,-7 12-651,7-12-990</inkml:trace>
  <inkml:trace contextRef="#ctx0" brushRef="#br0" timeOffset="455934.4545">31128 7202 406,'10'-7'406,"-2"1"-68,0 0-82,1 1-69,-2-2 28,1-1-5,-2 2-32,2-2 10,-3 1-23,2-1-32,-1 1-26,-2-2 3,1 1 0,0 0 12,-5 8 6,8-16-28,-8 16-14,2-17 0,-2 17-7,0-15-12,0 15-7,-4-16 7,4 16-23,-7-17-2,-1 9-17,-1-2 11,0 2-22,-4-1 4,1 1-7,-5-3 7,2 4-14,-4-1 9,-3 0-14,1 2 12,-4-2-8,-5 0 2,-2 1-7,-3-1 10,-9 1-11,-1-3 16,1 5-1,-4-2 10,0-1-12,-1 2 12,-3 0-19,0 1 10,-5 1-15,1 1 8,0 1-11,-3 0 18,0 0-12,-1 2 7,0 2-10,0 0 10,0 0 0,-1 4 7,-8 0-1,0 2-6,2 1-14,1 2 8,2 2 27,0 0-18,1 2 9,2 1-12,2 3 13,2 1-18,2 1 8,4 4-10,2 0 6,8-1-14,4-1 24,1 3-21,3 0 17,0 0-17,1 2 19,5 1-25,-1 0 20,3-2-2,0 2-6,1 0 4,2-1 2,1 2-4,-1-1-1,3 1-4,-2-1 8,2 0 3,5-4-12,-1 2 4,2-1-4,3 0-8,0 3 11,3-3 0,2-1-7,2 0 10,1 3-11,2-2 10,1 0-24,2 1 8,1-2-14,3 4 21,3-2-25,1 0 23,2-3 1,3 0-3,1 0-2,7 0 5,3-2 1,3-1 0,5-1-5,4-3 0,4-1-13,5 0 15,13-2 5,1 1 3,3-1-2,3-3-1,1-1 6,1 1-6,2-7 3,-1 1 1,5 0 1,-1-2-19,3-1 21,0 0-14,2-2-1,1-3 6,0 1 12,-1-2-13,2-3 13,-2 2-16,3-5 13,-1 2-25,0-3 17,-2-1-10,1 0 1,-4-3-6,-1-1-5,-3 0 7,0-4 6,-4-1 2,-1-3 1,-4 1 0,-2 0 1,-3-4 4,-3 1-3,-2-1 1,-7-2 13,-2-3 3,-9 6-4,-3 0 3,-3-2 9,-1-1-1,-3 0 2,-3 1 16,-2-2 9,-2 0-5,-1-2-7,-4 1-8,-2 2-1,-2-1-4,-3 0-10,0 0 7,-5 0-11,0 0 12,-4-4-15,-1 2 8,-4-2-3,-6-3-3,-5-1 1,-3 2 2,-5 1-7,-7-4 14,-5 1-25,-3 3 20,-8-1-16,-2 3 16,-1 5-36,-5 1-18,1 2-32,-3 4-23,2 3-82,8 5-45,-2 3-37,1 0-84,0 5-147,2 1-316,0 2-342</inkml:trace>
  <inkml:trace contextRef="#ctx0" brushRef="#br0" timeOffset="456119.3576">31412 7057 41,'8'7'729,"-2"-2"-294,-6-5-197,11 9-130,-11-9-299,4 8-240,-4-8 103</inkml:trace>
  <inkml:trace contextRef="#ctx0" brushRef="#br0" timeOffset="464404.7823">30938 8489 688,'0'0'568,"0"0"-56,1-14-49,-1 14-40,0 0-27,1-14-29,-1 14-41,0 0-29,2-10-52,-2 10-17,0 0-44,0 0-15,0 0 3,0 0 43,0 0-32,0 0-11,0 0 10,-5 14-7,2-4-22,0 4 7,1 4-16,-1 1 13,1 5-14,-1 2 7,0 7-34,0 2-15,-1 8 45,0 4 4,2 1-12,-2 6-4,0 0-14,1 3-10,2 11-10,1-8-3,1 8-11,2 2-65,-1-2-21,4 2 0,-3-5 0,4 1 0,-2-11 0,0-2 0,0 1 0,-1-1 0,-1-5 0,0 0 0,-1-1 0,-1-4 0,0-4 0,-2-1 0,1-1 0,-1-2 0,-1 2 0,0-3 0,1 0 0,-2-1 0,2 0 0,-1-4 0,1-2 0,0 1 0,-1-4 0,2 3 0,0-5 0,0-1 0,0-2 0,0-1 0,0-4 0,0 1 0,0-2-105,0-1-116,2-2-49,-2-10-11,0 21-62,0-21-21,2 14-122,-2-14-74,3 14-11,-3-14-60,3 11-132,-3-11-364,0 0-741</inkml:trace>
  <inkml:trace contextRef="#ctx0" brushRef="#br0" timeOffset="464674.3393">30597 10568 642,'0'0'606,"-22"0"-109,22 0-39,-14 0-30,14 0-12,0 0-19,-17 0-65,17 0-21,0 0-35,-11 3 4,11-3-25,-7 9 23,7-9-5,0 13-41,0-13-16,3 18-10,-1-6-26,5 0-30,-2 2-24,4 3 7,2 1-24,1-1-25,4 4-16,0-1-20,2-1-23,0 0-31,1-1-70,0-1-36,0-1-71,2-5-62,-1 0-82,1-1-84,0-2-112,1-2-126,-4-1-779,1-2-1037</inkml:trace>
  <inkml:trace contextRef="#ctx0" brushRef="#br0" timeOffset="464859.1453">31096 10655 642,'8'-20'808,"-3"-1"-134,-1 4-39,0 0-46,0 4-35,-1-1-50,0 3-58,-3 11-81,4-18-34,-4 18-16,0 0-22,0 0-31,0 0-36,0 0-37,0 0-32,-5 12-38,5-12-36,-4 22-17,3-7-15,-2 2-45,-1 2-55,2-2-87,-2 5-59,-2-1-110,0 2-56,1 0-127,-4 5-88,-1-2-187,-2-2-649,0 2-1017</inkml:trace>
  <inkml:trace contextRef="#ctx0" brushRef="#br0" timeOffset="465529.8554">28781 12034 803,'0'0'786,"0"0"-65,-3-15-67,3 15-56,0 0-18,-5-14-85,5 14-39,0 0-48,-4-8-52,4 8-39,0 0-33,0 0-28,-16 3-15,9 2-11,1 6-12,-3 2 6,-1 1-49,1 4 29,-5 6-45,2 0-133,-1-1-26,-1 5 0,3-4 0,-3 1 0,1 1 0,3-2 0,-3-1 0,4-2 0,-1-2 0,2 1 0,1-2 0,3-3 0,-1-2 0,1-3-184,1 1-105,3-11-13,-1 14-56,1-14-16,0 0-89,6 10-81,-6-10-32,0 0-47,16-4-107,-10-3-449,4-3-789</inkml:trace>
  <inkml:trace contextRef="#ctx0" brushRef="#br0" timeOffset="465746.0386">28686 12115 388,'3'-23'734,"-1"-1"-120,1 1-23,-3 3-57,4 3-6,-3 0-73,0 4-30,3 1-87,-4 12 14,4-15-17,-4 15 7,8-7-47,-8 7-32,12 7-36,-4 1-45,1 2-5,-1 3 21,2 4-57,-2 2 11,3 2-43,2 4 25,-2 0-52,1 1 25,1 0-59,-3 0 21,1-1-40,2 1 6,-2-4-21,1 2-2,-2-5-8,-1 1-20,3-3-53,-5-2-61,0-2-34,-1-1-78,0-1-24,-2-4-77,-4-7-91,7 14-105,-7-14-65,0 0-110,0 0-682,-4 9-1000</inkml:trace>
  <inkml:trace contextRef="#ctx0" brushRef="#br0" timeOffset="466194.0151">28498 12284 460,'-13'2'772,"13"-2"-116,-13 4-46,13-4-101,0 0-43,-7 7-75,7-7-38,7 6-66,-7-6-33,15 7-50,-4-6-1,5 3-50,2-2-8,1 1-41,4-2-1,5-1-44,-1 1 8,5-2-30,-2 0-1,1-1-52,-2-1-10,6-1-56,-3-2 20,-1 1-39,-1-2 3,-4 0-46,-3 0-17,1-3-15,-5-2 12,0 0 10,-2-1 14,-3-3-2,-2-2 27,-1 0 24,-2-1 21,-4-1 12,2-2 18,-3 0 20,0 5 23,-1-3 27,-2 1 30,-1 0 28,0 2 48,0 3 5,-1-1 13,0 1-10,-1 0 40,-1 4-11,3 10 24,-3-20-29,-1 11 17,4 9-34,-2-12 16,2 12-11,0 0 21,-5-8 3,5 8 8,0 0-1,-4 11-14,4-11 6,1 18-8,-1-4-13,1 4-2,-1 1-13,2 2 7,-2 4-43,1-1-31,0 3-76,-1-1 0,1-1 0,-1 1 0,2 1 0,-1-2 0,-1-4 0,1 0-82,-1-2-140,2-2-76,-2 3-53,0-3-67,2-2-64,-1-1-106,0-2-43,0 3-44,2-1-111,1-2-362,0 0-761</inkml:trace>
  <inkml:trace contextRef="#ctx0" brushRef="#br0" timeOffset="467127.6289">29392 12432 747,'12'-10'672,"0"-1"-73,-1-3-39,3-3-61,-2 0-61,-1-1-12,1 0-48,-2-4-10,0 4-51,-2-2 3,0 0-40,-3 1-29,0 2-4,-1 1-17,-2 0-36,-2 3-26,0 0-27,-2 1-5,-1 2-18,-3 2-8,-1 0-7,-2 4-6,0 0 0,-2 2-15,11 2-3,-24 2-17,12 1-9,-2 2-18,-1 2 28,2 0-43,-1 2 27,2 2-37,1 1 25,2-1-35,1 1-2,1 0 1,0 0-1,4-2 2,0 2-3,3-12-8,0 20-12,0-20-15,6 16-8,-6-16 1,12 15-4,-12-15-12,14 10 7,-14-10-13,20 5 8,-20-5 0,17 1-1,-6-4 5,0 2 4,0-5-2,-2 1 15,1-1 4,2-3 3,-3 2 12,0-2 2,-1 0 5,0 2 2,-3-2 1,2 4 6,-2-3 5,-5 8 7,10-12-4,-10 12-1,0 0-1,8-5 2,-8 5 0,0 0 47,4 9-47,-4-9 3,1 18 0,-1-6-8,1 3 32,-1 4-18,2 2-8,-2 2 1,2 5 12,-1-1-5,3 5-3,-1 1 7,3 2 28,-2 1-5,2 4-15,-2-5-7,3-1-1,-2 0 31,1-1-47,-1 1 35,-1-5-42,0-4 36,-2-1-33,1-5 29,-2 0-42,1-1 32,-2-1-30,1-1 36,-1-1-42,-1-2 38,1-1-42,-2 0-1,0 0 6,-1-3-1,-2 1-6,0-1 1,-2-2-9,-1 0 0,-3-2-8,-4 0-6,0-5-1,-4 1 18,-2-2-12,-6-6-9,-6 0-5,-6-8 12,0 1 6,1-1 13,1-4 6,1-3 3,4-2 4,3-2 6,3-4-20,2-1 12,2-1-14,3-1 22,6-1-18,7 2-22,1-2-81,7-1-28,4-5-55,9-1 7,4 0-47,10-9-62,7 3-19,1 1-29,8 5 48,1 0 37,1 5 55,3 3 43,-3 3 52,2 3 35,-10 3 45,0 6 28,-2 1 32,-9 5 32,-1 1 6,-6 1 40,-4 5 15,-2 0 28,-3 3 7,-12 2 7,16 0 1,-16 0 5,9 7-4,-9-7 20,4 13-21,-4-13 18,-1 21-30,-2-9 6,1 0-27,1 0-11,-2 1-14,2 1-21,1-2-12,0-1-18,1 0 9,2 1-1,0-2 3,1-1 1,2-1-8,1 1-11,1-4-3,2 2-28,0-4 22,2 2-26,0-5 25,1 2-7,-1-4-1,2 2 14,-3-5 15,4 0 5,-3 0 9,1-3 5,-2 0-5,-2-2 5,1-2-1,-3 0 4,-1-1 1,-3-2-12,-1 4 6,-2-3-16,-1 3-4,-3-3-17,-1 1-2,-1 3-9,-3-1-6,0 2-10,-1 1-25,-3 1-51,0 2-28,0 0-95,0 4-58,1 0-81,-2 2-124,-2 0-100,0 4-129,0-2-766,-2 3-1076</inkml:trace>
  <inkml:trace contextRef="#ctx0" brushRef="#br0" timeOffset="467882.9974">30498 11875 365,'0'0'831,"4"-15"-140,-4 15-84,4-17-45,-2 6-29,-2 11-38,4-18-60,-4 18-50,3-13-12,-3 13-44,4-12-19,-4 12-36,2-9-65,-2 9 4,0 0-5,0 0-12,0 0 5,8 10-22,-6 0-11,-2 4-15,2 1-5,-1 3-23,0 2-17,1 0-18,-1 4-87,0 0-3,0 0 0,2-1 0,-2 0 0,3 0 0,-3-4 0,2 0 0,1-2 0,-2-2-154,-1 1-97,2-4-84,-2 0-43,-1-12-65,2 17-133,-2-17-120,1 17-168,-1-17-564,0 0-1037</inkml:trace>
  <inkml:trace contextRef="#ctx0" brushRef="#br0" timeOffset="468067.9039">30335 12100 183,'0'0'907,"-8"-10"-175,8 10-68,0 0-59,0-13-90,0 13-51,6-9-54,-6 9-74,16-9-15,-9 4-57,4 1-23,3-1-67,0 1-12,2 0-58,1-1 4,2 1-69,3-2-30,-3 3-98,4-1-80,0-1-65,1 0-112,-5 1-85,1 2-81,0 0-102,-3-1-597,-1 2-820</inkml:trace>
  <inkml:trace contextRef="#ctx0" brushRef="#br0" timeOffset="469017.3786">30695 12037 391,'3'11'707,"-3"-11"-122,0 0-35,12 3-105,-12-3-32,13-1-40,-13 1-39,18-4-27,-8 1-32,-1-1-48,3 2-33,-1-2-16,-2-1-1,1-1 1,-1 2-20,-1-1-4,1 0-21,-3-2-17,-6 7-8,9-11-13,-9 11-14,7-10-9,-7 10-20,2-11-4,-2 11-10,0 0-6,-5-9-4,5 9 3,0 0-5,-13-4 17,13 4 15,-11 4 12,3 0 30,2 3 0,-2 1-7,-2 1 9,2 2-10,0 1-21,1-1-12,1 4-6,-1-1-12,2 1-15,1-1 31,0 0-53,3-1-23,0 1-28,1-3-27,2 0-45,1 1-11,1-1-63,-1-2-26,3 0-41,-1-1-28,2 0-77,1-3-35,-2 1-39,2-1 42,-8-5 20,17 5 0,-17-5-76,14 1-18,-14-1 29,11-4 47,-11 4 90,11-8 142,-11 8 169,7-13 129,-1 3 34,-2 0 41,1-4 0,-1 0 23,1-2-4,-1 2 22,0 0 4,2 1-17,0-1 20,-1 2-38,-1 1 15,1 3-39,0 0-32,-5 8-3,11-11-14,-11 11-21,13-3-15,-13 3-15,14 3-18,-6 2-4,-1 1 14,4 2-6,-2 1-2,-2 3-2,1 0 28,1 0-25,-2 1 25,1-1-46,-1 1 8,-1 0-31,0-1-9,-2-1-4,1-2-6,-2 1-4,1-2-2,-4-8-1,5 15-1,-5-15-4,4 10-5,-4-10 0,0 0 1,0 0-4,0 0-12,0 0 4,0 0-11,0 0 17,0 0-18,0 0 29,-7-14-24,7 14 1,-1-19 5,1 19 3,0-23 2,1 11-4,1-1 11,3-1 1,-3 1-2,2 0 4,1 1 0,0 0-1,0 5-3,1-3 4,1 5-3,-7 5-3,10-6 2,-10 6-4,0 0 3,18 3 2,-18-3 1,12 11-3,-7-2 2,0-1 0,1 1 1,-1 0 23,-1 2-24,-1 0 26,1 1-21,0-2-3,-2 0-2,2 2 0,-1-4-3,-3-8-1,6 16 3,-6-16 2,4 13-2,-4-13-1,4 11-7,-4-11-1,0 0-6,0 0-8,0 13-5,0-13 5,0 0-1,0 0 6,0 0-2,0 0 18,0 0-14,-6-12 25,6 12-26,2-13 3,-2 13 5,2-18 8,0 7-2,1-2 3,3 0 0,-1 1-13,1-2 28,-1 3 14,0 1 22,0 1 12,-1 0 6,1 1 2,-5 8 0,10-14 8,-10 14-8,9-7-3,-9 7 5,9-4 4,-9 4 8,9 5 6,-9-5-10,8 8-15,-4 2-5,-4-10-15,5 17-8,-1-7-12,-3 1-8,2-1-2,-2-1-7,3 2-40,-4-11-8,3 20-64,-3-20-11,3 16-50,-3-16-20,4 13-35,-4-13-25,2 10-16,-2-10-46,4 8-48,-4-8-22,8 5-27,-8-5-90,0 0-37,15 0-3,-15 0-374,13-5-473</inkml:trace>
  <inkml:trace contextRef="#ctx0" brushRef="#br0" timeOffset="469233.5548">31514 12059 863,'9'-12'534,"-1"2"-57,-2 2-33,-1 0-56,0 0-41,-5 8-25,10-9-39,-10 9 30,0 0-27,0 0-7,0 0-35,0 0 5,8 8-27,-8-8-25,-2 16-28,2-16-20,-3 20-7,0-9-21,2 1-15,-1 0 1,2-1-41,-1 2-16,1-1-10,-2 0-9,4 0-9,-2-12-11,0 22-22,0-22-20,3 18-31,-3-18-28,3 13-39,-3-13-49,6 12-25,-6-12-59,7 6-92,-7-6-86,0 0-54,15 4-166,-15-4-450,11-5-727</inkml:trace>
  <inkml:trace contextRef="#ctx0" brushRef="#br0" timeOffset="469556.5291">31568 11911 276,'-15'0'868,"15"0"-200,-21 2-111,21-2-66,-17 3-84,17-3-52,-11 2-12,11-2 0,-12 3-30,12-3-24,0 0-25,0 0-30,0 0-28,0 0-20,9 7-21,-9-7-13,16 0-22,-16 0 2,23-2-15,-12 1 21,3-2-16,-2 2-5,2-4-1,-4 2-1,2-2 0,-1-2-16,-2 2-9,-1-2-16,0-2-8,-1 1-11,-2-2-14,0 1-3,-2-1-12,1 0-5,-4 10 2,1-17-12,-1 17-3,-1-14-8,1 14 1,-7-10-7,7 10-8,-10-5-19,10 5-27,-15-2-53,15 2-30,-20 5-51,9-1-48,1 2-31,-1 1-50,-1 0-12,3 2-57,0-1-38,-1 4-42,3-2-82,-1 0-222,3 2-289,-1 0-681</inkml:trace>
  <inkml:trace contextRef="#ctx0" brushRef="#br0" timeOffset="470035.7949">31711 12105 428,'4'-11'795,"-4"11"-139,0 0-20,3-12-115,-3 12-55,0 0-96,4-10-49,-4 10-65,0 0-7,0 0-41,0 0 2,0 0-30,11 5-5,-11-5-33,2 11-18,-2-11-23,4 14-15,-4-14-13,1 19-17,-1-19 3,1 20-5,-1-20-11,0 19-3,0-19-8,2 18-6,-2-18 1,0 17-10,0-17-5,1 14 1,-1-14-1,1 12 1,-1-12 8,0 0 0,2 12-6,-2-12-4,0 0 1,0 0-4,0 0 0,0 0-4,0 0-2,7-6-1,-7 6 1,5-11-3,-5 11 2,7-16 2,-2 5 0,1-1-3,-1-3 0,2 1 2,-1-1 10,2 1-9,-1-1 0,1 1 22,-1 1 20,1 2 12,-1-1-18,1 1 18,-2 5-32,0-2 6,-6 8 3,13-7 19,-13 7 44,12 0-25,-12 0-29,11 8 6,-11-8 0,9 15 0,-5-6-16,0 1-2,-3 1-11,2 1-6,-2-1 1,3 3-15,-4-3 12,1 2-1,-1 0-26,-1-1-42,-1-1-51,0 1-47,2-12-69,-3 20-56,3-20-69,-1 14-45,1-14-74,-1 15-54,1-15-75,0 12-92,0-12-417,5 9-722</inkml:trace>
  <inkml:trace contextRef="#ctx0" brushRef="#br0" timeOffset="470505.8818">32143 12196 517,'11'-9'642,"1"0"-95,-2-1-57,-1 2-45,1-3-28,-2 0-26,0 2-16,-3 1-86,-1-1 6,-4 9-26,6-15-20,-6 15-38,0-12-11,0 12-29,-5-9-6,5 9-23,-10-5-3,10 5-14,-15 0 1,15 0 3,-19 5-24,10-1-15,-2 4-12,-1-2-9,2 4-14,-1-2-12,0 2-13,1 0 2,1 1-7,2-1 12,-1 0-26,3 2-2,-2-4-2,5 1-2,2-9-4,-3 17-2,3-17-13,2 13-6,-2-13-21,5 13-6,-5-13-15,11 8-12,-11-8-9,16 4-15,-16-4 8,20 1-16,-20-1 26,23-3-6,-10 0 11,1-2-25,-1-2 37,-1-1-2,4 0 26,-5-2-5,3 1 22,-1-4-8,1-2 20,-2 1 1,-1-1 21,-1 3 3,-1 1 15,0 2 9,-3 0-6,1 1 0,-7 8-6,9-11 2,-9 11 9,0 0 19,10-5-2,-10 5 4,0 0-10,0 0-5,4 14-10,-4-14-3,-1 11-13,1-11 1,-3 16-9,3-16 3,-1 18-9,1-18 3,0 16-15,0-16-9,0 14-29,0-14-9,1 15-14,-1-15 6,5 12-42,-5-12-5,5 9-44,-5-9 4,8 6-58,-8-6-49,12 4-31,-12-4-23,15-2-23,-15 2-11,20-5-28,-10 2-20,1-3-132,3-1-272,-3-1-322</inkml:trace>
  <inkml:trace contextRef="#ctx0" brushRef="#br0" timeOffset="470744.2256">32627 11943 10,'3'-16'685,"-3"3"-162,0 0-61,-2 1-11,1-2-37,0 2-14,-3-2-42,1 2 16,0 1-14,0 0-8,1 2-32,2 9-14,-6-16-29,6 16-34,-2-12-20,2 12-22,0 0 21,-4-10 8,4 10-22,0 0 0,0 0-31,0 0-14,-4 14-24,4-14-16,0 18-21,0-4-17,0 0-15,0 2-16,0 2-12,-1 3-6,1 0-13,-2 1 1,1 2-11,-1-1-1,-2 1-6,1-2 2,0 1-14,0-1-38,-1-1-44,0-2-32,0-1-70,0-2-72,0 1-73,-2-2-39,1-2-119,0 1-112,0-2-173,-1-3-685,-2 1-1082</inkml:trace>
  <inkml:trace contextRef="#ctx0" brushRef="#br0" timeOffset="470960.3153">32393 12184 519,'0'0'754,"-4"-16"-137,4 16-56,0-13-83,0 13-71,7-12-51,-2 5-28,-5 7-77,14-10-31,-5 3-66,0 2-32,4 0-20,1 0-28,1-1-16,0 2-44,3 0-28,1 1-33,-1-1-63,1 1-65,-1-1-65,1 0-66,1 0-65,-5 2-48,0 2-154,-3-3-296,-1 1-421</inkml:trace>
  <inkml:trace contextRef="#ctx0" brushRef="#br0" timeOffset="471593.1715">32719 12114 244,'0'0'697,"0"0"-134,9 8-65,-9-8-74,0 0-53,18 0-57,-18 0-6,15-1-24,-15 1-15,19-5-24,-19 5-29,23-2-23,-12-1-28,0 1-10,1-3 0,-3 1-21,0-2-6,1 2-15,-1-1-11,-3 0-5,-6 5-10,14-9-9,-14 9-13,8-11-13,-8 11-8,4-9-5,-4 9-20,0 0 2,-3-10-5,3 10-2,0 0-5,-10-4 2,10 4-5,0 0-2,-18 4 2,18-4-1,-14 10 0,5-5 2,0 5 3,0-3-4,-1 3-2,1 0 12,0 1-10,0-1 7,1 2-8,1-1 5,0 0-10,2 1 2,0-2-2,1 0 0,2-1-1,2-9 2,-4 17 0,4-17 1,0 15-1,0-15-1,5 11-2,-5-11-6,8 11-6,-8-11-4,15 7 1,-6-3 1,-9-4 0,20 3 5,-20-3 8,22 2-7,-22-2 2,23-2-1,-8 1 3,-3-3 2,3 0-2,-1-1 4,2-3 4,-4 1 1,5-3-1,-2-4 1,2 1 1,-2-1 4,1-2-1,0-2-1,-2 1-12,-2-2 17,-1 0-10,-2-1 9,-2 3-11,-1-2 8,-2 2-12,0 1 12,-3 3-9,0 0 8,-1 13-19,0-21 17,0 21-18,-1-15 17,1 15-16,-5-10 17,5 10-15,0 0 15,0 0-13,0 0 14,-9 6-2,9-6-2,-1 15-1,2-3-3,0 0-4,1 0-1,-1 2-1,0 1 2,2 2 1,2-1 0,-3-1 2,2 2 3,0-2 0,-2-1 0,2 1 3,-1-4 7,-1 0 14,0 0 22,0 0 47,-2-11 17,3 19 9,-3-19 3,0 16 3,0-16-7,-7 15-32,2-8 0,5-7-38,-14 10 4,3-6-52,0-1-51,-2 0-82,-3-1-91,0 1-113,-1-1-116,-5 2-165,-1 1-256,0-2-521,-1 1-1000</inkml:trace>
  <inkml:trace contextRef="#ctx0" brushRef="#br0" timeOffset="473182.0622">27095 13408 193,'-3'-9'962,"3"9"-190,0 0-99,-5-12-69,5 12-49,0 0-66,-4-10-96,4 10-77,0 0-32,0 0-15,0 0-32,-13 2-50,13-2 7,-10 13-36,4-4-12,1 4-44,-1 0 1,1 0-30,1 2-5,-1-1-23,2 1 0,1-1-5,2-1-8,-2-2-7,4 4-5,-2-3-4,4-1-2,-1 0-4,4-2 0,-2 0-2,3-1-5,1-1-8,1-2 1,3-2-2,-1 0-7,-1-1-14,2-2 9,1 0 1,1-1-17,-1-1 18,-1-1-17,3-2 23,-3-3-20,1 3 20,-1-4-14,1 1 19,-5-2-17,0 0 24,-1 0-18,0 1 23,-1 1-20,-7 8 16,6-14-16,-6 14 18,8-11-13,-8 11 6,0 0-15,0 0 29,0 0-27,0 0 22,0 0-14,0 0 14,0 0-20,0 0 21,1 13-22,-1-13 21,5 12-16,-5-12 16,9 12-15,-1-6 19,-1-2-22,4 1 25,-1 0-22,0 0 22,4-3-23,2-2 20,-2 3-18,1-3 14,5-3-12,-1 1 20,0-1-20,0-2 18,0-2-16,2 2 28,-1-4-11,-4 0 20,2-2-11,-5 1 13,1-4-16,-3 2 43,0-2-36,-6 2 7,1-3 2,-3 0 7,-1 1 1,-2 2 1,-2 0-4,-2-3-7,-5 4-1,1 1-11,-3 2 4,-3 2-11,-1 1-3,-3 2-8,2 2 7,-4 1-24,4 1-36,-4 1-32,2 1-52,3 3-39,-2 0-82,4 1-54,3 0-63,0-1-74,6 3-77,4-9-129,-1 14-742,1-14-995</inkml:trace>
  <inkml:trace contextRef="#ctx0" brushRef="#br0" timeOffset="473429.4454">27955 13378 967,'0'0'776,"8"-12"-55,-8 12-73,0 0-63,0-12-66,0 12-50,0 0-56,0 0-27,-10-4-30,10 4-45,-9 7-47,9-7-42,-10 9-40,4-3-23,1 4-29,1-1 3,4-9-46,-4 18-26,2-6-14,2-12-9,0 18 13,4-9-27,-4-9-7,6 18-30,-3-8-31,5-4-33,-3 1-44,5-2-17,-2 1-65,-8-6-16,17 7-50,-17-7-40,17 1-80,-17-1-76,18-1-82,-9-3-114,-1-1-641,-1-2-906</inkml:trace>
  <inkml:trace contextRef="#ctx0" brushRef="#br0" timeOffset="473752.3881">27874 13156 615,'-17'3'781,"3"-3"-114,2 5-65,1-4-107,2 3-74,9-4-67,-15 7-55,15-7-66,-8 7 1,8-7-32,0 0-29,8 10-11,-8-10-25,15 3-20,-15-3-21,23 3-20,-10-3 3,5-3-36,1 3 14,-2-3-37,1 0 21,-1-1-26,0-1 29,-4 0-20,1-4 20,-3 3-17,-2-4 24,-2 1-27,-1 0 23,-4-2-27,1 2 25,-3 9-4,-4-18-9,-1 10-6,-3 0 1,2 1 1,-3 2-6,-1 1-3,-3 3-5,13 1-22,-25 1 24,10 4-24,-1 2 21,1 1-34,-1 2 2,5 1-63,2 1-44,0 0-39,2 3-38,5-3-42,2 0-40,4 3-67,1-1-45,5 1-36,1-1-127,2 0-561,4-2-736</inkml:trace>
  <inkml:trace contextRef="#ctx0" brushRef="#br0" timeOffset="473999.8189">28286 13273 666,'3'-10'668,"-2"-2"-56,-1 12-58,0-22-50,0 10-35,-3 0-7,1 1-62,-2 1-19,0 2-50,1-2-24,3 10-66,-9-11-22,9 11-50,0 0 6,-9 2-30,9-2-12,-7 15-40,5-3-3,-1 4-22,2 2 0,1 1-33,0 2 11,1 4-20,3 1 2,0 1-13,1 3 5,1 0-18,1-1 8,0-2-53,1 0-16,-1-5-56,1-1-27,1-2-77,-1 0-46,0-4-58,-1-2-42,1-1-76,-4-3-31,1-1-116,-5-8-81,6 10-341,-6-10-615</inkml:trace>
  <inkml:trace contextRef="#ctx0" brushRef="#br0" timeOffset="474670.4471">28213 13546 301,'-16'-12'657,"1"5"-127,2-3-71,0 1 2,-1 0-39,4 1-17,-2 0-59,4 1-54,2 0-60,6 7-46,-7-13-48,7 13-36,2-11-7,-2 11-37,11-11-35,-2 7-40,4-3-40,-1 2 8,6 0-25,0 0-9,2 1-1,3-3-8,1 1-7,-2 2 2,1-4 13,-1 1 13,-3 1 18,1-2 9,-2 0 21,-4 1 18,0-3 14,-2 3 18,-3-4 16,3 2 28,-4 0 7,-1 0 18,-2 1-20,-1-1 13,-4 9-15,11-15 6,-11 15 14,5-13 1,-5 13-5,7-10-1,-7 10-5,3-11-7,-3 11-11,0 0 0,7-7 9,-7 7 16,0 0 11,0 0-11,0 0-3,0 0-8,0 0 10,0 0-6,5-7-2,-5 7 6,0 0 2,0 0 21,0 0-12,0 0 10,0 0 12,0 0-7,0 0 14,0 0-23,0 0-4,0 0 4,0 0-6,0 0 7,0 0-19,0 0-1,0 0-12,0 0-6,0 0-25,0 0 2,0 0 3,0 0 15,2 9 8,-2-9-13,-1 17-7,1-17-6,-1 24-6,1-10 5,1 4-14,-1 1 5,0 0-3,0 1 2,1-1-34,0 1 0,-1 1 0,2-2 0,-2 1 0,0-3 0,0 0 0,0 0 0,0-3 0,0-1 0,0-1 0,-2-2 0,2-10 0,0 17 0,0-17 0,0 14 0,0-14 0,0 0 0,0 14 0,0-14 0,0 0 0,0 0-32,0 0-22,0 0-6,0 0 13,2-9-3,-2 9 11,8-17-1,-5 6 1,3 0-6,0-4 11,2 1-8,2-2 16,1-1 1,0 0 8,0 3 2,2 0 12,-2 0-16,2 4 11,-1 1-10,-1 0 41,-1 3-38,1 1 10,-11 5-5,19 0 13,-19 0-6,18 5 13,-8 2-6,-3 1 5,1 1-7,0 1 14,-3 1-13,1 2-5,-2-1-5,-1 0-31,-1-2-74,0 2-108,-2-12-59,0 23-89,0-23-116,0 21-110,0-21-106,-2 17-826,2-17-1158</inkml:trace>
  <inkml:trace contextRef="#ctx0" brushRef="#br0" timeOffset="475017.7464">28892 13484 93,'4'-8'821,"-4"8"-172,4-12-98,-4 12-51,0 0-93,1-10 0,-1 10-40,0 0-24,0 0-24,-9 3-37,9-3-47,-7 8-15,1 0-33,6-8-30,-6 15-10,6-15-35,-5 16-3,5-16-37,-2 17 9,2-17-39,3 16 13,-3-16-27,5 17 17,-1-8-13,1-1 27,0-2-20,-5-6 11,15 11-20,-15-11 11,17 7-3,-9-4 17,-8-3-4,20 4 15,-20-4-22,18 0 50,-4-2-61,-2-1 14,-1 1 8,4-5 3,0 2 8,0-3-13,2-1 5,0-3-15,0 2 2,-3-4-9,0 2 3,-4 1-7,-2 0 3,-3 3-12,-1-3 4,-4 11-29,-1-15 26,-4 8-18,-2 0-9,-4 2 0,-3-1-11,-1 2-29,-1-1-52,0 2-47,-1 0-94,-1 2-87,4 1-69,-3 0-167,3 0-156,1 1-863,-1-1-1224</inkml:trace>
  <inkml:trace contextRef="#ctx0" brushRef="#br0" timeOffset="475804.3028">29392 13433 533,'0'0'873,"-4"-11"-115,4 11-114,0 0-31,-4-12-65,4 12-63,0 0-70,-3-9-54,3 9-53,0 0-53,0 0-40,0 0 8,0 0-6,0 0-23,0 0-24,-5 7 0,5-7-35,-2 15-10,2-15-36,-3 20-11,3-20-18,-1 19-8,1-19-19,0 21 0,0-21-12,2 20 5,1-11-18,1 0 12,-4-9-33,9 13 13,-4-5 2,-5-8-22,14 9-18,-14-9 6,14 7-23,-14-7 9,18 1-9,-18-1-3,15-1 11,-5-3-18,-1 1 15,-1-2-5,1-2 10,-1 2 10,-2-4 3,3 0 9,-3-2 6,3-1-1,-4 0 8,1 2-3,-3-2 5,1 3 36,-1-1-26,-3 10 10,7-14 0,-7 14 4,3-10-5,-3 10-10,0 0 28,0 0-1,0 0-2,0 0-2,0 0 1,-5 9-3,5-9 0,-2 10-3,2-10-5,2 13-9,-2-13-7,2 14 4,-2-14 2,7 17-2,-7-17-10,8 14-4,-3-7-31,2 0-9,-7-7-37,14 9-29,-14-9-21,17 6-12,-7-3-17,-10-3-3,22 0-12,-12-3 7,2 3 3,-1-2 22,1-3 11,-1 0-22,2-2 21,-2-2-2,1-1 42,-2 0-13,-1-2 60,0-3-5,-3 1 27,1-1-1,-3-2 43,-1-1-12,0-4 43,1 1-22,-2 2 50,0-5 19,-2 2 41,0-2 0,-2 3 1,4 1 2,-4 1 25,0 1-14,2 2 17,-1 3-36,1 2 1,-2-1-43,2 12 33,-1-15 21,1 15 16,0 0 0,0 0-15,-8-5 9,8 5-11,-2 12 14,2-12-31,-5 20-7,2-6 10,0 3-15,0 1 9,-1 4-8,0 1-24,3 0 5,-2 0-22,2 1-66,0 1 0,1-4 0,1 3 0,0 0 0,2-2 0,-1-1 0,5 0 0,-4-3 0,4-2 0,-1-1 0,2-2 0,1-1-39,1-2-124,0 0-52,0-5-38,2-1-77,0-1-54,0-1-24,1-2-100,0-3-65,-2-1-84,1-1-822,-1-2-1102</inkml:trace>
  <inkml:trace contextRef="#ctx0" brushRef="#br0" timeOffset="475973.6122">29717 13336 815,'-15'1'828,"15"-1"-103,-22 0-79,22 0-84,-15 2-90,15-2-73,-9 4-74,9-4-59,0 0-52,0 0-45,0 0-31,9 7-30,-9-7-45,24 3-53,-6-2-52,1 0-71,6-1-88,1 2-116,4-4-97,6 1-169,1 1-706,10-5-891</inkml:trace>
  <inkml:trace contextRef="#ctx0" brushRef="#br0" timeOffset="476722.3916">30584 13329 721,'4'-7'662,"-4"7"-56,3-13-33,-3 13-106,0 0-43,2-12-75,-2 12-15,0 0-32,0 0-29,-13-2-12,5 7-19,1 0-15,-1 2-22,-3 3-14,2 0-23,-1 1-12,0 1-31,3 1-28,-1-1-24,3 2-13,-1-2-8,2 0-10,2 0-8,1-2-6,2 1-7,2 0-6,2-1-7,0-3-19,3 2-16,0-3-20,3 0-12,-2-2-11,3 0-17,0-4-19,1 0-7,2 0-32,-1-1 22,2-5-14,-2 1 45,1 0-25,-1-3 35,-2 1-20,2-3 47,-4 0-6,-1 1 32,1-3-17,-2 3 35,-4 1-13,-4 8 31,6-14-16,-6 14 39,4-10-3,-4 10 18,0 0 4,0 0 12,0 0-1,0 0 15,-12 2-10,12-2 7,-5 9-13,5-9 6,-1 13-22,1-13-1,1 15-11,3-6 6,0-1-17,2 1 6,3-3-16,0 1 7,2 0-10,2-2 4,0 1-7,4-2 6,-2-2-8,2 1 6,0-1-8,-1-2 8,3 0-9,-2-2 15,1-1 6,-3-2 5,0 0 14,-1-2 7,0-1 2,-3-2-4,-4 0-2,1-2-3,-2 0 2,-2-1-4,-1 3 8,-2-3-2,-2 1-8,-1 1-10,-1 1 4,-3-2-14,2 5-3,-4-3-10,1 4-15,-2-1-34,-1 2-50,1 0-61,9 5-110,-19-6-93,19 6-137,-15-2-132,15 2-825,-14 2-1071</inkml:trace>
  <inkml:trace contextRef="#ctx0" brushRef="#br0" timeOffset="477324.0486">31017 13306 315,'12'-2'798,"0"-1"-128,0 0-48,1 2-71,2-1-86,-2 2-47,2 0-58,-2 2-46,2 2-52,-1 1-32,0 1-43,-2 3-30,-1-1-32,1 2-10,-3-1-25,-2 1-4,0-1-30,-2-1-8,-5-8-11,5 17 4,-5-17-18,1 16 6,-1-16-16,-2 13 4,2-13-4,-7 9 3,7-9-12,-10 7 13,10-7-14,-10 3 13,10-3 4,-12-1 26,12 1 2,0 0 8,-14-5-10,14 5 3,-6-8 5,6 8-14,-1-12-10,1 12-5,1-17-10,1 7 2,4-5-2,-1 3-12,3-2-14,0 2 21,1 0-42,0 1 2,1 0-5,2 1 4,-4 3-5,2 1 13,-1 0-7,-9 6 9,16-5-4,-16 5 13,14 2-6,-14-2 9,17 10-3,-11-3 6,1 2-4,-2 1 12,-2 0-2,4 2 18,-3 2-3,1-3 6,0 3-9,0-2 5,-1-2-10,0 2 4,0-3-2,0-1 1,-4-8-5,5 14 3,-5-14 0,4 13 6,-4-13-8,0 0-1,2 11-3,-2-11 3,0 0-8,0 0 7,0 0-9,0 0 4,0 0-1,-2-11 2,2 11 2,0-13-7,0 13-3,2-21 7,1 11-6,1-5 6,1-1-2,2 1 2,1-4 6,2 1 0,3-1-2,-2 2-1,3 1 0,-2 2 16,2 1-4,1-2 4,-2 8-9,2 0 12,-2 2-2,-1 2 6,-12 3 10,22 3 1,-11 1 5,-3 1-14,-1 3 0,-1 0-7,1 3 0,-2 0-11,-1 0 30,-1 1-42,-1 0-13,-1 0-27,1 0-54,-2 0-53,0-1-98,1 0-67,-2 0-120,1-11-89,-2 18-178,2-18-643,-2 17-946</inkml:trace>
  <inkml:trace contextRef="#ctx0" brushRef="#br0" timeOffset="477910.0697">31685 13406 446,'0'0'730,"13"-11"-116,-3 5-39,-2 0-93,2-2-49,3 0-39,-2 1-30,0-2-16,0 1-45,1-1-13,-2 1-28,3-3-22,-3 2-16,-1 0-19,1 0 1,-5 1-57,2 0-31,-7 8-14,6-13-30,-6 13-5,3-9-21,-3 9-1,0 0-13,0 0 8,-6-9-11,6 9 21,0 0 16,-9 8 6,9-8-24,-6 7 3,6-7-24,-6 15 9,1-6-20,5-9 8,-4 17-18,4-17 10,-3 19-19,3-19 0,0 21-47,2-10-28,-2-11-34,3 19-47,1-11-40,1 1-25,0-1-39,2 0-49,-1-3-57,1 1-41,1-1-36,-8-5 9,13 7-18,-13-7 33,14 3-34,-14-3 111,0 0 64,14-1 74,-14 1 113,8-7 113,-8 7 33,8-10 64,-8 10 24,7-19 8,-3 10 8,1-4 11,0 0 31,4-1-5,-2 0 20,2 0-6,1-1 19,3 1-26,-2-1 14,2 5 10,0 1 1,1 1 4,-1 1-14,1 2-6,-2 3-5,-12 2 17,22 2-8,-13 3 11,0 0-10,-2 3 8,0 1-23,-2 1-12,-1 0-24,-1 2-30,-2 0-20,0 0-11,-1-12-11,-1 21-4,0-10 4,-2-1 0,-1-2 9,0 1-13,-2-2-48,6-7-41,-9 11 0,9-11 0,-9 6 0,9-6 0,0 0 0,0 0 0,-14-4 0,14 4 0,0 0 0,1-16 0,3 6 0,0-1 0,1 0 0,1-4 0,4-2 0,0 0 0,0-1 0,3 0 0,-1 1 0,3 1 0,0-1 0,-2 2-198,3 1-165,-2 2-76,2 1-7,-4 3-101,1 3-74,-1 1-90,-12 4-832,17-2-1179</inkml:trace>
  <inkml:trace contextRef="#ctx0" brushRef="#br0" timeOffset="479329.6247">27535 14589 261,'12'-6'569,"-1"0"-100,-1-1-57,2-1-21,-1 0-18,0-1-26,0 0 20,-1-1-37,-2 0-8,1 2-12,-2-3-13,-2 2-4,-1 0-31,-4 9-32,5-14 13,-5 14-16,-1-14-39,1 14 15,-9-12-22,9 12-10,-16-5-22,16 5-8,-24 0-3,8 5-16,1 1-5,-3 3-9,-3 1-10,2 2 1,-4 2-13,2 4-19,1-2-8,0 1-5,2 3-12,3-4-16,2 1 1,1-1-9,3 0-4,3-2-10,2 1-19,2-3-41,4 0-41,2-1-34,4 0-51,1-1-40,4-1-18,3-1-29,3-2-18,2 1-23,2-1-32,2-3 9,0-2-5,4-1-4,-2 0-3,3-2-14,5-1 13,-1-4 32,6-3 57,5-1-7,-4-2-26,1-1 11,-1-2-4,-1-2 92,-2 0 159,0-3 84,-5 0 87,-1 1 13,-4-2 32,-7 5 24,-2-2 25,-6 5 4,-1-1-15,-7 3 13,1 2-26,-6 10 35,0-17-4,0 17-19,-7-9-24,7 9 6,-16-3-2,16 3 27,-21 5-23,7 0 18,0 3-31,-2 0-2,1 2-31,0 2-9,1 1-44,0-2-23,4 1-19,0 1 5,2-1-30,2 1 13,2-4-33,1 3 22,3-12-29,0 19 11,0-19-19,7 15 11,0-7-32,0-3-11,3 0-16,0-1-14,4-2-13,-1 0-17,1-4-12,-1 0 8,3-2 12,-1-1 14,1-3 5,-2 1 14,0 0 6,-3-3 28,1 0-15,-2 2 25,0-3-7,-2 4 27,-2-1-5,2 0 31,-8 8-19,8-11 9,-8 11-21,0 0 32,6-5-15,-6 5 17,0 0-18,0 0 20,0 0-28,-2 14 22,2-14-29,0 0-3,0 18-3,0-18 0,3 14-1,-3-14-3,7 14 2,-1-7 4,-6-7-10,13 12-3,-5-7-1,1 0 1,2-2-1,-1 0-6,4-2 1,-1 0-2,1-2 0,-1 0-2,4-2-5,1 0-12,-2-3 0,-1-1 3,5-1 2,-5-2 17,2 0-11,-4-4 25,0 2-21,-1-3 26,-1 1-21,-3 0 2,-3-1 1,-2 1 6,1 0 2,-3 0-1,-2 2 3,-3-2-1,0 1 11,-3 0 1,1 2 3,-4 0 14,1 3-7,0 1 2,0 0-3,0 2-4,3 0-4,6 5-2,-13-2-4,13 2-2,0 0-3,-10 4-2,10-4 1,0 0-4,0 15-1,0-15-2,7 21 15,-1-10-20,5 3 23,-2 3-24,4-3 20,-3 4-20,3 0-4,-1-1 4,1-1 2,-1 2 3,-1-1 5,0-1 2,0 0 4,-6-2 10,3 1 25,-3-3 0,-1 0 24,1-1 10,-3 0 20,-2-11-15,2 17-3,-2-17-7,-2 15-13,2-15-10,-6 9-8,6-9-7,-8 7-10,8-7-7,-10 3-53,10-3-45,0 0-51,-14-2-55,14 2-49,-8-8-93,8 8-103,-5-9-83,5 9-60,0-15-172,0 15-411,4-20-775</inkml:trace>
  <inkml:trace contextRef="#ctx0" brushRef="#br0" timeOffset="479630.1137">28749 14523 466,'14'-4'632,"-4"0"-104,3 1-54,-1-1-47,3 0-42,-1 0-14,1-3-40,2 2-34,-2 0-31,-1 0-35,3-2-32,-2 2-30,0-3 0,1 1-16,-3 1-13,0-2-13,-2 1-10,-2-1-5,-3 3-13,2-2-14,-3 0-17,-5 7-4,4-12-12,-4 12 5,-3-12-5,3 12 5,-6-7 21,6 7 2,-13-3-1,13 3 10,-13 0 28,4 4-4,-1 0 7,2 2 13,-1 2 7,1 2-7,1 2-9,1 0-5,-1 2 2,1 1-13,4-1-5,0 3-16,1-5-17,4 3-10,-1 2-18,3-5-3,1 5-12,3-5-1,5 2-9,1-2-52,1-1-62,5-2-34,-1-1-64,4 0-55,0-7-83,-2 2-76,1-5-120,4 1-176,0-3-152,2-2-607,2-4-1083</inkml:trace>
  <inkml:trace contextRef="#ctx0" brushRef="#br0" timeOffset="479830.6674">29578 14441 1052,'13'-7'1018,"-4"1"-125,-1 0-21,-8 6 1,14-9-49,-14 9-48,10-6-66,-10 6-62,9-8-123,-9 8-525,9-6 0,-9 6 0,6-5 0,-6 5 0,0 0 0,9-8 0,-9 8 0,0 0 0,7-7 0,-7 7 0,0 0 0,7-7 0,-7 7 0,0 0 0,0 0 0,0 0 0,4-9 0,-4 9 0,0 0 0,0 0 0,0 0 0,-7-12-998,7 12-1269,-12-7-2058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15:16.655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1026 684 357,'4'-10'550,"0"1"-51,-4 9-53,6-16-21,-6 16-59,5-16 14,-5 16-17,5-14 8,-5 14-44,1-14-24,-1 14-45,1-13 1,-1 13-33,0-12-25,0 12-37,-7-10-2,7 10-18,-7-4-6,7 4-18,-14-1-25,14 1-8,-19 2-8,8 3 1,-3 3 12,-1 1-10,-1 3-5,-2 1 39,4 4-28,-5 4 17,0 8-55,-2-1 43,2 3-57,1 0 44,3 1-58,-1-1 50,2 2-66,3-6 63,2 2-76,2-2 51,0-3-61,3 0 59,-1-2-62,5-2 61,0-1-63,2-1 69,1-1-72,1 0 63,5-2-59,0-3 52,-2 1-59,5-4 65,-1-1-59,5-1 62,-3-5-73,2 1 60,-1-3-81,6-3 62,-2-1-68,4-2-7,-1-2 7,-1-3-3,3 1 4,-5-2-4,4-3-1,-2-1-3,-2 1 8,-4-1 11,-1 0 2,1 2 8,-4 0 5,0 2 4,-1 0 13,0 3 5,-3 1-11,1-1-1,-7 9 5,9-8 2,-9 8-1,0 0 9,0 0-3,9 4 4,-9-4 0,5 13 2,-5-13 4,3 17-1,-3-17-2,3 20 6,0-6-1,2-2 0,-1 2-3,4 1 2,-3-3 5,5 2-5,-2-1 5,3-2 2,1 1-4,1-4 7,1-1-7,1 1-1,1-2 2,1-2-2,0-3 1,-2 0-4,4-3-2,-2 0 10,2-2-5,-3-2-3,1 0 2,1-4-1,-5 3 0,1-5 5,-3 3 2,-2-4-1,1 1 9,-4-2-3,0-1-2,-4 1 1,1-3 6,-3 4 13,-2-3 26,0 0-31,-2 2 38,-1 1-41,0 0 31,-2 2-52,-1 1 40,-1 1-45,0 4 40,-3 0-51,2 1 8,10 4 3,-23-2-1,12 4 1,-2 2-1,0 1-2,-1 1 4,1 4 6,2-3-18,-2 5-41,0 1-45,1 1-66,3-1-39,2 1-87,1-2-41,-1 3-73,4-2-46,1-3-68,0 2-91,2 0-589,0-12-812</inkml:trace>
  <inkml:trace contextRef="#ctx0" brushRef="#br0" timeOffset="675.4315">1672 1027 525,'1'-11'684,"-1"11"-66,0 0-9,2-13-74,-2 13-47,0 0-73,0 0-76,1-11-74,-1 11-20,0 0-43,0 0-10,0 0 12,7 9-38,-7-9-19,6 12-20,-6-12-14,6 17-9,-2-9-17,-1 2-20,-1 1 4,0 1 1,1-2-11,0 1-10,-1-1-7,1 2-9,-2-2-5,-1-10-3,2 17-8,-2-17-2,0 15-1,0-15-2,2 12 4,-2-12 5,0 0-9,0 15-4,0-15-2,0 0-4,0 0 3,0 0-7,0 0 2,0 0-3,-5-8 1,5 8-2,0-16-5,0 16 2,0-22-3,0 11 0,1-3-1,-1 1-2,4-1 6,0 0-4,-1-1 2,1 1 9,2 2-2,-1 0 2,4 0-2,-2 4-2,2-2 1,3 3-2,-1 2 0,1 0-1,1 3 5,-1 2 5,2 0-3,-1 2 2,2 1 5,-2 2 0,1 1 5,-1 1-9,-3 2-3,3 0 0,-3 2-2,1-1 8,-3 1 0,0 0-7,-1 1 1,-2 1 1,1-1 2,-3-2-2,-3 1-5,0 0 0,0-11 8,0 22-18,0-22-5,-7 18-3,7-18-3,-7 14 0,7-14-2,-6 9-2,6-9-7,-9 7 7,9-7 5,0 0-1,-12-3 7,12 3 2,-7-12-4,7 12 1,-4-14 0,4 14 0,0-22 1,0 12 5,3-2 1,1-2-11,0-1 17,1 2 0,2-1-1,1 1 0,1 1 1,1-2-3,1 5 8,-1-4 15,4 6 18,-3-3 12,5 3 7,-1 1 22,2 3 20,-2-2 45,2 2-61,-5 1 34,4 4-66,-4-2 59,0 3-84,1 0 61,-3 0-75,1 3 57,-2-1-69,-2 1 58,-2 1-65,4 0 52,-5 2-66,-1-1 29,0 1-75,0 3-33,-2-1-119,0 0-69,-1 1-57,0-12-96,0 24-80,0-12-26,0-12-98,2 20-667,-2-20-920</inkml:trace>
  <inkml:trace contextRef="#ctx0" brushRef="#br0" timeOffset="1024.8297">2429 1015 718,'0'0'633,"0"-14"-32,0 14-55,-2-15-37,2 15-22,0-14-24,0 14-41,-1-10-58,1 10-38,0 0-34,-1-13-45,1 13 4,0 0-14,0 0 29,0 0-67,0 0 33,0 0-85,10 6 50,-10-6-51,5 16 33,-2-4-55,2 3 57,-1 2-18,-1 3 28,1 4-121,-1 0-70,1 2 0,0 4 0,-2 1 0,3 0 0,-2 3 0,1-5 0,-4 8 0,3-4 0,-1 2 0,-1-2 0,0-1 0,1 1 0,-2 1 0,1-5 0,-1 0 0,0-2 0,1 0 0,-1-1 0,0 1 0,0-1 0,0-2 0,0-3 0,0-2-156,-1 0-277,1-2-70,0-3-41,1-1-73,-2-2-69,1-11-173,0 17-537,0-17-1000</inkml:trace>
  <inkml:trace contextRef="#ctx0" brushRef="#br0" timeOffset="1339.3121">2464 1119 179,'-6'-19'741,"2"2"-129,2 0-54,0-1-53,1 1-75,1 1-22,3-1-24,0-1-35,4-1-35,1 1-36,4 2-28,1 0-17,4 3 2,-2 1 4,3 3-30,0 2 6,0 2-66,-1 0-2,-2 5-57,0 3 28,-2-1-52,0 3 23,1 2-48,-4 1 37,0 3-53,-4-1 43,0 3-52,-3-2 49,-1 2-62,-2-1 55,-2 2-63,0 1 50,-2 0-58,-1 1 53,-3 0-66,1-1 61,-1 0-57,0 0 45,-1-1-65,2-2-8,-1 0-74,0-2-62,-1 0-58,4-3-71,0 0-81,5-7-82,-10 12-101,10-12-94,0 0-639,-8 6-917</inkml:trace>
  <inkml:trace contextRef="#ctx0" brushRef="#br0" timeOffset="1655.766">3011 725 268,'-2'-15'766,"1"4"-57,-1 0-16,0 1-115,-1-1-42,1 3-22,-2-2-25,4 10-53,-4-14-55,4 14-49,-5-12-66,5 12-9,-4-9-84,4 9 38,0 0-28,0 0 29,0 0-47,0 0 22,1 14-69,-1-14 32,3 21-4,2-8-60,-3 3 46,1 2-43,0 1 25,0 4-114,0-1 0,-2 2 0,2 1 0,-2-1 0,0 0 0,2 1 0,-2-1 0,1-1 0,-1 0 0,0-3 0,1 2 0,0-3 0,0-1 0,0-1-295,0 0-69,2-2-63,0-2-36,0-3-54,1 1-110,2-6-61,-7-5-838,13 8-1157</inkml:trace>
  <inkml:trace contextRef="#ctx0" brushRef="#br0" timeOffset="2025.5931">3253 1024 338,'0'0'624,"0"0"-57,6-9-43,-6 9-52,8-9-56,-8 9-58,9-8-5,-4-1-21,1 4-20,3-3-49,-1-1-20,2-1-26,-1 1-19,3-2-17,-3 1-23,2-1-10,-2 1-10,-1 0-3,1-1-45,-2 1 11,-2 1-40,2-1 23,-7 10-9,8-15 15,-8 15-42,3-13 9,-3 13-40,-1-9 21,1 9-29,0 0 16,-8-8-22,8 8 23,0 0-31,-14 3 25,14-3-28,-14 8 32,8 1-19,-1-3 35,-1 5-13,1 0 47,1 2-37,1 0 64,1 0-59,-1 3 73,1-1-80,1 3 106,1-1-62,1-1 39,1 2-69,0-1 38,1 0-63,0-1 49,2 1-57,2-1 48,0-2-68,1 0 49,-1-2-55,3 0 39,0-1-87,1-2 34,-2-2-95,5-1-12,-2-2-83,0-2-49,3-1-73,0-2-70,2-3-86,-1 0-79,3-4-26,-3 0-160,-1-1-490,3-3-856</inkml:trace>
  <inkml:trace contextRef="#ctx0" brushRef="#br0" timeOffset="2257.4112">3634 896 74,'0'0'782,"-4"-11"-170,4 11-58,0 0-59,-5-10-10,5 10-16,0 0-41,0 0-30,0 0-47,0 0-16,0 0-26,9 12-13,-4-5 40,1 2-67,3 2 20,0 1-88,0-1 38,0 1-79,4 3 38,-2-1-64,1 0 27,0 0-69,0 1 18,-1-1-68,1 2 41,-2-2-58,2-2 22,-3 1-89,0-1 28,-1 1-102,1-2-5,-1-1-112,-1-1-53,0-1-72,0-1-59,-2 0-75,-5-7-56,10 9-110,-10-9-829,7 6-1114</inkml:trace>
  <inkml:trace contextRef="#ctx0" brushRef="#br0" timeOffset="2511.3694">3838 955 393,'0'0'649,"-4"-15"-57,4 15-20,-2-12-47,2 12-30,-3-9-37,3 9-43,0 0-52,-4-11-39,4 11 7,0 0-21,0 0 5,0 0-31,0 0 17,-10 7-105,10-7 32,-9 12-95,5-4 49,1 2-94,-1 0 51,-3 4-90,1-2 55,-2 3-76,-1 2 47,-1 0-78,-1-1 79,0 4-98,1-1 56,-3 1-81,3-1 14,0-2-93,-3 2-22,3-2-74,0-2-40,2-1-63,0-1-57,2-1-73,1-3-64,0 0-33,1-1-170,4-8-488,-4 10-820</inkml:trace>
  <inkml:trace contextRef="#ctx0" brushRef="#br0" timeOffset="2827.7993">4224 878 187,'0'0'811,"4"-15"-116,-4 15-46,0-12-113,0 12-35,0-13-41,0 13-29,0 0-82,-1-11-54,1 11-39,0 0 5,0 0-33,0 0 8,0 0-51,0 0 39,-2 15-71,2-15 21,2 18-78,-1-7 27,0 1-65,1 1 58,0 1-94,-2 2 80,0-4-67,1 3 40,2 1-67,-3-2 53,1-1-67,2 0 55,-2 0-74,0-1 38,0-1-88,1 0-18,0-1-60,-2-10-11,4 17-50,-4-17-39,8 11-59,-8-11-80,11 3-62,-11-3-89,12 0-41,-12 0-722,11-9-908</inkml:trace>
  <inkml:trace contextRef="#ctx0" brushRef="#br0" timeOffset="3182.0112">4168 660 652,'-13'4'643,"3"-1"-64,0 4-53,1-3-66,9-4-56,-14 11-21,14-11-56,-9 10-52,9-10-40,-4 10 11,4-10-20,0 0-15,4 10-38,-4-10 20,0 0-30,16 4 6,-16-4-33,18-2 11,-18 2-36,21-4 31,-12 2-41,2-3 27,-2-1-34,0 1 34,1 0-35,-1-2 43,-1 1-87,-2-3 52,2 2-68,-3-2 45,0-1-69,-1 2 58,-2-3-80,0 0 72,-2 11-70,0-21 55,-3 11-60,3 10 56,-5-19-64,1 9 65,0 2-74,-3 1 67,0 0-62,7 7 53,-15-8-63,15 8 51,-18-3-68,18 3 17,-19 3-55,9 1 6,1 1-63,0-1-35,-3 5-34,5-1-54,0 1-14,2-2-74,0 2-74,1 2-53,4-11-101,0 19-760,3-9-952</inkml:trace>
  <inkml:trace contextRef="#ctx0" brushRef="#br0" timeOffset="3498.0631">4602 703 244,'0'0'681,"4"-14"-47,-4 14-39,1-11-65,-1 11-26,2-13-27,-2 13-21,0 0-40,0-16-51,0 16-29,0 0-48,-2-11-43,2 11-39,0 0-9,0 0-30,0 0 53,0 0-57,0 0 40,0 0-71,-5 14 50,4-2-79,0 0 44,-2 4-60,2 2 69,1 3-54,-1 3 62,-2-1-62,1 2-13,-1 3-89,0-3 0,1 1 0,-1 0 0,2 1 0,-2-3 0,1 2 0,0-2 0,-1-2 0,2-1 0,-1 0 0,1-4 0,1 0-161,-1-2-145,1-1-87,-2-2-65,2-12-50,2 20-120,-2-20-115,0 14-839,0-14-1229</inkml:trace>
  <inkml:trace contextRef="#ctx0" brushRef="#br0" timeOffset="4447.3943">4467 1052 37,'0'0'866,"-21"-2"-179,21 2-93,-12-2-63,12 2-64,0 0-49,-15-2-73,15 2-61,0 0-66,0 0-28,0 0-26,0 0-39,6-7-22,3 3-22,1 0-14,5 0-22,1 0-6,1-1-4,4 2-23,1-3-13,1 0-12,2 1-11,-1 1-8,1-2-15,-1 1 1,-1-1-1,-3 1 8,-3 2 10,1-1 0,-3 0 3,-2 1 10,-1 1 1,-12 2 10,19-3 19,-19 3 41,13 2 13,-13-2 7,10 7 22,-10-7 2,6 12 11,-6-12-16,3 14 0,-3-14-1,3 18-12,-3-18 21,4 21-15,-1-10-15,-1-1 4,2 1-29,1-1 15,-1-1-37,1 1 16,2-1-22,0-1 14,3 1-35,-1-4 29,1 2-13,1-2 10,0-3-24,1 0 12,1-1-26,-2 0 9,3-2-16,-1 0-10,0-1-6,-2-2 6,2-1-6,1 0-7,-2-3 2,0-1 7,-1 1 4,-1-3 6,1 1 6,-2 0-2,0 0 7,0 1 3,-2 0 11,-1 1-8,-1-1 4,-5 9 7,9-13 6,-9 13 3,8-10 7,-8 10 3,5-8 2,-5 8 10,0 0 20,0 0 24,0 0 18,0 0-24,0 0 36,0 14-30,0-14 42,-3 16-44,2-3 79,0 2-48,-2 3 46,2 0-61,-3 6 53,2 0-6,-1 2-14,2 3-6,-2 3-12,1 4 3,-1-2-32,2 3-50,-1 1-28,1 0 0,0 0 0,0 1 0,-1-1 0,1 7 0,-3-3 0,1 1 0,-3 1 0,1-4 0,3-5 0,-5 1 0,2-3 0,-2-1 0,-1 0 0,0-2 0,0-1 0,-2-4 0,3-3 0,-4-4 0,1 1 0,0-3 0,0-1 0,-2-3 0,1-5 0,-1 3 0,-2-4 0,1-5 0,-2 2 0,1-3 0,-4-3 0,1-3 0,-2-2 0,-1-2 0,2-2 0,0-2-7,1-4-44,2 1-2,3-2 13,1 0-13,5-1 0,1-1 3,2 2 3,4 0 2,3-1 10,3-2 2,5-2 2,2 1 2,5 0-1,3-3-13,6 1 25,2 0-21,3-1 18,5 1 6,-1-1-5,9-1 13,2-1-1,-1-1 1,-1 0 12,0-1-9,-1 1-42,-2-2 73,1 0-22,-10 2-49,6-5 64,-8 5-54,0-1 63,-3-1-49,-3 0 61,-2-1-59,-3 1 87,-2-1-87,-3-1 84,-4 5-79,-2-2 69,-4 0-59,-1 1 63,-3 1-65,-4 1 58,-2-4-60,-2 1 44,-2 4-53,-2 1 52,1 4-56,-2 1 49,0 2-56,-1 1 56,-1 2-66,-1 3 42,0 2-92,1 2-29,-2 3-143,1 0-97,0 3-85,0 4-116,-4-2-98,1 6-129,-5 0-632,2 2-1023</inkml:trace>
  <inkml:trace contextRef="#ctx0" brushRef="#br0" timeOffset="5302.9529">1005 2044 450,'-11'-3'571,"11"3"-71,-18-4-65,18 4-13,-13-3-62,13 3-23,-14-3-15,14 3-35,-13-3 8,13 3-54,0 0-40,-13-2-30,13 2-36,0 0-22,-10-5-6,10 5-7,0 0 15,0 0 4,0 0-7,0 0-10,0 0 3,4 10-2,-4-10 19,14 3-23,-5 1-4,4 1 1,1-2-8,3 0-6,2 1-11,5-1-14,2 1-4,3-1 21,0-3-34,11 3 21,0-2-29,1 0 17,2-1-32,9 0 26,1 0-26,4-1 11,1 1-23,0-1 15,1 0-22,4-1 32,-1 2-37,14-4 30,-1 3-33,0-3 24,0 1-24,1 0 25,0 1-25,0 0 29,1-1-26,-1 0 24,0 1-26,1 0 17,0 0-13,-1 1 10,0-2-22,-1-1 25,-1 1-30,1 1 35,0-1-23,0 1 23,-2-1-28,-9 1 24,0 0-24,0 1 28,-1 1-27,2 0 18,-1-1-17,-1 1 28,0 0-7,-1 1-11,1-1-15,-1 0 24,0 0-28,-1-1 31,-1 1-25,3-2 23,-2 1-20,-1 1 23,-1-2-25,0 1 21,-4 0-18,-4 0 25,0-1 2,-8 1-3,5-3-19,-10 2 9,-1-1-15,-5 3 19,-1-2 0,-3 1 3,-1 0 0,-4 0-7,-2-1 6,-2 2-14,-1-1 29,-2 1 4,-3-1 33,-2 1-31,-11 0 35,22 0-35,-22 0-6,16-3 14,-16 3-56,13-2-64,-13 2-102,9-5-65,-9 5-123,10-7-163,-10 7-115,7-9-961,-3 1-1265</inkml:trace>
  <inkml:trace contextRef="#ctx0" brushRef="#br0" timeOffset="5588.2989">5861 965 482,'0'0'361,"0"0"-21,4-10-110,-4 10 4,0 0-81,0 0 0,2-10-59,-2 10 8,0 0-72,0 0-17,0 0-127,3-10-180,-3 10-263,0 0-69</inkml:trace>
  <inkml:trace contextRef="#ctx0" brushRef="#br0" timeOffset="5989.3877">5980 1051 322,'0'0'554,"0"0"-78,0 0-5,0 0-16,0 0-13,0 0-12,1 10-4,-1-10-16,0 0-5,0 0-17,0 0 30,0 0-38,0 0 40,0 0-92,0 0 41,0 0-65,0 0 32,0 0-23,5 8-25,-5-8-32,0 0-256,0 0 0,0 0 0,0 0 0,0 0 0,0 0 0,0 0 0,0 0 0,0 0 0,0 0 0,0 0 0,0 0 0,0 0 0,0 0 0,0 0 0,0 0 0,0 0 0,0 0 0,0 0 0,0 0 0,0 0 0,0 0 0,0 0-444,0 0-99,0 0-41,0 0-60,0 0-83,0 0-107,-2 12-570,2-12-1006</inkml:trace>
  <inkml:trace contextRef="#ctx0" brushRef="#br0" timeOffset="6236.808">5952 1299 28,'0'0'721,"-2"15"-150,2-15 1,-1 12-13,1-12-29,0 0-65,0 13 20,0-13-5,0 0-32,1 13 35,-1-13-11,0 0-47,4 9-33,-4-9-31,0 0 5,0 0-31,8 8-5,-8-8-162,0 0-168,0 0 0,11 2 0,-11-2 0,0 0 0,0 0 0,0 0 0,0 0 0,13 2 0,-13-2 0,0 0 0,0 0 0,0 0 0,0 0 0,0 0 0,0 0 0,0 0 0,0 0 0,0 0 0,0 0 0,0 0-301,0 0-364,0 0-137,0 0-171,0 0-750,0 0-1403</inkml:trace>
  <inkml:trace contextRef="#ctx0" brushRef="#br0" timeOffset="7841.2749">7084 878 787,'0'0'692,"-5"-11"-49,5 11-23,-5-11-48,5 11-52,-4-8-23,4 8-62,0 0-15,-4-14-81,4 14-21,0 0-87,-4-7 3,4 7-93,0 0 67,0 0 25,-1 12-73,1-12 34,-2 21-51,0-8 31,2 1-67,0 4 28,-1 0-65,0 2 28,-1 2-17,1 0-16,-2 3-10,2-2-36,-2 2-19,1 0 0,1-1 0,-2-2 0,0 1-39,2-4-96,-1 0-120,0-1-85,1-1-57,0-2-78,1-1-61,0-1-64,2-3-62,0 0-206,-2-10-357,5 12-833</inkml:trace>
  <inkml:trace contextRef="#ctx0" brushRef="#br0" timeOffset="8242.3503">7374 944 408,'0'0'747,"1"-17"-108,-1 17-79,-2-12-70,2 12-57,-7-10-50,7 10-41,-11-8-35,11 8-42,-16-3-7,16 3-56,-20 0-24,8 3-28,0 1-23,-2 0-13,-3 0-16,3 2-21,-3 0-2,2 1-22,0 0-10,-1 0-9,0 0-3,3 0-3,-2 1-10,3-3 4,-2 2-5,5-3-8,-1 1 0,1-1 4,9-4-3,-17 9-4,17-9-2,-11 4 1,11-4 1,-10 6-6,10-6 0,0 0 1,-8 5-1,8-5-1,0 0 1,0 0 3,12 5-3,-12-5-2,15 5 0,-6-1 2,2 1-2,2 2 5,1-1-3,4 5 3,1-1-6,-1 1 24,2 2-24,2 0 27,0 3-10,0 1 4,-2 0-17,-1-2 23,2 2-22,-4-3 16,-1 1-22,0-1 20,-1 0-23,0-1 5,-5-4-58,0 3-51,2-3-62,-3-2-80,-2 0-70,2-1-65,-2 1-68,-7-7-155,11 6-621,-11-6-843</inkml:trace>
  <inkml:trace contextRef="#ctx0" brushRef="#br0" timeOffset="8496.2801">7642 943 735,'-5'-10'765,"0"3"-61,5 7-89,-9-15-69,9 15-50,-6-9-30,6 9-92,-7-10-49,7 10-56,0 0 43,0 0-42,0 0 27,-10 5-50,10-5 27,1 13-99,3-2 29,-1 0-72,-1 1 32,1 1-25,1 2-64,-2 1 27,3 1-65,-2 0 44,1 1-18,1 1-11,-4-2-7,2 1-19,-1 0-29,1-1-35,-2 0-51,0-1-90,2-1-106,-2-3-72,-1-12-78,3 24-102,-3-24-75,1 18-54,-1-18-853,-1 12-1150</inkml:trace>
  <inkml:trace contextRef="#ctx0" brushRef="#br0" timeOffset="9013.3024">7610 967 722,'-1'-11'582,"1"11"-92,0 0-29,5-11-45,-5 11-26,10-3-40,-10 3-36,21 1-18,-10 0-43,3 3-49,2 0-32,-1 2-28,0 1-38,1-1-20,-2 3-19,1 0-22,-3 1-23,0 0-36,1-1-33,-3 3-39,0-3-48,-2 0-25,-1-1-26,-1 1-19,-2-1-4,-4-8-10,7 17 30,-7-17-8,4 12 39,-4-12 5,3 9 55,-3-9-9,0 0 50,4 8-10,-4-8 55,0 0-16,0 0 38,0 0-8,10-5 45,-10 5-7,11-12 22,-3 3-7,0-2 8,3 0 1,-1-1 24,2-3 9,1 2 7,0 0 21,0 0 18,0 0 14,-2 1 23,0 1 25,1-1-3,-2 2 7,1-2-8,0 3-6,-2 1 32,-1-1-14,0 3 22,-1 0-42,-1 1 17,-6 5-58,11-10 23,-11 10-58,11-5 42,-11 5-36,0 0 49,15 4-68,-15-4 44,8 9-66,-8-9 56,7 16-59,-3-7 49,1 4-32,2 1 36,-4 0-5,3 1-45,-3 2-83,3 0 0,-4 0 0,2 1 0,0 1 0,-2-2 0,-1 0 0,2 1 0,-3-2 0,0 2 0,0-1 0,-1-4-36,1 1-241,-2-1-104,1-2-53,1 2-64,0-13-66,-1 17-36,1-17-3,-1 14-128,1-14-556,0 0-892</inkml:trace>
  <inkml:trace contextRef="#ctx0" brushRef="#br0" timeOffset="9298.3905">8466 911 272,'-1'-10'779,"1"10"-75,-2-16-27,2 16-81,-6-13-46,6 13-38,-2-9-92,2 9-58,0 0-71,-6-10 21,6 10-40,0 0 13,0 0-61,-7 10 32,7-10-39,-1 15-94,1-15 62,1 25-79,0-10 52,1 2-51,-1 0 39,0 2-71,-1 2 35,2 0-22,-1 1-16,0 2-10,-1 0-12,1-4-6,-1 1-20,3-1-25,-3-2-28,0 0-28,1-1-53,0-4-79,-1 0-90,2-1-77,-1 0-31,-1-12-37,3 17-97,-3-17-88,5 10-159,-5-10-615,0 0-982</inkml:trace>
  <inkml:trace contextRef="#ctx0" brushRef="#br0" timeOffset="9614.889">8469 910 248,'-4'-9'714,"0"0"-82,4 9-92,-2-17-97,2 17-52,1-15-24,-1 15-19,8-17-21,-1 8-34,5 3-33,-1-1-27,2 3-26,4-1 13,2 2-48,-1 0-6,2 2-21,2 1 15,-2 1-21,2 2 17,-2-1-50,-3 1 33,2 2-72,-5 0 17,0 2-19,-2-3 35,-3 3-41,-3 0 38,-1 0-56,-5-7 40,2 16-58,-2-16 46,-6 17-69,-2-8 40,1-1-37,-2 4 35,-3-2-49,0 0 45,-1 0-57,-1-1 17,1 0-58,-1-1-12,2 1-51,-1-3-22,1 3-62,2-6-45,0 4-71,2-2-60,8-5-61,-15 8-84,15-8-62,-12 9-668,12-9-871</inkml:trace>
  <inkml:trace contextRef="#ctx0" brushRef="#br0" timeOffset="9884.4567">8980 1233 112,'0'0'911,"0"0"-115,-4 12-66,4-12-81,0 0-38,0 0-75,-4 10-62,4-10-88,0 0-37,0 0-67,0 0 19,3 9-17,-3-9-44,0 0-28,15 5-35,-15-5-27,21 0-15,-8 0-23,1 0-27,-2 0-16,4-2-17,0-1-7,0 3-6,-2 0-12,1-3-3,-2 2-7,-2 0-26,1-2-21,-12 3-36,18-1-58,-18 1-87,16-3-80,-16 3-120,12-3-134,-12 3-152,10-4-193,-10 4-550,12-7-1050</inkml:trace>
  <inkml:trace contextRef="#ctx0" brushRef="#br0" timeOffset="10178.7843">9537 985 369,'-7'-8'854,"0"0"-99,2-2-13,-3 3-58,2-2-71,0 1-16,0-1-87,1 1 2,-1-1-60,6 9-51,-9-13-51,9 13-32,-6-11-52,6 11-50,-6-8-41,6 8-38,0 0-31,-6-7-10,6 7-58,0 0-38,0 0 0,-1 12 0,1-12 0,1 15 0,2-4 0,-2 0 0,0 2 0,2 2 0,-1 0 0,1 1 0,-1 0 0,0 0 0,0-1 0,1 2-41,0-3-320,-1 1-62,1 2-66,2-3-85,-4 0-125,1-3-77,0 1-755,-2-12-1165</inkml:trace>
  <inkml:trace contextRef="#ctx0" brushRef="#br0" timeOffset="10701.977">9477 937 122,'-2'-11'845,"-1"0"-152,3 11-74,-1-18-57,1 18-77,1-15-53,-1 15-51,8-14-54,1 9-33,-9 5-43,18-6-14,-18 6-51,25 3-9,-8 2-47,-2 1 17,3 1-63,0 4 6,0 1-37,-2 0 5,2 1-28,-1 1 3,-2-1-31,-2 3-4,1-2-44,-1 1-23,-1-1-33,-2-3-30,-3 0-31,2-1-15,-4 0-39,0-1-8,-1-1 5,-4-8-5,4 12 14,-4-12 42,1 11 32,-1-11 23,0 0 27,0 0 24,0 0 14,0 0 12,0 0 7,0 0 18,0 0 16,3-17 3,0 8 8,3-5 7,-1 2 22,3-5-1,-1 1 17,3-2 7,-1-2 19,2 2 20,0 0 31,-1 1 0,2-1-12,1 2 37,-3-1 23,1 1 21,1 0-22,-3 5 40,0-1-3,0 2 20,-3 0-8,1 2-23,-7 8-32,11-11-21,-11 11-8,9-8-28,-9 8 17,0 0 5,13-2-24,-13 2 9,6 8-1,-6-8-21,8 14-2,-6-4-1,2 2-12,-1 0-33,-1 3-58,0-1 0,-1 1 0,0 0 0,0 1 0,1 0 0,-2 0 0,0-2 0,0 1 0,-2 1 0,1 2 0,0-1-41,0 0-204,-2 0-133,3-1-39,-1-1-65,1-1-64,1 0-75,2-2-54,-3 1-843,2-2-1149</inkml:trace>
  <inkml:trace contextRef="#ctx0" brushRef="#br0" timeOffset="11187.42">10416 1106 337,'9'-11'659,"0"1"-38,-2-2-49,-3 2-79,-1-1 23,-1-1-65,-1-1-23,-1 2-45,-1 0 0,-1 0-54,0 0-9,-2-1-55,0 3 7,-1-1-69,0 2 28,-3 1-110,8 7 47,-13-8-68,13 8 33,-15 1-23,15-1-19,-17 10-69,10-3 54,-3 2-75,2 4 64,1-2-72,1 3 62,0 0-72,1 0 62,2 2-13,1-3-5,2-1-3,0 1-7,1-1-2,1 0-5,1-1-10,2-3-4,1 4-16,1-6-59,0 2 28,1-5-45,2 2 22,-1-2-26,-9-3 26,19 2-24,-19-2 34,21-4-18,-21 4 23,20-6-15,-12-1 28,1 2-15,0-2 39,-1-1-16,-1-1 21,-2-1-12,3 2 23,-4-1-15,1 0 32,-5 9-21,8-15 21,-8 15-5,6-11 26,-6 11-26,6-8 24,-6 8 17,0 0 18,9-4-15,-9 4 27,0 0-30,8 6 28,-8-6-33,5 10 45,-5-10-64,4 11 39,-4-11-54,6 16 45,-6-16-54,4 16 44,0-8-52,-4-8 35,5 14-70,-5-14-2,7 16-58,-7-16-3,10 13-56,-10-13-36,9 14-2,-9-14-39,14 8-52,-4-5-63,-1 1-14,-9-4-27,23 3-22,-10-3-8,1-3-50,0-1-71,1 1-344,1-4-451</inkml:trace>
  <inkml:trace contextRef="#ctx0" brushRef="#br0" timeOffset="11466.1266">10882 981 178,'3'-19'567,"-1"2"-79,-1-1-25,0 0-11,-2 1-34,1-3 8,0 2-51,-3 1 0,2 0-25,-1 2 2,0 1-35,0 1 20,0 3-33,2 10 9,-1-21-58,1 21 1,-2-14-78,2 14 12,-2-12-92,2 12 25,0 0-28,0 0 59,0 0-5,0 0-17,0 0-4,3 13 7,-2-3-15,0 5 1,1-1-15,0 3-10,2 0-22,-1 2-20,0-2-42,0 3-12,1 0 0,-2-1 0,1 0 0,1 2 0,-2-2 0,2 0 0,-4 0 0,4-1 0,-4 2-46,2-3-135,0 0-106,0 0-42,0-3-49,-1 0-61,-1-3-53,1 0-48,-1-11-38,2 18-45,-2-18-742,-3 16-967</inkml:trace>
  <inkml:trace contextRef="#ctx0" brushRef="#br0" timeOffset="12352.9199">10721 1092 732,'-8'-4'619,"8"4"-90,-9-11-59,9 11-87,-6-8-67,6 8-61,0 0-41,3-17-40,-3 17-33,9-10-28,0 3-15,2 2-25,2-1-18,2 0-10,4 1-6,2-2-18,0 2-5,5-1-18,-1-1-11,6 0-12,-1 2-26,3-2-2,0 0 7,0 1-20,0-1-6,3 0 15,-2 0 6,-3-1 6,0 2 15,-6 0-1,-3 0 6,-3 2 8,-1-1 3,-4-1 6,0 2 19,-3 0 11,-1 0 3,-3-1 6,-7 5 20,9-6 10,-9 6 8,0 0 5,0 0 24,-1-11-9,1 11 15,0 0 3,-17-3 14,17 3 12,-14 3 3,14-3 14,-19 7-5,11-2-1,-3 1 3,2 3-3,-1 1-36,1 1 7,1 2-30,3-2 13,0 1-37,2 0 10,-1 1-33,3-2 13,0 1-25,1-12 13,1 23-29,2-13 28,-1 2-33,3-3 19,1 1-26,0-1 2,2-1-47,0 0-9,1-4-47,3 1-27,-1-1-34,0-3-30,3 1-66,-1-2-3,1 0-6,-1-2 28,-1 0 3,2-1-37,0-2 29,0 0-26,0-2 58,0 2-7,-2-2 78,1 0-12,-3-1 69,-1 1-12,1-1 53,-1-2-28,-1 1 39,-2-2-1,2 2 48,-3-2-30,-1 0 45,2-2 8,-3 0 30,1-1-2,-2 0 25,1 0 40,0-1 10,-1 3 5,-1-6 18,0 3-8,-1 1 21,1 0-16,-1 2 7,3-2-4,-3 2 12,0 1-36,0 11 19,0-19-23,0 19-24,2-13-18,-2 13-16,0 0 43,0 0-7,0 0 1,0 0-16,0 0 11,0 0-23,1 22 22,-1-8-29,0 0 30,0 3-34,0 2 18,0-1-31,1 1 10,-1 2-31,0-2 14,0 0-36,1 1 21,0-2-26,1 1 16,0 1-18,1-3 15,1 1-23,1-1 49,0-2-57,1-1 22,-1 1-16,2-6 12,2 1-15,-3-1 17,2-4-26,0 0 20,-8-5-22,16 5 20,-16-5-23,14 0 18,-14 0-11,17-5 12,-10-2-25,0 3 26,2-4-20,0-2 17,-2-2-15,1 0 17,2-2-21,-2 0 22,2 0-19,3-2 24,-4-1-26,-1 5 20,0-2-16,-1 4 25,1-1-22,-3 3 18,-5 8-20,11-13 30,-11 13-6,10-4 43,-10 4-31,12 3 44,-12-3 3,7 9 26,-7-9-47,7 13 19,-3-5-39,-4-8 34,5 18-50,-1-10 33,-4-8-49,5 17 42,-5-17-48,5 15 7,-5-15-52,5 14-24,-5-14-70,6 13-14,-2-6-80,-4-7-48,12 8-116,-12-8-139,19 6-146,-9-3-732,4-3-1028</inkml:trace>
  <inkml:trace contextRef="#ctx0" brushRef="#br0" timeOffset="13072.5604">12295 1012 263,'0'0'723,"0"0"-114,0 0-68,0 0-74,0 0-70,0 0-51,0 0-44,0 0-30,0 0-20,0 0-32,10-11-53,-10 11-10,15-7-22,-7 1-25,1 1-15,0 0-18,0-3-7,-4 3 10,3-3-21,0 1-5,-2 0-6,-1-1-14,-5 8 7,6-12-17,-6 12 7,2-14-13,-2 14 3,-6-11-9,6 11 2,-7-8 14,7 8-11,-11-5 10,11 5-2,-14 0 9,14 0 2,-14 5 15,5-1 7,3 3 7,0-2 37,-1 4-29,3 2 22,-2-2-34,2 0 4,4 2-30,-2 0 16,2 1-29,2-2 24,0 1-39,1 0 22,4 2-33,-1-2 9,1-1-59,1 2-15,4-4-29,-2 1 2,0-1-28,4-1-6,-1-1-37,1-1-36,-1-2-59,1-2 10,-1 1 3,-13-2 7,25 0-9,-16-3 32,3 1 37,-1-1 25,-3-4 32,1 0 25,1 0 18,-3-4 20,-1-1 10,0-1 36,2-2 22,-2 2 39,1-3-9,-3 0 55,1 1-3,2 0 18,-3 0 16,1 3-6,-1 2 13,1 2 24,-1-1-2,3 2 14,-7 7-6,11-7 17,-11 7-19,11-4-25,-11 4-7,12 7 0,-6 0-11,1-1-14,-2 4 3,2 1-11,-1 2 12,-1 0 23,1 3-36,-3 0 23,3-1-35,-1 1 15,-3 0-50,0 0 23,3-2-34,-5 3 14,4-6-29,-4 1 25,3-3-33,-3-9 32,2 18-36,-2-18 36,2 15-5,-2-15 33,0 0-48,0 12 32,0-12-44,0 0 40,0 0-47,0 0 44,0 0-50,2-13 36,-2 13-43,4-19 40,2 5-42,-2 0 27,1-3-36,3-1 37,1 0-41,0 0 50,2-1-48,3 2 43,-1 0-42,6-2 32,-2 1-43,4 1 11,-1 1-41,0 5 8,0 0-54,-2 2 0,3-1-55,-1 3-40,-5 0-71,3 2-72,-2-1-122,-2 0-118,-3 4-909,3-2-1123</inkml:trace>
  <inkml:trace contextRef="#ctx0" brushRef="#br0" timeOffset="14326.83">7732 1805 353,'-21'0'506,"3"0"-67,0 0-87,-1 1-19,3-2-53,-4 2-2,5-1-9,-1 0-27,0 0-26,2 3-35,1-3-2,-1 1-8,1-1-3,1 1-2,12-1-2,-21 2-8,21-2-36,-18 1 18,18-1-1,-14 1-7,14-1 2,-12 1-13,12-1 4,0 0-25,-15 2 2,15-2-32,0 0 4,0 0-14,0 0 28,0 0-40,0 0 23,0 0-35,0 0 17,0 0-27,12 1 12,-12-1-19,20-1 15,-7 1-24,2-2 17,4 2-22,2-1 22,2 0-19,4 0 13,4-1-22,-1 1 21,6 0-22,3-2 21,0 3-17,3-1 11,0 1-19,2-1 19,-2-1-22,9 1 20,-2 0-9,1 0 13,1-1-7,-3 1-19,3 1 21,-2-2-18,-6 2 23,1 0-22,0 0 20,-1 0-19,1 0 18,0 0-21,0 0 20,-1-2-14,-1 2 16,3 0-22,-3-3 18,1 3-18,-1 0 20,1-1-2,5-2-1,-6 2-1,8-1 4,-1 0-6,-2-1-2,3 2-1,-3-2 2,2 1 3,-1-1-21,0 1 20,0-1-17,-1 2 18,1-3 2,-1 1-4,1-1-1,1 1 0,-3 1-3,1-1 2,-1-2-3,2 1 3,-2 1 1,2 0 0,2-1-8,-3 0 5,2 3 1,-2-4 0,3 3 1,0-1-2,-2 0-1,3 2-4,-1-2-4,4 1-3,0 0-13,0-1-5,1 1-3,1-1 1,-2 1 2,1-3 2,2 2 1,0-1 4,-2 1 2,-3-2 7,3 0 0,-2 1 2,-2 0 0,-3 0-1,2 0 1,-1 1-1,-3-2-1,-7 1-1,0 2-1,-1-1 4,-1-1-3,0 1 5,-1 0-8,-7-1 11,0 1-1,-1 0 4,-3 1 20,1-2-19,-5 1 1,-3 1 1,2 1 2,-3-2-6,1 1 2,-1-2 4,-2 3-1,-2-1-4,1 0 8,-3 2 4,3-1-11,-1-1 2,1 0 2,-1 0-1,-2 1-6,3-1 7,-1-1 0,-13 3 3,25-2-3,-25 2 6,23-2 10,-23 2 6,15-3 10,-15 3 12,17 0 3,-17 0 7,12-3 1,-12 3 4,0 0-11,16-1-7,-16 1-5,0 0-8,0 0-12,11-3 4,-11 3-2,0 0-14,0 0-35,0 0-71,0 0-95,10-4-106,-10 4-155,0 0-164,0 0-846,0 0-1086</inkml:trace>
  <inkml:trace contextRef="#ctx0" brushRef="#br1" timeOffset="81491.0681">1026 3032 341,'0'0'689,"0"0"-110,-14-2-44,14 2-74,0 0-35,0 0-30,-13 0-40,13 0-30,0 0-33,0 0-11,0 0-32,0 0 26,-14 1-26,14-1 30,0 0-5,0 0 24,11 4-59,-11-4 0,14 3-46,-14-3-17,26 0-18,-9-3-23,2 3-19,4-2-14,2-1-11,2 0-7,0 1-19,2-2-3,-1 1-12,-2-2 0,0 2-9,-1-1 4,-2 2-31,-1-2-15,-4 1 0,1 0 0,-4 1 0,-1-1 0,-1 1 0,-1 0 0,-1 0 0,-11 2 0,15-3 0,-15 3 0,14 0 0,-14 0 0,11-3 0,-11 3 0,0 0-120,0 0-152,10-5-88,-10 5-112,0 0-96,0 0-180,0 0-264,-13 1-460,13-1-1094</inkml:trace>
  <inkml:trace contextRef="#ctx0" brushRef="#br1" timeOffset="100223.1597">14425 3093 357,'0'0'583,"2"-19"-71,-2 19-48,-2-13-45,2 13-64,-2-11-36,2 11-27,-7-7-52,7 7-5,-14-5 23,14 5-47,-17 4 11,4-1-39,0 4 10,1 3-18,-4 1-2,2 0-33,2 3-14,0 1-19,0 0-22,5-1-13,-1-1-9,3 0-6,1-1-7,4 0-5,0-12-6,4 20-3,0-12-6,1 0-5,4-4-4,0 1-8,2-3 3,0 1-3,3-4-2,-1-2-5,3-1-3,-3-1-2,3-2-15,-1-2-7,-1 1 5,-3-3-11,-1 0 2,-1-1-11,-1 0 10,-5-1-2,-1 2 12,0 1-12,-4-2 17,-2 2-17,2 2 22,-5 0-7,-2 0 6,2 3-8,-4 1 16,11 4-4,-19-3 6,19 3-8,-19 5 8,19-5-15,-16 7 23,16-7-12,-11 9 9,11-9-10,-5 12 7,5-12-10,1 12 13,-1-12-11,12 9-1,-3-5-1,6-1-46,1-1-47,3-2-24,4 0-3,1 0-4,7-5-4,3 0-22,7-3-31,3-3-4,-1-1-14,-2 0 21,-1-3 18,-1-2 11,-2 0 27,-5-2-10,-1-1 17,-3-1-7,-8 1 40,-2 0-2,-2-2 30,-3 1 21,-2 0-26,-6 1 60,-3 3 17,-2 0 12,-2 1 24,0 0 13,-4-1 17,0 3 13,-3 0 14,1 2-12,-4 0 23,1 2 14,2 0 1,-3 1 15,3 4 0,-1 0-19,0 0 5,10 5-11,-15-2 5,15 2-5,-16 3-9,16-3 14,-16 9 9,6 1-20,2 2 19,-2 4-15,1 2 16,-1 1 0,3 5 7,0 3-2,-2 4-5,4 1 5,1 2 8,0 2-7,2 10 11,2-1-30,2 0-2,-2 3-18,5-1-4,-1 1-18,6 2-6,-2-3-13,1 3-18,1-1-6,-1-2-7,-1 3-5,1-1-3,-2 0-3,2-3-2,-2 0-3,-2 0 3,0-5 5,1 1-11,-3-5-2,0-4 3,-1-1-14,-1-3 14,0-3-15,-1 1 5,2-3-2,-2-3-4,0-2 5,0-1-7,1-2-4,1-1 7,0-3-4,3-1 1,2-2-2,4 0 0,-1-4-1,5 0-7,0-3-1,4 1 3,0-3-2,-1-3 6,-1 0-1,2-2 0,-3 1 5,1-3 3,-1 0-1,-3-1-4,0-1 2,-3-1-15,-3-1-5,-4-1-2,-3 1-4,-3-6-4,-5 0-10,-5-5-4,-6-1-8,-4-4-22,-4 0-16,-5-3 27,-1 0-43,-7-6-9,-1 0 16,-1-2-7,3 2 13,1 0 0,9 7-30,4 0-25,3-1-65,9 5-13,3 2-63,7 2-31,4-1-83,7 0-55,5-1-214,9-4-476,7 0-767</inkml:trace>
  <inkml:trace contextRef="#ctx0" brushRef="#br1" timeOffset="100712.2336">15932 3009 141,'3'-15'834,"-2"4"-123,1 0-24,-1-1-112,-1 12-38,0-17-26,0 17-42,1-16-62,-1 16-65,0-13-58,0 13-32,0 0 18,0 0-30,0 0 12,0 0-49,-2 13-28,0-3-27,2 2-24,-1 2-23,1 5-14,-1-1-20,1 3-10,0-2-12,1 7-1,-1-1-12,0 1 0,1-1-37,-1 1-59,2-1-69,-1-2-88,0-2-70,0-2-83,2-2-85,0-1-62,1 1-72,2-5-25,-1-3-764,1-1-983</inkml:trace>
  <inkml:trace contextRef="#ctx0" brushRef="#br1" timeOffset="101283.0243">16294 2958 52,'5'-12'838,"-1"4"-172,-4 8-106,4-14-90,-4 14-70,0 0-61,-7-10-51,7 10-26,-15-2-16,4 4-56,-2-2-16,-4 3-41,2 1-42,-7 2-11,-1-1-22,0 2 4,1 0-28,-1 1 6,2 0-19,0-2 17,5 1-26,-1-2 15,3 2-23,4-5 12,-2 3-15,12-5 24,-16 6-7,16-6 12,-12 5-24,12-5-6,0 0 6,0 0 13,0 0-20,0 0 43,9 10-17,-9-10 34,16 11-29,-4-4 23,0 2 4,2 4 22,1-1-4,2 2 3,2 3-17,0 1-13,0 1 3,3 0-14,-3 0-8,0-3-1,-2 0-5,3 1-7,-3-2-23,1-4-69,-3 1-51,2-2-45,-3-3-59,0 0-17,0-2-35,-1-2-20,-2-1-52,1 0-12,2-4-35,-4 0 50,3-2-3,0-1 44,-2-3-8,1-1-12,-2-1 63,-1-1 49,1-2 82,-2-2 190,-1 3 38,0-8 64,0 4-15,-2-3 39,1-1-14,-3 2 25,1 1-16,-1 1 46,1-1 0,-1 3 27,0 1 7,0 3-3,-2-1-36,-1 11-33,4-14 18,-4 14 28,5-8 11,-5 8-10,0 0 11,10 2-36,-10-2 14,9 12-35,-4-3-19,-1 2-32,1 1-16,0 2-32,-1 1-14,2 0-11,-2 2-9,0 0-11,0 0-10,-2 0 11,1-2-26,0 1-51,-1-2-61,0-2-61,-1 0-40,1-1-52,-2-11-59,0 19-32,0-19-52,-3 14-30,3-14-74,-6 7 16,6-7-90,0 0-262,-11 1-372</inkml:trace>
  <inkml:trace contextRef="#ctx0" brushRef="#br1" timeOffset="101736.3504">16562 3142 21,'2'-15'592,"-1"0"-134,3-1-68,0 2 13,1 1-29,0 1-12,2 0-16,1 2-7,1-2-2,-1 4-20,3 2-19,0-1-7,-1 2-25,3 2 0,-2 1-7,3 2-22,-1 2 18,3 1-28,-1 2-15,0 3-7,0 3-38,2 0 5,-3 4-26,0 0-22,-1 1-21,-2 1-18,2 0-19,-3 1-7,1-2-8,0 1-10,-2 0-8,-1-3-9,-1-1 2,0 0-10,-2-1-27,-1 0-17,-1-5-56,-3-7-23,6 16-11,-6-16-29,2 11-15,-2-11 8,0 0-31,-8 6 29,8-6 1,0 0-11,-7-7 38,7 7-16,-4-17 38,1 6-27,3-4 35,2-2-18,-1 0 62,3-5 0,1 0 22,0 1-14,4-1 20,-1 2-7,1-3 35,3 2 4,-1 2 8,-1 2 15,1 0 18,-1 5 17,0 0 15,0 3 1,-1 0 1,0 3 12,1 3 27,-10 3-15,18-4 22,-18 4-9,20 4 19,-11 0-23,0 2-14,1 4 4,-2 0 13,-2 4-18,-1 1-28,2-1 3,-3 3-21,-2-2 7,1 2-27,-2 0 7,-1 0-17,0 0-3,0 0-57,-1 0-84,-1-1-52,0-2-52,1-1-53,-1-1-75,1-2-55,0 2-31,1-12-20,-2 16 25,2-16-68,0 0-36,2 11-452,-2-11-587</inkml:trace>
  <inkml:trace contextRef="#ctx0" brushRef="#br1" timeOffset="102203.7151">17213 3123 415,'5'-18'523,"1"2"-66,1 0-25,-2 0-8,0 1-48,0 1-12,-1 1 3,0 4-28,1-1-56,-1 2-41,-4 8-17,5-10 31,-5 10-8,0 0 11,0 0-27,11 4-4,-11-4-11,7 17-13,-2-7 1,-3 6-20,2 1-22,-1 1-34,-1 3-6,0 2-29,-1 1 6,-1 0-33,0 0-8,-1 0-16,-1-1 0,1 0-19,0 1 16,-2-5-43,2-2-38,-2 2-63,1-2-40,-2-3-12,3 0-28,-2-4 5,3-10-18,-2 16-47,2-16-10,-3 10-52,3-10 7,0 0 16,0 0 9,0 0 4,0 0-8,4-17 32,-3 6-35,2-5 81,0-3 14,0-5 49,1-1 13,1-6 34,-1-3 25,1 0 28,2-5 12,1 0 60,0 1-1,0 6 45,4-5-3,-1 9 24,2 0 11,0 2 24,2 3 3,1 0-5,1 4 11,2 2 3,-1 4 13,2 2 11,2 2-26,0 1 36,1 2-13,-4 3-21,0 2-4,-1 1 1,-3 1-10,-2 1-3,0 1-13,-3 1-12,-3 3 6,-7-7-10,3 11-16,-3-11-2,-5 16 3,-3-6-22,-2 0-5,-2 0-18,-3-1-5,-1 2-13,-1 0 1,-1 0-12,2-1-8,-2-1-60,3-1-45,0 0-62,3-1-37,-2-1-97,5 0-87,-1 1-79,3-1-21,7-6-106,-8 11-557,8-11-759</inkml:trace>
  <inkml:trace contextRef="#ctx0" brushRef="#br1" timeOffset="102492.4443">18256 3064 301,'8'-8'662,"-8"8"-41,7-16-63,-7 16-73,1-15-35,-1 15-23,0-15-6,0 15-38,-1-13-38,1 13-67,-4-9-45,4 9 11,0 0-7,0 0-27,0 0-21,-14 4-36,14-4-17,-5 14-17,2-5-21,2 3-11,0 0-20,1 4-9,0-2-10,0 4 18,1-1-37,2 0 3,-1 0-15,2 0 5,1-1-13,3-2 3,-2-1-27,1-1-37,2-3-55,1 0-54,-1-3-41,0-3-22,3-1-63,-12-2-35,25-1-26,-14-3-36,1-2-45,4-6-21,-3 1-182,1-6-423,2-6-673</inkml:trace>
  <inkml:trace contextRef="#ctx0" brushRef="#br1" timeOffset="102772.6901">18302 2782 348,'-18'4'577,"5"-1"-62,-2 3-55,2 0-39,0 1-72,2 0-28,0 1 4,4-1-50,-1 0-34,8-7 1,-9 10-3,9-10-27,0 0-25,1 12-17,-1-12-33,12 3-21,-12-3-24,18-3-13,-8 0 9,3 1-20,-2-2 12,1-2 0,0 1-9,-1-2-1,0 0-3,-2-2-8,-2 1 5,-2-2-9,-3 0 8,-2 10-43,5-18 18,-5 18-24,-2-15 12,-3 5-28,5 10 26,-12-12-25,12 12 19,-16-8-24,16 8 22,-18-2-28,18 2-38,-21 2-78,10 1-55,-3 2-78,1 4-82,-1-1-99,2 3-84,-2 5-831,4-4-958</inkml:trace>
  <inkml:trace contextRef="#ctx0" brushRef="#br1" timeOffset="103143.4047">18683 2965 763,'10'-11'741,"-4"2"-109,0-2-90,-3 1-88,1 0-37,-4 10-61,1-17-63,-1 17-20,-4-16-57,-1 8-20,5 8-32,-11-10-33,11 10-17,-17-7-23,17 7-11,-17 0-22,17 0-12,-21 6-11,9-3-3,1 3-7,2 0-7,-2 2-4,1 1 8,3 2-13,1-2 7,3 1-14,0 0-7,3 2 17,1 2-1,3-1-18,3 2 11,2 2-2,3 1 11,1-3-19,7 4 16,-1-2-3,1 0-4,0-2-1,-2-1 6,0-2 4,-2-2 46,-3-2 38,0 1 21,-1-3 18,-5 0 23,1-1-5,-8-5-4,8 9-29,-8-9-5,0 0-30,-4 8-5,4-8-26,-17 5 1,5-3-26,-3-2-1,-2 0-101,-1 2-113,-4-2-107,2 0-165,-2 3-240,-5-8-1049,7 4-1435</inkml:trace>
  <inkml:trace contextRef="#ctx0" brushRef="#br1" timeOffset="103908.2488">20363 2694 497,'0'0'648,"4"-14"-80,-4 14-41,1-14-79,-1 14-51,-1-11-27,1 11-38,-6-9-38,6 9-33,-8-3-55,8 3-15,-15 3 27,6 2-19,-3 6 1,0 2-10,-3 4-18,0 5 2,-3 8 5,0 2-3,-3 1-22,6 2-28,0 1-22,2-2-3,3-2-9,5-3-16,1 0-19,4-3-6,2-1-16,2-2 0,4-2-4,2-2-5,3-2-16,3-1 6,1-4-13,5-4 16,2-2-16,1-3 9,4-3-10,0-3 5,3-3-9,0-3 13,4-4-14,-2-3-8,-2-4 6,-1 0 2,-4-4 9,-3-1-9,-3-2 6,-6-1-8,-2 2 9,-3-3-3,-5-3 5,-3 6 6,-2-1 4,-4 0-23,-3 0 0,-3-1-1,-4 5 4,-4 2 12,-3 2-15,1 3 6,-4 1-1,-1 4-7,2 3 12,0 2-5,-1 3-4,2 2-5,1 2-75,1 0-59,-3 4-46,2 2-65,1 0-26,1 3-78,4-1-72,0 1-61,4 2-43,0 0-234,5-3-368,2 2-753</inkml:trace>
  <inkml:trace contextRef="#ctx0" brushRef="#br1" timeOffset="104818.687">20915 2617 412,'10'-12'677,"0"-1"-38,-2-1-52,-3 0-112,-1 1-14,-2 0-47,1 2-16,-2-1-28,1 1-66,-2 11-38,-3-20-29,3 20-23,-5-11-27,5 11-10,-8-6 17,8 6-20,-15 3-19,7 4-11,-1 2 13,0 4 2,0 3-17,0 2-24,2 3 1,0 1-1,0 4-3,0 4-4,2 1-22,1 0-10,3 0-23,1-1-6,1 1-6,2 3-11,1-2-1,2 1-8,1-1-10,0-1-46,2-1-52,1-2-48,2-1-71,-1-3-49,1-1-42,1-5-37,-2-3-14,3-3-74,-2-2-4,-1-1-2,2-3-8,-3-2 33,3-3-7,-13-1 48,22-3-15,-11-2 95,1-3-2,-2 1 97,1-3 12,-2-2 114,-1-2 21,0-1 105,-2-3 13,-1-1 29,0-2 16,0 3 30,-2-2 21,2 3 53,-1 0-2,0 3 5,-2-2 11,1 6 10,-1-1-26,1 0-29,1 3-32,-4 8-2,6-10-3,-6 10 29,0 0-37,13-2-4,-13 2 5,10 8-3,-2-2-29,-3 3-10,1-1 8,-1 2-11,1 0-6,0 2-22,-1 1-15,-1-4-12,0 0-6,-4-9-10,6 17-14,-6-17 37,4 14-27,-4-14-5,1 12-5,-1-12-7,0 0 2,-6 8-5,6-8-4,0 0-1,0 0 0,-13-5-2,13 5 1,-9-9-10,9 9 9,-5-17 7,4 6-14,-1-1-8,2-2 19,2-1-5,0 0-15,3-1 4,2 1-1,-1 1-1,1-1-4,4 1 3,2-1 2,0 5-4,2 1-1,-1 2 9,3 2 6,-1 3 10,3 1 23,0 3 21,-1 1 3,2 0 12,0 6-18,-1-1-3,0 4-19,-2-3 11,-2 6-25,-1-4 12,-1 2-15,-4-1-3,0 0 11,-2 0-15,0 0 1,-3-4 5,0 3-8,-4-11 0,2 17-1,-2-17 1,0 13 4,0-13-6,-4 10 1,4-10 3,0 0-8,-9 7-5,9-7 4,0 0-21,-12 0-1,12 0-4,-5-8 24,5 8-33,-5-13 25,5 13-22,1-22 13,3 7 18,0 0-11,1 1-8,5-6 3,-1 6 3,1-3 2,3 2 0,0 1-2,2 1-6,0 0 10,3 3 6,-4 3 8,3 3-7,-2 0 19,3 1 8,-4 3 11,3 2 16,-3 2-31,1 0 41,-2 3-12,-2 1 12,-2 2-27,-1 1-6,-3 2 0,-1-4-8,0 4 2,-3 0-2,-1-1-3,0 1-30,-3 2-66,1-3-74,-2 3-93,2-1-67,-2-1-94,0 0-36,1-1-22,1 0-109,2-12-3,-2 22-815,2-22-991</inkml:trace>
  <inkml:trace contextRef="#ctx0" brushRef="#br1" timeOffset="105045.5471">22006 2900 596,'0'0'680,"3"-12"-68,-3 12-49,2-15-55,-2 15-25,9-11-37,-1 5-34,-1 1-33,4 0-34,1-2-15,4 3 1,3-1-27,1 2-36,5-2-43,0 0-34,2 1-38,-1 1-34,0-1-7,0 1-32,-2-1-5,2 1-19,-1 1-34,0-1-119,-5 0-73,-1 1-61,-2 0-51,-3 2-47,0-3-45,-4 1-51,-10 2-42,14-2-57,-14 2-111,0 0-546,0 0-793</inkml:trace>
  <inkml:trace contextRef="#ctx0" brushRef="#br1" timeOffset="105287.4051">22306 2706 728,'0'0'664,"-15"-6"-62,15 6-55,-10-6-56,10 6-37,-11-5-31,11 5-33,0 0-58,-10-4-67,10 4 0,0 0 25,0 0-33,0 0 39,-5 9-28,5-9-7,3 15-37,-3-15 7,4 21-37,-2-9-45,2 3-14,-3-1-35,3 2-15,-1 1-15,-1-1-17,1 1-10,-1-2-2,1 2-12,-1-1-31,0-1-76,2-1-74,-1 1-57,0-3-58,-1 0-60,1-2-14,1-1-40,1-1-37,0 0-28,0-2-29,4 1 39,1-3-8,1 0-146,1-3-446,1-1-648</inkml:trace>
  <inkml:trace contextRef="#ctx0" brushRef="#br1" timeOffset="105728.1268">22590 2842 83,'4'-12'670,"-2"-1"-85,1 2-64,1 1-12,-3 0-44,-1 10-25,3-17-21,-3 17-36,3-13-70,-3 13-50,3-9-31,-3 9 30,0 0-6,0 0-34,9-4-26,-9 4-14,5 7-13,-5-7-13,8 16-23,-5-8-10,1 2-39,0 2 47,-1 1-35,-1-1-4,1 0-32,-2-1 3,1 1-22,-1 1-11,0-2-1,-1-11-6,0 18 0,0-18-1,1 14-8,-1-14 10,-1 11-3,1-11-10,0 0 0,-4 9-10,4-9 10,0 0-9,0 0 7,0 0-25,-8-9-1,8 9-15,0-13 6,0 13-15,2-20 11,0 8-12,2-3 1,0-1-4,4 1 7,-1-4 5,1 1 5,2 0 2,0 0 6,2-1 7,1 4-5,0 0-3,0 2 0,2 1 11,-4 4 3,4 1 5,-2 2 6,4 3 22,-4 1-1,3 2 49,0 2-13,1 1 9,-1 3 2,2 3-4,-2-1-8,-2 1-7,-1 5-6,1-3-2,-2 2-9,-2-1-18,-1 0 9,-1 0-14,-2 0 0,1 1-16,-1 0-25,-3-3-72,0 0-51,0-1-57,-1-1-40,-2-9-41,3 14-46,-3-14-82,-3 12-72,3-12-43,-5 6-32,5-6-768,0 0-936</inkml:trace>
  <inkml:trace contextRef="#ctx0" brushRef="#br1" timeOffset="105995.9605">22939 2298 52,'6'-6'820,"-6"6"-118,16-7-66,-4 10-55,4-1-10,4 5-50,2 3-43,3 7-24,6 5 12,1 4-6,-1 4-23,-1 1-68,0 2-32,-2 0-17,-5 2-10,0 0-50,-4 1 6,-2 0-115,-3 0-151,-5-4 0,-3-1 0,-2 0 0,-3-3 0,-2 0 0,-2 5 0,-3-1 0,-2-3 0,-3 1 0,-2 3 0,-5 0 0,-1-2 0,-2-2 0,2-7 0,1 0-509,-2-1-115,1-4-122,1-3-95,0 1-888,3-6-1412</inkml:trace>
  <inkml:trace contextRef="#ctx0" brushRef="#br1" timeOffset="106286.7878">23974 2738 631,'0'0'912,"0"0"-132,-4 11-98,4-11-55,0 0-50,0 0-37,3 13-65,-3-13-49,0 0-79,5 8-50,-5-8-69,0 0-40,0 0-46,9 4-17,-9-4-41,0 0-73,0 0-117,12 2-101,-12-2-99,0 0-105,0 0-109,0 0-134,0 0-889,11-5-1181</inkml:trace>
  <inkml:trace contextRef="#ctx0" brushRef="#br1" timeOffset="112579.077">25112 2571 612,'8'-12'645,"0"3"-89,-3 1-38,1-2-55,-2 0-55,-4 10-62,3-18-71,-3 18 4,-3-20-20,-1 10-30,-2 2-12,-3-1-21,-3 1-18,-1 2-7,-3 1-6,-1 2-31,0 3-10,-1 0-10,-2 0-17,0 5-16,0 2 8,-1 1-30,3 1-9,2 4 1,-2-2-1,5 2 1,3 1-4,4-2 6,2 0-13,2 1-9,4-1-11,3 0 10,4 0-9,-1-1-8,5-1-2,4-2-3,1 2-1,1-3-5,0-3 0,-2 2-9,2-4 11,-4 1-1,3-1 6,-5 0-10,1-2 2,-14 0 1,22 0 2,-22 0-5,15-2-8,-15 2-1,0 0-2,10-6-4,-10 6 0,-9-6 16,9 6-2,-16-3-7,2 1 1,0 2 4,-4 0-2,-3 3-2,2-1-1,-4 4 8,0 0-2,-2 1 2,-1 2 7,2 4-7,-1-1 2,2 5-2,4-3-2,1 5 2,3-4 2,4 2 2,0 0-3,5-3 3,0 2 0,2-3 1,4-1-2,1 1 1,2-3-4,4 1 12,1-1-7,2-1-5,0-1-18,3-1-44,0-2-48,1 0-43,-1-2-63,3-2-10,-3 0-66,1-2-20,-1-1-63,1-1-27,-1-3-23,0 0-108,1 0-560,-3-5-710</inkml:trace>
  <inkml:trace contextRef="#ctx0" brushRef="#br1" timeOffset="112858.763">24992 2312 453,'-6'-17'721,"-2"4"-105,3 2-45,-4-1-68,4 3-54,-1 1-47,6 8-34,-12-10-29,12 10-22,-13-2-21,13 2-26,-9 8 7,4 1-2,1 4-18,3 7 23,0 2-27,1 7 12,1 6-28,2 3-31,1 5-5,-1 1-25,1 3-4,0 0-6,1 0-45,3 1-121,-2-3 0,-2 3 0,1-3 0,0 0 0,2-3 0,-1-1 0,0 0 0,1-7 0,-4-3 0,3 1 0,-2-7 0,1-1 0,0-1 0,0-3 0,0-3-383,0-3-67,3-1-59,1-2-86,1-3-94,2-1-50,-1-5-791,2-1-1165</inkml:trace>
  <inkml:trace contextRef="#ctx0" brushRef="#br1" timeOffset="113288.1454">25968 2605 301,'7'-17'719,"-5"2"-83,1 2-34,-3 2-60,0 0-60,0 0-39,0 11-48,-5-17-59,5 17-48,-7-9-28,7 9-5,-11 2-6,3 4 7,-1 3-13,-1 3 5,-1 4-49,-1 2-16,2 1-36,1 3-1,0-3-43,2 3 4,2 0-39,1 2 13,2-2-30,2-1-1,2-1-3,2 1-17,2-2-9,4-1 2,1-1 0,2-3-13,3-2 0,1 0 4,2-3-7,-2-4-5,2 1 5,1-6 0,1 1-4,-3-2 3,4-2-7,-1-4 2,-1 0-3,0-2 5,-2-1 5,0-3-1,-4-1-11,-1-2 11,-4 0-13,-2-6 12,-1 1-5,-3-2 1,-3-2-11,-2-2 17,-3-2-16,-4 0 7,0 0-7,0 2 8,-5 4-5,-1 1 4,-2 4-9,0 4 0,1 3 6,-2 2-38,0 4-71,0 2-55,0 4-60,-2 2-71,2 4-63,0 2-97,0 2-79,3 0-80,1 4-169,5-5-463,2 2-859</inkml:trace>
  <inkml:trace contextRef="#ctx0" brushRef="#br1" timeOffset="114182.6645">26696 2363 861,'0'-17'748,"-2"3"-69,0 1-77,-3 0-60,-1 0-30,1 3-60,-4 0-78,2 1-39,-1 1-37,-1 6-18,9 2 15,-21-3-75,10 8 16,-3 3-19,1 5-27,-3 4 5,3 6-22,-3 3-17,1 4-10,-1 3-35,5-4-12,0 3-13,1 4-3,1-4-14,3 1-6,-2-1-18,6 0 3,0 1-12,2-6-7,2 0-18,4 3-11,2-3 0,3-3-78,1-1-90,3-2-50,3-2-53,0-6-61,2-1-53,3-3 22,-3-1-33,5-3-25,0-3-29,-3 0 0,-2-4 20,5-1 36,-2-4 49,-3 0 3,0-3 82,-2 0 5,-1-3 103,-3 0 31,-1-4 119,-3 0 24,-1 0 77,0-2 22,-5 4 81,1-2 25,-3 0 27,3 2 20,-3 1 14,0 2-1,0 0-8,0 2-49,-2 10-49,5-14-26,-5 14-7,0 0-2,10-7 2,-10 7-13,8 7-6,-8-7-13,11 13-5,-5-4-5,0 0-20,-2 3-9,1 1-6,1-1-10,-1 0-8,-3 0-7,2-1-13,1-1-1,-3 0-5,-2-10-5,3 17-7,-3-17 1,2 11 2,-2-11-1,0 0-9,2 12 2,-2-12-5,0 0-1,0 0-16,0 0-5,0 0-10,2-15-10,-2 15 7,2-17 7,0 6 7,1-2-1,3 0 1,0-2 5,-2 1-2,5 0-1,-3 2 3,1-3 0,4 5 0,-2 1 10,2 2 5,1 1 16,-1 2 13,3 1-3,-1 3 14,3 1 1,-3 3 17,6-1 4,-6 2-3,5 2 6,-3 0-3,-1 1 8,3 3-6,-2-1-2,0 2-26,-1-3 11,-3 1-25,-1 0 6,0-1-16,-3-3 14,-1 4-10,-1-3-1,1 0-11,-6-7 11,5 10-16,-5-10 8,0 0-13,2 12 0,-2-12-29,0 0-20,0 0-27,0 0 18,0 0-10,-14-3-4,14 3 7,-4-12 7,4 12 10,0-14-2,0 3 16,4-1 6,1-2 5,2-1 4,2-1 7,0-1-4,3 1 1,1 1 4,3 1 6,1 1 3,-1 3 7,2 1 15,0 3 27,-2 1 23,4 4 29,0 1 14,0 1-5,-1 3-9,4 3 2,-4-1-16,3 2 3,-3 3-16,-1 0-14,0 1-12,-5 0-3,-1 3-10,-1-3-4,-3 0-8,0 1 1,-4 0-5,0-3-38,-3 2-24,-1-12-92,-3 22-85,1-12-75,-2 2-72,-2-4-120,0 1-138,0-1-61,-3-2-825,1 1-1145</inkml:trace>
  <inkml:trace contextRef="#ctx0" brushRef="#br1" timeOffset="114462.6176">27784 2225 612,'8'-15'832,"-2"4"-108,2 0-67,2 4-90,4 2-44,0 2-38,5 3-33,2 4-19,3 1-36,6 7-25,3 3-35,1 3-44,-1 4-50,-2 2 5,-3 4 6,1 5 1,-3-1-45,-3 3-13,-3-1-97,-5 1-100,-3 0 0,-5-3 0,-2-1 0,-4-2 0,-5 2 0,-2 3 0,-6 3 0,-4-3 0,-4 2 0,-4-1 0,-3 0 0,-2-3-3,-8 4-536,4-6-139,-7 3-244,4-6-985,-2-1-1634</inkml:trace>
  <inkml:trace contextRef="#ctx0" brushRef="#br1" timeOffset="114932.7066">28924 2377 283,'2'-15'747,"0"-1"-99,0 1-5,1 0-87,-2 1-60,0 2-12,1 0-27,-2 12-73,2-19-69,-2 19-59,0 0 2,3-9 21,-3 9-25,5 9-8,-4 1-11,0 3-36,1 6-4,-1 6-30,-1 0-30,0 1-20,0 3-23,1 0-26,-1 0 0,0 0-21,0-1-5,0 1-12,0-2-10,0 1-97,0-4-67,0 1-73,0-4-75,0-2-61,0-2-75,0-1-67,-1-3-46,0-1-87,-2 0-191,3-12-337,-6 15-774</inkml:trace>
  <inkml:trace contextRef="#ctx0" brushRef="#br1" timeOffset="115232.4523">28733 2656 397,'-5'-10'666,"5"10"-112,0-17-53,5 8-78,2-1-58,3 0-48,7-1-40,3 0-12,7 1-30,5-2-18,10 0-21,0 2-51,2-1 0,4 1 2,0 2-22,1 1 0,3 0-33,-4 0-15,-3 2-19,-7 2-3,-3-2-7,-7 4-14,-5 0 7,-2 2 2,-3 3-9,0 1 8,-4 2-8,0 3 25,-5-1-5,-1 4 19,0-1-18,-5 2 12,0-2-25,0 3 10,-2-1-30,0 0 14,0-1-5,-1 1-11,0-3 1,2 1-4,-2 1-6,1-3-24,-1-10-33,4 20-54,-4-20-38,9 14-17,-3-7-64,-6-7-63,14 10-88,-14-10-28,18 2-97,-18-2-102,20-4-465,-9 0-680</inkml:trace>
  <inkml:trace contextRef="#ctx0" brushRef="#br1" timeOffset="115538.625">29352 2401 376,'-18'8'714,"4"1"-84,4-1-36,0 1-90,3-1-57,3 0-42,4-8-33,0 16-35,0-16-48,12 12-49,-1-7-12,5-1-29,1 1 13,3-4-50,1-1 15,5-1-26,0-4-22,-1-1-2,-2 1-2,0-3-15,-1 0-11,-4-3 0,0 0-17,-4-2-5,-2 0-20,-3 0 3,-2 1-22,-1-1 7,-5 1-13,1 0 4,-5 2-2,-2 0-13,0 0 2,-1 3-6,-3 3-7,-1-1-5,10 5-20,-21 0 11,8 0-75,0 5-56,-2 2-53,2 2-78,2-1-38,1 4-60,2 1-50,1 0-49,4 2 0,3-2-14,0-2-72,2 4-559,2-3-725</inkml:trace>
  <inkml:trace contextRef="#ctx0" brushRef="#br1" timeOffset="116091.3724">29651 2560 700,'13'4'516,"-2"0"-29,-1-1 0,2-1-61,-1 1-25,1 1 14,-2-1-71,2 2-48,-2 2-14,0 0-45,2 2-5,-2-1-36,-2 2-4,2-2-28,-3 1-9,1 0-44,-1 1 6,-1-3-37,0 1 1,-6-8-10,9 14-9,-9-14 1,8 10-3,-8-10 48,6 7-7,-6-7-20,0 0-22,0 0-5,0 0-13,0 0-11,0 0 0,7-6-7,-7 6-12,1-11 6,-1 11 4,1-17-7,-1 17-29,3-22 25,2 8-25,-1-1 25,3 0-25,2-2 24,3 0-1,1 3-8,-1 0 0,5 2 1,1 1-22,0 2 22,1 4-8,0 1 33,0 2-12,1 4 59,-1 0 4,4 4-8,-4 1-3,1 2-6,-1 1 11,-1-1-17,-1 1-2,-3 2-14,-1-3 3,-3 2-10,-1-3-10,-2 2-4,0-4-1,-2 4-4,-5-10 0,8 12 3,-8-12-2,2 10-4,-2-10 1,0 0 5,0 0-11,-2 11 4,2-11-5,0 0-8,0 0 0,0 0-3,-8-9-3,8 9-4,-1-12 8,1 12-4,2-19-9,1 8 14,1-4-11,1-1 3,2-2 3,1 0-1,1 1 2,2 0 14,0 2-17,-1 0 5,3 1 0,-2 5-3,2-2 3,2 2-6,0 5 7,1 0 6,0 3 9,0 1 2,1 1 11,1 4 5,-1 1-2,0 3 7,1 0-7,-3 2 6,-1 3-6,-3-1-7,-1-1 6,-4 2-12,1-1-2,-2 0 4,-3 0-7,1-1-22,-2-2-74,-1 2-74,0-12-102,-1 21-52,1-21-86,-1 20-112,1-20-73,-4 17-57,4-17-817,-5 12-1081</inkml:trace>
  <inkml:trace contextRef="#ctx0" brushRef="#br1" timeOffset="116411.7374">30699 2576 145,'15'-12'691,"1"0"-113,1-1-46,4 1-62,1 0-50,2-2-22,0-1-52,0 0-11,-1 1-48,3 0-33,-3-2-43,0 0-28,-5 5-21,-2-1-19,1 0-23,-3-1 2,-4 4-29,2 0 0,-6 1-31,-1 0 3,-5 8-30,3-12 9,-3 12-26,0 0 10,-12-5-17,12 5 15,-21 5-19,8 5 14,-5 0-18,0 4 16,-1 3-17,0 4 18,1 0 1,1 4 63,4-1 22,1-1 47,3-1-17,4-1 79,1 0-4,2-3-4,2 0 2,4-1-12,1 0-9,3-1 10,2-2-3,4 0-68,1-2-127,2-2 0,1 0 0,-2-5 0,1 2 0,0-2 0,1-1 0,-3 0 0,2-2-62,-3 0-408,0 0-131,-4 0-210,-10-2-317,18 1-492,-18-1-1278</inkml:trace>
  <inkml:trace contextRef="#ctx0" brushRef="#br1" timeOffset="118140.1755">2470 4700 722,'0'0'616,"0"0"-62,6 10-44,-6-10-50,0 0-26,0 0-24,8-10-58,-8 10-19,9-7-48,-9 7-17,10-14-43,-3 8-4,1-6-29,1 2-22,0-1-27,0-1-19,3-5-19,-1 2-8,-1-2-24,0 0-7,2 0-15,-3-1-5,0 0-11,1 1-5,-1-2 3,-3 1-13,0 1 7,-3 1 3,2 0-4,-2-1 2,-2 2-2,-1 0-1,-1 2-7,-4-1-6,1-1 2,-1 3 1,0 0-7,-2 1-6,0 2 5,-2 2 4,2-1 1,0 3 2,7 5-3,-17-8 21,17 8-29,-14-2 2,14 2 2,-18 3-7,10 1 7,1 3 6,-1 0-4,1 6 15,1-2 30,0 5 12,2 1-9,-2 4 16,2 3-14,3 2 1,-2-1 14,2 4-21,1 7 2,0-1-4,1 1-7,0 1-4,1 1-5,0 7-7,1-1 15,0 5-4,1-6 1,-1 3-11,0-2 0,0 0-5,0-6-2,1-2-2,-2 0-7,1-1 2,2-2-2,-3-1 2,2-3-8,-1 0 3,1-5-1,-2 1 3,1 0-8,0-3-2,-1 0 9,1-2-11,-1-3-2,2-1 0,-2-2 3,2 0 2,0-3 0,0 1 0,0-4 2,0 1-1,0-1-2,-4-8 7,8 14-4,-8-14 2,7 10-7,-7-10 6,6 8 2,-6-8-2,0 0 4,7 9-7,-7-9 1,0 0-7,0 0 6,0 0-1,7-7-3,-7 7-5,0 0 6,-1-14 0,1 14-2,-4-13-8,4 13 0,-4-19 7,2 11-16,-1-3 1,-1 2-6,2-2-8,-1 0-6,-1 0 3,0 1-21,0-2 5,0-1-1,-1 3 4,1-1 2,-1-1-6,-1 2-10,-1-1-20,-1 1 11,2 1 11,-1 1 6,1 0 2,-2 1-9,8 7 13,-14-11-34,14 11 1,-12-8 3,12 8-3,-11-7-2,11 7-11,-9-6-5,9 6-18,-7-5 2,7 5-35,0 0-1,-9-6-36,9 6-4,0 0-41,-7-7 1,7 7-20,0 0-13,0 0-5,0 0-22,-9-8 4,9 8 1,0 0-9,0 0-5,0 0 32,0 0-17,3-12 30,-3 12-38,0 0 49,0 0-255,4-11 8</inkml:trace>
  <inkml:trace contextRef="#ctx0" brushRef="#br1" timeOffset="118358.4592">2450 5136 919,'0'0'312,"0"0"-42,-2-15-30,2 15-1,-3-10-1,3 10 4,-3-10 3,3 10-27,-2-12-16,2 12 6,-2-14 0,2 14-10,-3-12-3,3 12-13,-3-14-25,3 14 4,-5-15-8,5 15-44,-2-11 9,2 11-32,-4-12-14,4 12-7,-4-11-14,4 11-8,-3-11-13,3 11-3,-3-11-10,3 11-6,-3-10-1,3 10-3,0 0-12,-2-14-36,2 14-21,0 0-76,0 0-43,-3-14-26,3 14-25,0 0-28,0 0 6,0 0-12,-2-10 38,2 10-22,0 0 5,0 0-61,0 0-34,0 0-364,0 0-209</inkml:trace>
  <inkml:trace contextRef="#ctx0" brushRef="#br1" timeOffset="118964.2744">2306 4904 4,'0'0'735,"0"0"-125,-15 5-54,15-5-44,0 0-41,-14 4-43,14-4-22,0 0-26,-11 3-26,11-3-41,0 0-41,0 0-32,-11 5-35,11-5-17,0 0-20,0 0-14,0 0-6,0 0-29,4 9-21,-4-9-5,12 4-28,-12-4-10,20 1-13,-5-2-12,4 0-1,2-2-39,5 1-48,5-5-34,2 2-47,1-5-29,9 0-60,-1-2-28,0 0-49,-2 0-8,0 1 2,-7 1-5,-1-1-8,-2 2-11,-1-1 20,-5 2-30,-4-1 78,0 1-55,-5 2 76,-4-1-9,-1 2 150,-2 0 23,-8 5 125,8-11-3,-8 11 64,0 0-8,1-12 39,-1 12 27,-5-6 21,5 6 20,-8-5 17,8 5 7,-11-3 7,11 3-18,-13 0 0,13 0-1,-14 4 14,14-4-38,-12 10 1,6-2 1,2 1-32,-1 3-19,0 1-13,3 2-10,0-1-10,1 1-22,1-1-12,3 1-15,-1-1-4,3 1-4,0-1-8,0-2-6,3-2-4,0 0 3,1-1-7,0-4-5,0 0-5,3-1-3,0-3-5,2 1 5,-3-4-13,2-1 8,2-3-12,-2 1 11,1-3-15,-1-2 12,0-1-10,-4 1 9,0-3-7,-3 0 6,0 0-10,-3 1 7,-3-1-5,-1-1 6,-2 0-7,-4-1 11,0 3-11,-1-1 7,-1 2-10,-1 1 10,-1 1-8,-2 4 6,2-2-7,-1 4 3,1-2-28,-1 5-38,12 0-83,-23 0-34,23 0-105,-18 8-78,8-3-62,2-1-123,1 4-209,7-8-315,-10 12-692</inkml:trace>
  <inkml:trace contextRef="#ctx0" brushRef="#br1" timeOffset="119275.5118">3071 4732 780,'13'-7'629,"-3"2"-52,2-2-49,2 2-47,-1 2-71,2-2-28,0 1-59,3 3-35,-2 2-45,3 1-36,-1 0-43,-2 3-17,1 1-39,-2 0-13,3 5-23,-5-2-3,1 0-25,-4 3 7,0 0-22,-1 0 7,-2-1-17,-2 3 11,-3-2-7,-2-12 0,0 22-24,0-22 12,-2 19-9,2-19 9,-7 15 8,7-15 35,-10 12 16,10-12 18,-9 7 2,9-7-5,0 0 7,-11-2 0,11 2-11,-8-10-17,8 10-7,-5-17-12,4 7-8,1-4-10,0 2-4,2-3-6,1 1 3,1-2-18,1 2-6,1-1-38,1 1-50,0 1-47,2 1-56,-1 1-57,2 0-84,-1 2-62,1 1-53,2 2-38,-1 2-160,1-1-511,2 3-776</inkml:trace>
  <inkml:trace contextRef="#ctx0" brushRef="#br1" timeOffset="119916.7227">4280 4688 634,'11'-7'685,"-1"0"-71,-3 0-63,1-1-21,-1-1-62,-1-1-58,-2 0-46,-1 2-38,0-1-40,-3 9-39,0-17-25,0 17-16,-3-14-38,3 14-26,-7-9-25,7 9-10,-13-6-8,13 6 12,-17 3-14,6 0-13,1 4 20,-2 1 11,1 3-5,0 3-2,0 3 7,1-1-27,2 2 3,2 0-12,-1-1-8,4 0-9,0-1-7,2 1-15,1 0-6,4-3-14,-1 1 1,4-1-3,2-2-4,1-4-30,3 1-51,-1-2-55,5-2-53,0 0-18,2-5-31,-1 0-16,1-2-28,1-2 31,4-2-17,0-1-10,-1-2-9,-2 1 24,-1-2 48,-1-3 28,-3 2 30,0-2 30,-5 0 22,-1 0 22,-2 1 16,-2-1 60,0-1 20,-3 1 43,0 1 5,-2 1 47,-1 11 17,3-20 18,-3 20-2,2-16-31,-2 16-21,1-10-24,-1 10-8,0 0 8,0 0-3,0 0 7,12 7-27,-7 0 8,1 4-12,0-1 5,-3 4-13,4 0 8,-3 3-3,5 1 23,-4-3-13,-1 1-1,1 0-18,0-1 0,0 0-11,0-3-2,-3 1-9,2-3 6,-1-1-2,0 2 26,-3-11 33,3 12 20,-3-12-2,0 0-25,2 13 10,-2-13-11,0 0 1,0 0-18,0 0-3,-8-6-6,8 6-13,-3-12-9,3 12-6,-2-21-2,2 9-4,0 1-8,1-2 2,0-3 4,3 0-15,0 1-26,1-2-48,2 0-28,3 0-54,0 1-25,2-1-46,0 2-40,2 2-18,2 1-59,-5 3-1,4 0-30,-3 4-25,2-2-14,1 3-84,-2 3-73,1-2-338,-1 2-483</inkml:trace>
  <inkml:trace contextRef="#ctx0" brushRef="#br1" timeOffset="120927.481">4992 4700 583,'4'17'562,"-4"-17"-66,1 12-27,-1-12-32,0 0-7,1 13-34,-1-13 7,0 0-52,0 0-45,8 7-52,-8-7-31,0 0-28,12-7-20,-12 7-27,14-8-22,-8 1-16,0 1-21,2-3-14,0 2-3,-1-4-8,0 1-8,-2-3-9,2 2-9,-3 1 2,-1-1 2,-1 0-2,-2 11-3,3-20-5,-3 20-7,-4-18-2,4 18-3,-8-15-3,8 15-2,-11-9-5,11 9 0,-13-5 0,13 5-4,-18 1-2,18-1 5,-18 9 3,8-2 1,0 2 1,1 0 1,-1 4-3,1 0 1,2 2 1,1-1-2,-1 2-3,3-1 2,0-1-2,0 2-2,3 0 0,-1-3-1,2 0-5,2-1-5,0 2-23,2-2-36,1 2-52,4-1 12,0-3-69,5 4-16,5-4-49,3-1-30,5 1-12,3-3-14,2-2-21,4-2 10,1-2 15,2-1 25,3-2 30,4-2 42,2-3 35,-3-1 27,1-1 28,-4-1 21,0 0 27,-3-3 11,-9 2 47,-2-2 29,-2 0 34,-4-2 45,-4 3 17,-3-3 8,-2 1 11,-5 2 42,-2-2 8,-3-1-3,-2 3 14,-1 1-11,-4 0-31,-1-1 2,-2 1 2,-2 2-7,-1 0-8,-1 2 3,-3 1-15,3 2-1,-1 4-3,-2 0-6,1 1-2,-1 4-3,0 1-10,-1 1-14,2 3-11,0-1 6,0 0-4,1 2-29,1 0-7,3 0-13,1 1-2,0-3-18,1 1-19,2 0 16,4-10-9,-4 14-1,4-14-4,3 12-4,-3-12 3,6 7 32,-6-7-53,14 2-34,-14-2-26,21-2-18,-11-2-15,4 0-9,0-3-24,0-1-19,1-1-5,1-2 22,-1-1 25,-1-2 5,-1-2 30,-2 3 7,-3 0 9,0 1 13,-3-2 15,-3 3 6,-2 11 26,3-17 19,-3 17 3,1-14 12,-1 14 2,0 0 28,-5-8 21,5 8 11,0 0 10,-10 8-12,10-8 10,-5 14-7,5-14-7,-3 20-11,3-8 16,0 0-15,2-1-5,-1 3-11,2 0-7,1 0-9,0-1-3,3 0-11,-1 0-7,2-3-7,1 2-3,0-2 10,1 0-20,3-1-6,-2-2-29,3-1-46,0-2-23,3 0-13,-3-1-25,2-2-22,0-1-23,2-1 24,1-2-26,1-1 27,2-1-16,-3-2 29,3-1 7,-2-1 16,-2-3-5,2 1 19,1-5 2,-5 2 13,3-5 18,-4-1 30,0-1 3,-2-1 24,-3 0 2,1-2 31,-4-2 0,0 2 24,-1-1 26,-2 1 7,0 0 65,-2 2-6,0 2 10,-2 1 2,0 2 33,0 3-12,-2 1 8,2 1-27,0 12-10,-2-17-29,2 17 47,0 0-2,-7-7 1,7 7 9,-6 10-5,2 0-2,2 1-18,-1 3-2,-1 2-1,2 3-14,-1 3-18,0 0-19,1 2-6,-1 2-18,1-1-4,-1-1 0,2 0-14,0-1-11,0 0-1,1-4-6,0 2-6,1-1-55,-1-3-76,1 0-85,0-1-54,1-5-45,1 2-58,0-3-19,-1 1-79,-2-11-47,6 14-48,-6-14-94,3 10-657,-3-10-905</inkml:trace>
  <inkml:trace contextRef="#ctx0" brushRef="#br1" timeOffset="121280.2728">5953 4717 719,'-13'-5'568,"3"1"-50,1 1-8,9 3-70,-14-7-22,14 7-42,-13-9-56,13 9-54,-5-7-39,5 7-44,3-9-33,-3 9-25,9-11-21,1 6-20,-1-1-15,4 0-27,3-1 4,3-1-7,2-1-13,0 1-5,4-1-1,1 1-1,3-2-20,0 1 20,-3-1-13,-1 4 5,-1 0 1,-1-3-2,-1 4 3,-4 0 15,0 1-33,-3 0 26,1 2 9,-16 2 6,25 0 3,-25 0 3,19 8 10,-11-3 12,0 4 4,-2 3 5,-1 1 2,-1 1 25,-1 3-9,-1 1-11,-1 0-19,1 1-7,1-2-11,-1 1-9,0-1-6,0-1-6,0-1-2,2-1-4,-1 1-3,-1-4-6,2-1-5,0-1-12,2-1-42,-6-8-34,10 10-56,-10-10-16,15 2-36,-15-2-10,17-3-72,-8-3-45,3 0-44,-2-4-43,3-3-112,0-3-648,-2-2-781</inkml:trace>
  <inkml:trace contextRef="#ctx0" brushRef="#br1" timeOffset="121615.6035">6460 4394 113,'-16'5'630,"0"2"-117,0 1-29,3 1-23,-1 0-59,1-1-58,3 1-18,-2 0-31,6-1 1,1-2-15,5-6-16,-7 13-19,7-13-26,0 0-28,3 14-34,-3-14-8,12 6-19,-12-6-20,17 1-16,-17-1-9,22-1-3,-8-3-14,0 0 0,1 0-7,-2-1-4,1-1 4,-2-1 4,0-2-12,-2-1-5,-3 0-1,0 0-2,-3-2-5,-3 0-10,-1 0-7,-1 0-1,-3-2-5,-1-1-2,-3 3 0,-1 0-5,-3 2 0,2-2-3,-2 4-13,-1 2 8,0 0 0,-2 1 1,0 4-4,1 1 2,-1 1-11,0 4-23,2 1-44,-2 3-49,3 1-59,1 2-28,2 0-61,1 3-42,0-1-47,3 3-38,2 0-37,1-2-78,2-1-101,2 1-358,1 2-566</inkml:trace>
  <inkml:trace contextRef="#ctx0" brushRef="#br1" timeOffset="122584.2504">6672 4593 418,'0'0'638,"0"0"-80,-2-13-14,2 13-48,0 0-27,-5-10-50,5 10-40,0 0-43,-8-7-33,8 7-18,0 0-4,-8 7-35,8-7 16,-1 12-48,1-12-5,-1 18-37,1-5-16,1-3-39,2 4-15,1-1-11,1 1-16,1-1-11,-1 1-7,1-2-7,1 0-17,-1-3-7,2 1-4,0-3-5,-1 1 2,2-4-7,1 1-1,-1-2-3,-9-3 0,21 2-7,-21-2-22,22-5-32,-11 0-17,1-2-4,0-1 0,0-2-2,-2-1 7,1-1 6,0-4 12,-2 1 28,1-2-14,-2 0 9,-2 2 3,0 1 6,-1 2 5,-1 0 22,0 2 12,0 0 1,-4 10-5,4-12-3,-4 12 4,0 0 13,0 0 17,0 0 9,0 0-19,8 7 15,-8-7-23,2 12 12,-2-12-19,5 18-6,-5-18-1,5 19-1,-2-9-6,2-1 18,0 1-23,0-1 4,3-1-6,-1 1-1,4-2-18,1-1-34,1 1 10,4-2-30,-1-1-20,4 0-17,0-3-7,3-1-6,4 0 0,0-2 14,5-3 0,0-2 1,0-3 13,5-4 12,0 1 31,-4-4-7,-1-2 12,-3-1 9,-7 2 7,-3-2 5,-1 0-14,-6 2 36,-3 0 9,-3 2 23,-2 3 6,-3 1 2,-1 12-6,-5-21 34,-1 14-7,-2 1 15,-1 2 7,9 4 19,-23-3-11,11 3 14,-2 5-3,1-2-6,-2 4-6,4 1 20,-3 1-19,3-2-13,1 3-6,-1-1-15,3 0-3,0 2-17,3-2 16,0-2-20,5-7 3,-4 16-20,4-16 4,2 12-2,-2-12 1,6 11 20,-6-11-29,11 8-11,-11-8 9,15 4-21,-15-4 10,17 1-28,-17-1 10,22-1-26,-22 1 18,21-4-16,-21 4 27,21-2-17,-21 2 19,19 0-14,-19 0 24,18 6-18,-9-1 25,-1 3-15,-2 3 26,1 2-21,-2 4 7,1 4 24,-1 3 12,0 9 3,-1 1-5,0 9 4,0 0 2,0 3 18,-2 0-16,1 2-4,-1 0-6,2-1 5,0 3 7,1-1 7,-1-1-14,1 1 0,-1-3 8,-1 0 10,-1-3 22,-2-5 25,0-3-3,-1-4-6,0-2-8,-2-3-4,-1-3-9,0-1 3,1-4-6,-3-4-7,0-1-12,-2-2-9,0-2-6,-2-4-6,0 0-7,-4-3-6,0-2-11,-5-2 0,-5-3 0,-6-3 0,0 1 0,-6-7 0,-1 0 0,0-3 0,1-3 0,0-2 0,3-2 0,1-5 0,4 0 0,2-3 0,7-4-4,1 0-5,9-2-9,5 4 3,6-1-5,7-6 5,7 2-19,5-1-18,12-6-24,7 2-15,2 1-13,6 1-55,1 0 6,2 2-39,3 3 6,-4 2-41,2 5-36,-5 0-29,-7 7-81,-4 1-62,-6 3-67,-4 4-131,-6-1-746,-6 4-979</inkml:trace>
  <inkml:trace contextRef="#ctx0" brushRef="#br1" timeOffset="123236.3912">8763 4303 705,'-2'-11'685,"2"-1"-52,-1 2-50,0-3-3,-1 1-60,2 12-13,-2-20-50,2 20-29,-1-16-36,1 16-60,-1-13-55,1 13-37,0 0 3,0 0-22,0 0 20,0 0-24,-5 9-12,3 3 0,2 0-7,-1 7-12,1 0-50,1 4-136,-1 0 0,0 3 0,2 1 0,-1-1 0,1-1 0,0 3 0,0-3 0,2 0 0,0 1 0,0-4 0,0 1 0,1-2 0,-1 1 0,1-3 0,1-2-100,0-2-333,1 1-90,2-3-108,2-2-135,2 2-127,2-4-643,1-2-1172</inkml:trace>
  <inkml:trace contextRef="#ctx0" brushRef="#br1" timeOffset="123516.0368">9197 4579 335,'0'-13'834,"0"2"-139,-1-1-24,0 1-79,-2 2-33,3 9-32,-4-18-54,4 18-53,-4-13-53,4 13-46,-6-9 27,6 9-23,0 0-8,0 0-17,-9 9-5,9-9-31,-2 19-17,2-6-25,0 4-143,2 2-79,0 5 0,0 1 0,2 5 0,0 4 0,1 0 0,-3 1 0,2 1 0,-1 2 0,-1 1 0,1-3 0,-2 1 0,0 1 0,1-2 0,-1-2 0,0 0 0,-1-5 0,0-2 0,0-1 0,0-1 0,-1-6 0,1 1 0,0-4-81,0-3-340,0-1-40,0-12-92,-1 17-93,1-17-53,0 0-85,2 10-660,-2-10-1057</inkml:trace>
  <inkml:trace contextRef="#ctx0" brushRef="#br1" timeOffset="123778.3766">9164 4668 127,'-3'-30'720,"0"3"-139,3 0-39,-2 0-42,5 4-29,-1-2-69,4 4-23,1-1-69,3 2 4,3 6-82,0-1-1,4 4-35,0 3 14,0 3-18,2 1-4,-1 4-18,3 2-6,-2 2-6,-2 1-16,3 3-4,-5 1-26,-1-1 2,-2 1-18,-2 3-3,-4-2-30,-3 1 6,-2 0-23,-1-11-26,-4 22 23,-1-12-19,-2 1 5,-1 2-13,-2-3-2,-2 1-67,2 0-38,-2-2-71,0 0-34,0-2-69,0 1-59,3-3-67,1 0-76,0 2-74,8-7-161,-9 4-532,9-4-845</inkml:trace>
  <inkml:trace contextRef="#ctx0" brushRef="#br1" timeOffset="124148.384">9721 4536 308,'18'-9'769,"-4"3"-127,1-3-7,-2 2-89,0-2-36,-3 1-39,-2 0-26,-2 0-55,2 2-45,-8 6-49,5-15-38,-5 15-16,0-11-34,0 11-8,-9-8-45,0 3-19,9 5-23,-19-5-6,5 4-13,1 0-30,-1 2-7,0 0-10,-2 1-3,1 2-17,0 0-1,1 2-8,0 2-3,1-1-9,3 1 5,0 1 4,3 1-16,2-1-1,5-9-5,-1 21 5,4-10 6,2 0-20,1 1-10,4-1 8,2 1-22,2 0 13,0-1 15,1-1-6,1 1-9,-4-1 18,2-3-8,-1 2 17,-1-3-15,-3 1 30,-2-2 14,1 0 13,-8-5 16,11 8 15,-11-8-2,0 0-33,0 13-6,0-13-9,-12 7 1,1-4-10,1-1-1,-5 0-3,-1 1-3,-3-1-46,-2-2-114,0 3-62,-2-3-112,0 0-87,-1 0-161,2 0-152,-1-3-846,2 2-1219</inkml:trace>
  <inkml:trace contextRef="#ctx0" brushRef="#br1" timeOffset="124699.698">11077 4459 202,'-1'-10'852,"-1"-2"-139,2 12-78,-2-17-19,2 17-36,-4-15-23,4 15-71,-4-14-48,4 14-57,-2-10-58,2 10-57,0 0 1,0 0 24,0 0 2,-7 7-12,7-7-21,-1 24-31,1-7-9,0 3-17,1-1-105,1 5-98,-1 2 0,2 0 0,-1 1 0,3-2 0,0 4 0,0 2 0,-1-6 0,1 1 0,0-1 0,0-2 0,-1 2 0,1-4 0,-2-3-327,-2 1-123,1-2-32,-4-1-66,1-3-45,-3 2-42,0-3-43,-3-2-118,2-1-359,-3-2-771</inkml:trace>
  <inkml:trace contextRef="#ctx0" brushRef="#br1" timeOffset="125702.9096">10892 4870 679,'-3'-14'544,"3"2"-70,3 0-50,1-2-53,2 1-47,4-3-38,3 0-29,2-1-18,6 1-20,3 0-23,5 2-23,6-2-22,2 0-4,4 2-24,0 0 5,0 2-38,1-1 14,-1 4-43,-2-3 9,-4 3-26,-3 0-12,2 1-13,-2 0 10,-3-1-23,-7 3 19,0-3-1,-4 5 5,-4-2 15,1-1 6,-4 3-13,-11 4 0,12-7-6,-12 7 3,0 0 14,0 0-14,0 0 1,-7-9 21,7 9 26,-17 2 23,4 3-10,0 2 31,-2 1-11,0 3 18,-2 2-14,2 2 13,-3 1-17,3 3-2,-1-2-12,3 1-16,2 1-15,1-1-15,1-1 0,3-1-10,2-1-2,2-3-5,2 0-10,2 0-6,0-2 29,6-1-45,-1-4 2,3 2 4,2-4-19,-1-1-34,4-2-18,-1-1-12,1-3-26,3 0 28,1-4-15,-2 1 29,2-3-17,-4 0 29,1-1-7,-3-2 27,-1 1-14,-3 0 27,0-2-17,-1 1 29,-2 2 3,-2 0 39,1 1 9,-2 1 19,2 0-8,-5 9-2,2-12-9,-2 12-14,0 0-11,7-10-3,-7 10 6,0 0 4,0 0 7,1 14-7,-1-14 2,0 14-4,0-14-9,4 20 0,-4-20-10,0 21 6,2-10-12,1 1 0,3 2-15,-2-2-79,6 0-21,-3-2-53,3 2-12,0-4-28,3 1-8,0-4-28,1 0-3,0-1-13,0-3-26,1-1 8,1-1-11,-1-1 13,3-3 6,0-2 16,2-2 51,-3-3 44,-2 0 28,1-2 34,-3-2 21,-2-1 33,-1-2 18,-1-2 45,-1-1 20,-1 0 44,0-3 17,-3 1 40,-2 0 9,1 2 40,-1-2-12,0 7 22,0 1-6,-2 2 7,0 1-32,0 13-23,2-19-35,-2 19 30,0 0-3,0 0 0,0 0-2,0 0-7,6 12-19,-4 0-2,0 5 5,0 1-1,-2 3 0,0 4-9,1 0-8,-1 2-23,0-1 24,0 3-20,0-2-13,0 0-5,-1 1-10,1-3-19,0 1 1,0-6-14,-2-1 1,2 1-10,0-5 3,0-1-6,-2-2 2,2 1-4,0-13 5,0 17-3,0-17-6,0 13-3,0-13 1,0 0-10,0 0-13,7 7 0,-7-7-29,8-7-7,-4 1-25,6-5-1,-1 0-20,4-2 0,1-2-3,1-1 0,5-2 24,1 0-30,1 3 33,1-2-15,2 2 40,0 1-8,-4 5 27,2 1-13,-2 1 27,-2 4-13,-2-2 24,-2 5-13,0 0 19,-3 5-16,2-3 41,-3 4-13,1 1 30,-4 1 19,-2 0 16,1 1 15,-3-1 0,-1 2 14,0 0-9,-3-10-6,-3 20 9,-2-8-5,3-1 3,-6-2-16,1 2 1,-2-2-23,-2 1-5,0-2-14,-3 1-1,1-2-13,-1 0-8,0-2-4,1 0 3,-1 0-7,1-1-2,2-1-29,1 0-65,10-3-61,-20 2-81,20-2-63,-18-4-64,18 4-81,-14-6-76,14 6-39,-4-12-2,4 12 1,3-16-53,6 6-466,4-5-689</inkml:trace>
  <inkml:trace contextRef="#ctx0" brushRef="#br1" timeOffset="125942.7642">12564 4595 189,'9'-13'754,"0"2"-162,-2 1-45,-2 2-38,-1-1-18,-4 9-55,9-15-61,-9 15-53,7-8-36,-7 8 9,0 0 8,0 0 17,0 0-28,4 11 20,-3 0-17,1 1-15,0 0-6,-2 7-46,0-1-3,0 3-29,0-3-31,0 5-21,0 0-15,0 3-21,0-5-23,0-1-46,0 2-39,2-4 0,-2 2 0,2-4 0,-2 1 0,3-4 0,-2 0-114,2-2-108,-1-1-64,2-1-42,1-1-61,-5-8-18,9 12-49,-9-12-80,11 8-36,-11-8-51,14 2-111,-14-2-368,16-3-719</inkml:trace>
  <inkml:trace contextRef="#ctx0" brushRef="#br1" timeOffset="126259.565">12812 4879 706,'12'-6'581,"-12"6"-38,15-7-42,-5 3-53,0 0-49,1 1-22,2-4-38,-1 0-37,1 2-4,3 0-53,-3-2-11,-1 1-8,1-1-11,-2 1-21,-1 0-19,1-1-12,-3 2-10,0-2-7,0-1-13,-1 2-3,-3-2-41,-4 8 5,7-13-24,-7 13-9,5-13-20,-5 13 15,-5-10-31,5 10 7,-5-10-12,5 10 9,-8-4 4,8 4 25,-13 0 39,13 0 4,-19 8 23,8-2 7,-1 2 2,2 3-11,-2 1-7,1 2 9,0 3-9,-1 0-102,3 1-13,3 1 0,-1-1 0,2-2 0,3 0 0,0 0 0,2-3 0,2 0 0,3 0 0,0 0 0,3-3 0,1-2 0,3-3 0,1 1-307,3-3-95,-1-2-57,6-2-73,-2 1-102,6-3-46,0-3-55,7 0-677,3-3-1017</inkml:trace>
  <inkml:trace contextRef="#ctx0" brushRef="#br1" timeOffset="126438.7648">13351 4901 1403,'20'-5'753,"-4"3"-45,-5-2-33,1 1-20,1 0-34,-13 3-29,18-4-7,-18 4-17,15-3-26,-15 3-15,14-4-34,-14 4-424,9-2-69,-9 2 0,0 0 0,16-4 0,-16 4 0,0 0 0,9-4 0,-9 4 0,0 0 0,8-5 0,-8 5 0,0 0 0,7-9 0,-7 9 0,0 0 0,0 0 0,2-14 0,-2 14 0,0 0 0,-2-11 0,2 11 0,-7-7-382,7 7-689,-10-7-1051,10 7-1893</inkml:trace>
  <inkml:trace contextRef="#ctx0" brushRef="#br1" timeOffset="127288.0922">1120 6719 589,'0'0'751,"0"0"-91,-9-3-36,9 3-61,0 0-32,0 0-36,0 0-30,0 0-1,0 0 33,0 0-77,-6 7-46,6-7-9,0 0-11,9 10-34,-9-10-14,6 7-26,-6-7-147,20 8-133,-8-7 0,6 0 0,3 0 0,0-2 0,8-1 0,5-1 0,0-2 0,10-3-54,-3-1-380,2-1-65,4 0-141,-1-3-225,2 1-934,0-3-1500</inkml:trace>
  <inkml:trace contextRef="#ctx0" brushRef="#br1" timeOffset="147415.4034">2904 6429 197,'1'-12'780,"0"1"-168,-1 11-37,2-22-32,-2 10-61,1 0-19,-1 0-16,1 0-16,-1 12-35,0-19-15,0 19-12,-1-17-5,1 17-11,-1-15-49,1 15-40,0-12-52,0 12-32,0 0-1,0 0-3,-12 2 0,9 7-10,-4 3-25,1 3-141,-3 3 0,-1 5 0,-1 2 0,1 2 0,-3 1 0,2 0 0,-2 1 0,0 4 0,-1-4 0,3-2 0,-1 1 0,1-1 0,-1-3 0,2 1 0,-3-2 0,4-1 0,2-4 0,-4-2 0,5 0 0,-2-3 0,2-1 0,-2-1 0,3-2 0,1-2 0,4-7-218,-7 14-44,7-14-55,0 0-2,0 0-21,0 0-49,0 0-43,-2-14-44,5 5-18,2-5 42,4-2-13,0-4-11,2-3 63,1-4-39,1 1 38,2-6 0,-1 6 170,2-6 209,-1-1 151,-1-1-6,-1 5 16,-2 2 43,-1-2 32,-1 2 25,-1 5 18,-2 1 58,1 2 9,-1 2 25,-1 5-22,0-1-27,-1 1-42,0 4-25,1 2 31,-5 6 12,12-5 6,-12 5 1,11 7 9,-2 3 0,0 4-7,1 1-14,-1 2-30,1 5-10,2 2-6,0 2-35,-1 1-30,-1 0-27,0 2-24,2-1-30,-3-1-66,1 2 0,0 0 0,-1-1 0,0 0 0,3-1 0,-5-1 0,1-2-80,1-4-144,-3 2-89,1-3-58,-3-2-54,-1 0-88,0-2-152,0-1-134,-3-14-724,-2 21-1154</inkml:trace>
  <inkml:trace contextRef="#ctx0" brushRef="#br1" timeOffset="147943.9171">2729 6829 322,'-8'-5'785,"8"5"-149,-11-9-75,11 9-39,-7-9-70,7 9-67,-2-10-66,2 10-28,2-10-60,-2 10-36,9-9-36,0 3-32,0 2-30,3-1 5,2-1-52,1 0-4,3 1-44,0 0-64,4 0-62,2 0-90,1 2-35,2-2-29,1 2-13,0-1-10,2 0 49,-3 1 50,7-1 1,-2-1 54,0 0 16,0 0 50,-1-2 35,-1 0 44,2-1 29,-2-1 40,-1 0 34,-7 0 60,2 2 35,-3-2 12,-5-1 69,0 2-42,-4-1 12,0 0-29,-2 1 4,-5-1-4,0 1-31,-5 8-16,5-14-10,-5 14-16,-2-10-14,2 10-5,-10-7-10,10 7-11,-15-3-7,15 3 1,-21 5-4,8 1-20,-1 0-16,0 2-10,-1 3-8,-1-1-10,2 3-9,4-2 8,-1 1-15,3 1 5,3 1-25,1 1 4,4-5-54,0 3 1,4 0-39,2 1-8,4-1-31,2 0 20,1 0-21,3 1 31,2-1 1,0-3 39,1-1-7,-2 1 35,1-1-7,-4-1 28,-2-1-8,0-1 66,-4 0 26,1 0 38,-9-6 3,6 9 26,-6-9-20,0 0 23,-5 12-33,5-12 10,-15 6-7,4-2-13,0-2-14,-2 0-13,-1-2-15,-3 3-13,1-6-10,-2 3-9,-1 0-54,1-3-60,-1 2-112,2 0-88,0-2-167,3 3-176,-1 0-233,2 0-544,13 0-1016</inkml:trace>
  <inkml:trace contextRef="#ctx0" brushRef="#br1" timeOffset="148470.7482">4366 6696 149,'-1'-12'935,"1"12"-154,-2-17-65,2 17-54,-1-14-30,1 14-62,-4-14-67,4 14-25,-4-11-30,4 11-51,-3-8-51,3 8-24,0 0 5,0 0 9,0 0-6,-11 9-71,9 1-259,-1 4 0,2 1 0,0 1 0,-1 4 0,2 3 0,0 2 0,2 4 0,-1 5 0,-1 0 0,1 4 0,2-3 0,-2 3 0,0-2 0,1 3 0,0-5 0,-1 3 0,2-3 0,0-1 0,-1-2 0,-1-3 0,3-3 0,-3 0 0,1 0 0,-1-7 0,0 0 0,-1-4-46,0 0-504,0-14-40,2 18-76,-2-18-81,-2 13-55,2-13-717,0 0-1151</inkml:trace>
  <inkml:trace contextRef="#ctx0" brushRef="#br1" timeOffset="148754.8943">4232 6827 367,'0'-21'736,"1"3"-126,3 1-43,0-2-78,3-1-21,1 1-45,3 2-68,1 0-42,2 1-45,4 2-26,1 1-4,0 4-11,4 1-8,1 0-12,1 4-6,-5 4 5,3 0 10,-2 2-20,-2 0-12,0 4 4,-2 1-8,-5-2-12,-1 5-20,-3 0-20,-4-1-14,-4-9-15,-1 21-14,-5-9-17,-2 0-10,-3 3-9,-5-1-11,2-1-6,-4-1-14,2 2 3,-3-2 26,2-1-45,-2 0-9,1-1-71,4-3-25,0 0-85,2-1-50,2-2-78,0 1-107,10-5-132,-14 2-148,14-2-187,0 0-593,0 0-1107</inkml:trace>
  <inkml:trace contextRef="#ctx0" brushRef="#br1" timeOffset="149071.8101">4704 6779 460,'15'-2'756,"-3"-1"-79,1 0-62,1-1-60,0-2-68,0-1-33,0 0-64,2-2-43,-4 0-34,0 0-2,1 0-46,-3-3-11,1 2-35,-2 0-18,-2-1-31,-2 1-15,-2 1-9,-3 9-23,3-15-11,-3 15-27,-2-15-9,2 15-19,-8-12-9,8 12-3,-10-4-14,10 4-5,-15-1 3,15 1-8,-16 4 13,7 0 26,2 4-1,0 0 9,1 2-5,2 1-5,0-1-11,0 3-5,3-1-14,1 1-7,1 0-4,3 0 30,0 0-39,1 0-4,0-3-91,3 3-9,2-5-79,-1 0-54,3 1-51,-1-1-42,2-4-14,3 0-126,-3-1-59,2-2-85,0-1-50,-3 0-681,2-1-939</inkml:trace>
  <inkml:trace contextRef="#ctx0" brushRef="#br1" timeOffset="149355.1946">5084 6689 870,'-1'-22'678,"1"22"-107,3-18-46,-3 18-59,3-16-51,-3 16-59,9-14-47,-9 14-23,13-10-35,-13 10-29,19-2-26,-19 2-16,24 2 0,-11 2-25,2 1 10,-1 2-42,2 2 5,-3 0-40,-1 1 8,0 0-36,-1 3 9,-1-2-23,-2 1 17,0 2 2,-3-4-2,-1 1 3,1 0 10,-5-11 17,2 17-1,-2-17 16,2 12 44,-2-12-31,0 0 26,-2 14-42,2-14 35,0 0-47,0 0-22,0 0-13,0 0-11,0 0-5,2-17-9,2 7-9,2-4-5,0-5-5,3 0-6,0-1-3,4-4-10,4 4-63,-1-4-72,2 2-72,4 3-75,0 0-73,2 2-66,1 0-121,1 3-132,1 4-206,-2 0-555,0 3-1050</inkml:trace>
  <inkml:trace contextRef="#ctx0" brushRef="#br1" timeOffset="150313.3658">6550 6697 707,'9'-7'643,"1"1"-70,-3-1-25,0-2-47,-1 1-37,-2 1-32,0-3-22,-4 10-67,4-18-5,-4 18-34,0-16-1,0 16-52,-8-14-6,8 14-35,-13-11-6,3 8-20,-1 0-25,-1 0-2,-3 6-26,-1-1-3,-1 2-7,-2 2-6,0 6-18,0-3-11,3 4-19,0-1-6,2 5-11,0-3-15,3 1-8,2-2 26,1 0-40,2 0 31,2-2-42,1-1 31,3-10-35,2 22 31,2-14-40,1 1 23,1-4-51,4 1-7,0-2-47,1-1 25,3-2-57,-1-1 15,0-1-47,3-2 8,0 0 8,-1-2 22,1 0 10,-3-4-10,1 4 22,-2-5-2,-2 2 42,-1-1-8,-3 0 30,0 1-12,-6 8 30,7-14-18,-7 14 34,4-11-26,-4 11 32,0 0-9,0 0 43,-9-4-15,9 4 33,-7 7-23,7-7 19,-5 12 1,5-12-7,-4 15-9,4-15-5,-1 18-5,1-18-8,3 16-4,-3-16 36,6 17-50,-6-17 36,10 13-41,-1-7 36,-1-1-84,1-2-29,2 0-66,1-1-45,1-1-38,2-1-35,-1-3-64,3 0-49,-1 0 5,2-2 2,-1 0-7,2-4 5,0 0 30,-2 1 10,-1-5 59,1-1 22,-2 1 59,-2-3 17,0 0 81,-3-2 59,-1 1 53,0-4 61,-3 4 40,-1-5 18,-1 1 55,-1 1 26,-2 1 14,0 0 37,-1 1 21,0-1-3,0 3 15,-2 0-31,1 3 17,-1 0-16,0 1 15,2 12-47,-3-17-8,3 17-27,-2-12 27,2 12 4,0 0-2,0 0-11,0 0 28,-3 13-31,3-13 20,0 23-9,1-8-9,1 1-85,-1 4-137,0-1 0,0 0 0,1 3 0,-1 3 0,0-6 0,1 2 0,-2-1 0,1 0 0,-1 1 0,0-2 0,0 1 0,0 0 0,0-2 0,0-1 0,0 1 0,0 0 0,1-2 0,0 0-427,1-2-114,-1-1-38,4-1-65,-3-1-40,4 0-33,-1-2-71,0 0-412,1-3-810</inkml:trace>
  <inkml:trace contextRef="#ctx0" brushRef="#br1" timeOffset="151271.8783">7346 6766 21,'16'-12'809,"0"0"-152,-1-1-45,-2 2-33,1-2-33,-3 2-61,-3-1-17,0 4-53,-2-3 1,-2 3-59,-4 8-32,4-17-58,-4 17-24,-4-14-30,4 14-12,-14-10-8,5 6-36,-1 1-12,-4 3-11,-1 2-19,-1 2-12,-1 1-15,-1 1-15,-2 3-13,3-1-11,0 4-6,1-2-12,2 3 3,3-5-6,-1 4-17,5-1 29,0-2-37,2 2 29,5-11-38,-4 15 13,4-15-49,5 14 8,-5-14-72,12 11 23,-2-7-59,-10-4-1,20 3 5,-7 0 0,0-6-5,0 3 3,2-2 12,2 0 7,-3-4 18,0 3 40,0-4-4,-1 2 33,-1-2-14,-1 2 29,-2-2-12,-1 4 41,0-4-2,-8 7 44,13-9-8,-13 9 27,10-7-4,-10 7-8,0 0 18,10-2 16,-10 2 10,0 0 10,4 11-10,-4-11 28,2 15-40,-2-15 22,0 23-43,0-4 82,0 1-31,0 4 9,1 2-54,-1 1 19,0 6-40,1 2 30,0 0-47,-1-1-35,2 2-3,-2 1 0,1-2 0,-1 2 0,1 1 0,-1-1 0,3 0 0,-3 1 0,0-3 0,0 2 0,-3-2 0,3 1 0,-1-3 0,-2 0 0,1-2 0,-2 0 0,-1-6 0,0 0 0,-2-2 0,-2-2 0,-2 4 0,-2-7 0,-1 2 0,-4-2 0,2-5 0,-2 2 0,-2-5 0,0-3 0,-2 0 0,3-5 0,-3-2 0,2-2 0,-3-5 0,1-2 0,-2-4 0,2-3 0,3-4 0,1-5 0,3-4 0,1-4 0,2-4 0,5 3 0,3-1 0,3-2 0,1 0 0,4-5 0,4 0 0,1 1 0,4 0 0,4 0 0,2 3 0,1-1-124,3-1-199,8-3-28,0 2-12,-2 9-15,2-1-9,1 3-27,1 1 36,1 0 32,0 3 44,-2 1 27,1 1 44,-5 2 39,-2 6 39,-4-1 29,-1 0 34,-6 7 33,-1 0 49,-4 1 27,-2 0 19,-3 1 20,-5 8 17,9-11 19,-9 11 13,0 0 19,0 0-1,-1-10 14,1 10-15,0 0 27,-10 6-23,10-6 26,-7 12-24,7-12 17,-5 17-10,3-7-31,0 2 5,2-2-15,0-10-8,2 24-12,-1-12-10,3-2-9,0 2-4,1-3-7,2 1-7,1-2-2,0-1-5,1-2-2,2 0-6,-1-1 0,3-2-7,0-1-5,-13-1 3,24-1 5,-11-1 6,1-2 15,0-1 22,0 0 16,-2-2 6,-1-1-3,1-1 1,-3 1 5,-4-2 4,0 2 6,0-3-13,-3 1 1,-2 10 8,-2-19-6,2 19-16,-8-17-5,1 9-18,0 1-12,-1 0-12,-3 0-5,-2 3-4,1 0-7,0 1-36,0 0-61,-2 3-70,0 0-68,0 1-97,-1 2-71,0 1-128,1 2-107,-2-1-101,5 0-756,-2 1-1111</inkml:trace>
  <inkml:trace contextRef="#ctx0" brushRef="#br1" timeOffset="151718.6747">7980 6734 715,'7'-6'796,"-7"6"-71,13-10-74,-13 10-71,9-9-16,-9 9-91,8-9-62,-8 9-66,10-4-10,-10 4-47,16-1 1,-16 1-44,21 2-45,-10 0-13,1 3 17,2 0-57,-1 2 10,1 0-58,0 0 15,0 3-53,-3-1 16,0-1-43,0 4 23,-2-4-43,0 1 27,-3-1-33,-1 1 24,-1 1-51,-4-10 10,4 12-43,-4-12 27,-1 12-72,1-12 39,-5 9-47,5-9 29,0 0-38,-10 6 39,10-6-28,0 0 40,-12-3-25,12 3 7,-5-7 4,5 7 4,-3-13 9,3 13 15,0-19-17,2 5 25,0 1-6,3-1 29,2-3-15,3-1 23,0 3-18,2-1 29,2 3-21,0 1 21,2 2-14,0 4 60,2 1-5,-3 3 50,4 3 22,-1 1-5,-1 5 5,0 0 39,0 3 4,-2 2-37,0 1 22,-1 1-46,-3 0 15,2 1-51,-6-1 18,1 0-49,-3 1 30,1-2-36,-2 2-4,-2-4-111,-1 2-39,0-2-104,-2-1-53,-3-1-68,4-9-67,-9 17-131,3-9-77,-1-2-116,7-6-669,-17 6-1022</inkml:trace>
  <inkml:trace contextRef="#ctx0" brushRef="#br1" timeOffset="152003.6782">8270 6595 145,'6'-11'842,"0"2"-189,1 0-24,2 1-67,2-4-23,-1 2-62,2-1-7,2-1-68,0 1-4,0-3-52,-1 2-7,0 2-17,-3-2-23,-1 0-28,1-1-25,-2 1-29,-2 1-36,-2-3-18,-1 1-22,-2 1-19,-1 12-11,-1-22-19,-2 12-13,-1-1-13,-1 1-18,-3 2-17,-2 1-31,1 0 0,-2 4 0,-2 2 0,0 1 0,-1 2 0,-1 4 0,-2 2-72,2 1-73,-3 2-51,4 3-53,1 1-19,0-1-68,4 1-7,2-1-64,2 1-54,2-1-39,3 0-50,1-1-107,4 2-609,2-3-874</inkml:trace>
  <inkml:trace contextRef="#ctx0" brushRef="#br1" timeOffset="152279.9756">8698 6508 415,'5'-12'833,"-1"2"-142,-1-2-59,0 2-42,-2-3-75,1 2-14,-2 11-57,1-19-16,-1 19-60,1-14-45,-1 14-49,0 0 19,0 0-32,0 0-7,0 0-21,0 0-20,0 0-20,-5 18 3,4-4-29,1 4-21,0-1-14,0 3-43,0 1-89,0 4 0,0 0 0,1-1 0,0 3 0,-1-3 0,3 1 0,-1 1 0,0-2 0,2-1 0,-1 0-32,0-5-207,1-1-95,-3 1-60,2-3-34,-1 0-56,-1-3-55,1-2-23,-2-10-39,1 14-89,-1-14-536,-1 10-835</inkml:trace>
  <inkml:trace contextRef="#ctx0" brushRef="#br1" timeOffset="153431.6725">8629 6849 561,'-12'-10'631,"3"0"-115,0 1-43,2-4-62,1 4-50,1-3-33,3 3-49,2 9-46,0-21-37,2 10-39,2 0-26,4-1-28,1 1-27,6-1-12,-1-1-20,5 1-5,4-4-17,3 3-7,0-3-29,6 0-30,-4 2-24,6-2-4,-8 3-2,1-2-2,-2 4 20,-5-1 5,-3 0 13,0 0 7,-3 2 12,-2 0-4,-3 0 36,-1 0 35,0 1 30,-3 2 1,-1 0 36,-4 7 14,6-13-30,-6 13-1,5-9 15,-5 9 0,0 0 31,0 0-2,8 6 17,-8-6-25,5 16 19,-1-4-35,0 3 20,0 2-37,-1 2 7,3 2-17,-3 1 11,2 1-19,-1-1 0,1 1 11,-2-1-9,1 2 45,0-2-70,0 2 39,-3-6-62,1 0 37,2-1-53,-1-3 39,-2 0-61,0-3 51,0 1-43,1-2 40,-2-10-44,2 15 31,-2-15-43,0 0 37,0 13-42,0-13 42,0 0-49,0 0 34,0 0-32,0 0 45,0 0-49,-5-9 46,5 9-45,3-16 48,-2 3-50,2 1 8,-1-5 18,3 2-23,0-6-4,4 1 11,-1 1-1,1 2 2,4 0 1,-2 2-5,1 3 7,0 2 2,1 4 3,0 0-2,-1 4 3,1 1 4,-1 3-3,0 3 5,2-1 8,-3 6 7,1-1 17,-1 1 37,-2 3-22,1 0 32,-2 1-29,-2 0 40,1 1-34,-1 0 22,0-1-30,-2 0 23,0 0-36,0-2 21,-1-1-35,-2-1 22,2 0-36,-3-10 30,3 15-38,-3-15 36,2 15-31,-2-15 26,1 11-35,-1-11 30,0 0-36,0 0 29,0 0-40,0 0 30,0 0-45,0 0 30,0 0-38,-3-10 30,3 10-34,3-19 35,1 9-31,-1-4 30,3-1-25,0 1 4,2-2 10,2 1-10,0-2 19,0 1-10,4 3 7,-2 0 11,2 2-2,-1 3 7,-2 1-7,3 0 24,-2 2-27,0 3 19,-12 2-12,22 0-5,-22 0 10,19 7-3,-11-2 2,1-1 37,-3 4-19,0 0 38,-1 0-27,-1 0 29,-1 1-28,-3-9 33,7 17-34,-7-17 23,3 17-32,-3-17 20,3 15-28,-3-15 19,1 12-27,-1-12 18,0 0-21,2 14 0,-2-14 0,0 0 0,-3 11 0,3-11 0,0 0 0,0 0 0,0 0 0,0 0-16,0 0-38,-14-3 34,14 3-28,-2-10 35,2 10-33,-4-15 36,4 15-28,1-17 6,0 6 3,1 1 10,0-2-5,2 2 3,2-1 2,-1 1 5,2 2 1,-1 1 1,3 0 4,-1 2-1,1 0 3,1 2-1,-10 3 1,20 0 20,-20 0-21,23 5 3,-14-2 4,3 4 23,-2 0-23,0 0 19,0 2-36,-1 0 38,-1 1-36,0-1 32,-1 1-29,0-1 40,-2-2-24,0 2 23,0-1-17,-5-8 39,8 14-44,-8-14 36,2 11-42,-2-11 31,0 0-34,-1 14 31,1-14-33,0 0 27,-7 10-29,7-10 21,0 0-40,0 0 25,-12 1-33,12-1 30,0 0-36,-5-10 28,5 10-14,-1-13 29,3 3-39,1-1 41,2-3-23,0 0-5,5-3 0,0-2 7,2 2 4,2 0 16,0 0-7,4 2 19,-3 1-26,4 1 3,-1 2-9,0 2 3,0 4 4,-3-1 2,3 4 14,-2 2 12,-1 1 18,0 1 20,1 4 14,-2 1 5,-2-1-7,0 3-13,-3 0 0,0 0 19,-2 3-66,-3-3-8,2 2 0,-4 0 0,-1 1 0,-1-12-66,0 22-169,-1-10-89,-1 3-69,-1-5-114,2 4-205,-1 0-196,4 0-689,0 0-1251</inkml:trace>
  <inkml:trace contextRef="#ctx0" brushRef="#br1" timeOffset="153823.7453">10585 6999 654,'14'-7'890,"-14"7"-136,14-3-102,-14 3-51,13-5-47,-13 5-46,10-2-42,-10 2 12,0 0-86,14-1 10,-14 1-71,0 0 3,0 0-73,0 0-9,0 0-69,10 1-5,-10-1-52,0 0 4,0 0-85,-11 4-45,11-4 0,-13 2 0,13-2 0,-11-2 0,11 2 0,-17 0 0,17 0 0,-14-2 0,14 2 0,-14-5 0,14 5 0,-15-6 0,15 6 0,-12-8 0,12 8 0,-9-12 0,9 12 0,-2-15 0,2 15 0,4-18 0,0 10 0,2-1 0,1 2 0,1 0 0,2 1 0,0 1 0,2 2 0,2 1 0,0 4 0,1 1 0,1 2 0,-1 1 0,0 6 0,2 1 0,-3 0 0,1 4 0,-3 1 0,-2 2 0,-1 0 0,-4 2 0,-1-1 0,-4 1 0,-3 0 0,-3 0 0,-7 3-44,-1 0-325,-9 4-97,-2-1-166,-3 0-289,-6-2-897,0 2-1522</inkml:trace>
  <inkml:trace contextRef="#ctx0" brushRef="#br1" timeOffset="154562.4919">11683 6602 357,'0'0'869,"-4"-12"-137,4 12-32,0 0-84,-2-12-17,2 12-58,0 0-55,-3-12-60,3 12-59,0 0-31,0 0 3,0 0-11,0 0-10,0 0-8,-8 12-12,8-12-15,-1 21-57,-3-10-166,3 3-60,-1-2 0,1 2 0,0-1 0,0 1 0,1 0 0,0-1 0,0-1 0,1 0 0,1 0 0,1-1 0,1-1 0,1-1 0,2-2 0,-1-1 0,-6-6-239,14 8-127,-14-8-39,18 3-19,-18-3-50,19-2-60,-9-2-67,-1 0-40,0-2-150,1-2-376,-2-5-781</inkml:trace>
  <inkml:trace contextRef="#ctx0" brushRef="#br1" timeOffset="154882.6923">11564 6413 250,'-18'0'748,"3"0"-130,1 0-44,2 3-67,0-3-72,2 4-26,10-4-10,-15 5-53,15-5-22,-8 10-68,8-10-15,0 0-9,0 0 9,5 10-50,-5-10-2,15 1-63,-15-1 6,24-4-27,-9 0 11,3-2-18,1-1-1,0-2-17,1 1-7,0-1-8,-3-3 8,1 3-8,-3-2-5,0 0 41,-3 0-45,0 1 3,-3-3 16,-1 2-46,-1-3 32,-1 1-48,-4 1 29,0 1-37,-2-1 27,-3 2-41,-2 0 34,0 3-55,-1 0 58,-4 0-44,-1 4 34,1 1-71,-3 2 10,-1 0-99,-1 3-31,-3 2-80,2 1-45,0 4-100,-2 0-120,3 3-127,-2 0-228,6-1-440,-2 3-916</inkml:trace>
  <inkml:trace contextRef="#ctx0" brushRef="#br1" timeOffset="155651.6375">13029 6546 335,'0'0'895,"3"-14"-139,-3 14-77,4-12-42,-4 12-55,0 0-56,5-12-86,-5 12-45,0 0-52,0 0 16,0 0 6,0 0-22,0 0-8,0 12-17,0-12-34,-5 20-42,5-9-24,-3 1-79,1 0-139,2 0 0,-2-2 0,0 2 0,2-1 0,0-11 0,0 21 0,0-21 0,-2 19 0,2-19 0,2 16 0,-2-16 0,0 13 0,0-13 0,0 0-262,0 14-31,0-14-36,0 0-56,0 0-32,0 0-51,5 8-46,-5-8-34,0 0-42,7-12-169,-7 12-378,2-20-751</inkml:trace>
  <inkml:trace contextRef="#ctx0" brushRef="#br1" timeOffset="155943.6972">12859 6344 403,'0'0'604,"-18"-1"-87,18 1-47,-11-2-33,11 2-40,0 0-27,-18 0-16,18 0-23,0 0-34,0 0 11,0 0-41,0 0 19,0 0-34,4-12 1,-4 12-31,12-8 16,-4 1-29,1 0-14,3 0-26,-4-1-19,3 0-12,-4-1-15,3 0-15,-2-2-14,-1 2 17,0-3-55,0 0 25,-3 0-43,1 2 28,-3-1-55,-2 11 28,2-17-34,-2 17 26,0-15-44,0 15 31,-9-10-38,9 10 21,-12-2-74,12 2-25,-15 0-34,6 4-31,-2 1-55,2 1-80,-2 5-48,-1-1-101,1 3-81,1 0-77,0 4-888,5-1-1121</inkml:trace>
  <inkml:trace contextRef="#ctx0" brushRef="#br1" timeOffset="156326.6462">13504 6449 379,'10'-11'833,"-5"1"-165,-1-1-42,2 1-82,-4-2-77,0-1-44,-4 3-54,0-2-45,-1 1-63,-4 3-13,3-2-47,-5 0-3,0 3-43,0 2-8,0 0-40,0 2 0,9 3-46,-20-2 11,20 2-36,-21 3 13,12 1-30,-1 1 17,3 0-30,7-5 17,-12 13-28,8-4 27,4-9-31,0 20 24,2-8-22,4 2 18,-1 1-21,5-1 22,3 2-21,1 1 19,-1-2-19,5 3 20,-3-3-20,3 1 19,-4-3-18,4 0 15,-5 0-7,-3-3 43,1-2-9,-3 3 35,-1-5 2,0 2 18,-7-8 2,5 14-10,-5-14-19,-3 12-12,3-12-8,-13 10-7,2-3-15,0-3-61,-6 0-65,-1 0-103,-1-1-74,-6 0-134,-2-2-139,-3-1-85,-8 1-889,-2-3-1164</inkml:trace>
  <inkml:trace contextRef="#ctx0" brushRef="#br1" timeOffset="156786.8873">10782 6024 399,'0'0'760,"0"0"-155,0 0-27,-13 0-32,13 0-83,0 0-48,0 0-52,0 0-35,3 12-52,-3-12-22,3 9-45,-3-9-43,4 12-33,-4-12-20,5 13-30,-5-13-34,6 12 6,-6-12-56,6 13-87,-6-13-48,6 10-92,-6-10-80,7 11-57,-7-11-17,6 6-61,-6-6-91,0 0-498,0 0-645</inkml:trace>
  <inkml:trace contextRef="#ctx0" brushRef="#br1" timeOffset="156942.2759">10835 6035 585,'0'0'646,"-2"-14"-107,2 14-51,0 0-94,-1-14-58,1 14-16,0 0 0,0 0-58,0 0-26,0 0-50,7 12-18,-7-12-33,8 16-24,-4-6-25,1 3-30,0 1-14,0-2-86,2 3-101,-1 2-92,3 0-102,0 1-152,1-1-655,1 1-761</inkml:trace>
  <inkml:trace contextRef="#ctx0" brushRef="#br1" timeOffset="157418.8796">12353 6058 264,'0'0'814,"0"0"-134,0 0-46,0 0-89,0 0-40,0 0-51,0 0-20,0 0-55,-6 12-35,6-12-52,-10 12-42,4-5-48,-1 0-30,-2 1-34,0 1-24,0 0-24,0-1-35,-1 2 6,0-1-31,1-1 8,2-1-42,-3 0-44,4 0-80,-2 0-37,8-7-80,-11 10-59,11-10-69,-8 7-61,8-7-52,0 0-146,0 0-522,0 0-767</inkml:trace>
  <inkml:trace contextRef="#ctx0" brushRef="#br1" timeOffset="157598.3028">12337 6077 26,'0'0'817,"9"-7"-186,-9 7-85,0 0-48,9-7-34,-9 7-40,0 0-24,0 0-61,0 0 1,4 9-36,-4-9-35,0 0-38,-3 15-33,3-15-37,-5 13-23,5-13-48,-8 17 4,2-9-41,2 1 5,-1 2-80,-1-4-75,-1 4-84,-2-3-103,2 2-124,-1 0-114,-1 2-283,1-3-378,-1 2-795</inkml:trace>
  <inkml:trace contextRef="#ctx0" brushRef="#br1" timeOffset="158610.1443">14184 6457 859,'-2'-10'673,"2"10"-42,0 0-55,-4-10-44,4 10-66,0 0-29,0 0-98,0 0-52,0 0-23,0 0 40,0 0-43,0 0-5,0 0-38,4 17-15,-2-7-36,1 2-13,-2 0-28,1 2-15,0-1-14,2-1-12,-4 1-14,0 0-9,2-1-9,0 1-11,-1-3 0,-1-10-12,0 19-7,0-19 1,1 14 33,-1-14-44,0 0 25,-1 15-32,1-15 1,0 0-10,0 0 6,0 0 9,0 0-14,0 0-2,-9-7 4,9 7-1,0-15-9,0 15 10,0-24 0,4 9 0,1-1 2,-1-3-6,5-1-4,0 0 0,0-1 1,2 2 5,2 0-2,-1 3-5,4 0 5,1 3-2,0 1 20,2 2 13,-3 3 20,1 3 26,0 3 24,-2 2 5,4 3 8,-4 3-7,-1 1-15,2 4-17,-5 0-71,1 0 0,-4 3 0,-1-1 0,-3 0 0,2 3 0,-3-2 0,-3 0 0,2 0 0,-2-2 0,2 0 0,-4-1-176,0 1-104,2-3-72,-2 1-45,2-11-74,-3 16-95,3-16-40,-4 15-38,4-15-170,0 10-411,0-10-834</inkml:trace>
  <inkml:trace contextRef="#ctx0" brushRef="#br1" timeOffset="159258.6781">14582 6559 612,'0'0'655,"10"-6"-80,-10 6-23,14-7-46,-5 3-46,1 1-48,1-2-40,3 0-43,1-1-42,1 0-27,0 0 1,4-2-47,-2 0 7,0-1-34,1 2 4,-2-2-34,-3 0-7,1 2-26,-1-1-3,-5 0-21,3-1-19,-2 0-7,-5 0-15,1 1-13,-1-1-1,-3-1-17,2 0 2,-4 10-11,-4-17 1,4 17-3,-5-16-13,5 16 7,-13-12 16,13 12-16,-15-5 8,15 5-3,-18 2 16,10 3 21,-1 0 25,1 5 9,0 2 13,0 3-1,1 1-12,1 2 6,1-2-15,0 2-9,1-2-16,3 3-10,1-1-5,1-1-10,-1 1-28,4-3 0,1 2 0,0-3 0,1 0-56,3 0-44,1-1-43,3-2-43,0-2-60,3 3-59,-1-5-11,3-1-13,-2-2-59,2 1-14,0-3-24,-2 0-13,0-2 34,-3-2-13,1 0 8,-1-3-10,1-2 11,-3 2-4,-3-2 71,-3-3 131,3 2 221,-5-2 120,-2-1 45,1 0 32,-2-1 19,0-1 49,0 1-5,-2-1 32,1 3 9,1 10-2,0-19-39,0 19-29,0-14-71,0 14-2,3-10 33,-3 10-3,0 0-50,0 0-11,13 0-39,-13 0 7,14 10-33,-8-2 17,2 1-38,0 0 17,2 3-21,-1-1 14,-1 0-12,3 4 45,0-3 16,1 2-17,-1-1-12,2-2-11,-1-1-2,-3 0 1,2-2-2,-1-1 10,-1 0 1,-1-2-8,-8-5 13,19 4 44,-19-4-60,14 3 1,-14-3-1,16-4-14,-16 4-12,14-10-8,-6 2-5,-2-2-8,3-2-10,-2-2-1,4-3-2,-1-2-10,0-1-52,1 1-48,1-5-54,-2 4-31,2 1-75,-3-1-26,1 3-83,1 0-101,-3 5-73,1 0-59,1 3-124,-2-1-508,2 3-847</inkml:trace>
  <inkml:trace contextRef="#ctx0" brushRef="#br1" timeOffset="159858.9473">15617 6520 335,'0'0'750,"0"0"-167,0 0-42,11 3-39,-11-3-41,8-8-72,-8 8-36,9-10-35,-3 3-24,-6 7-6,9-14-61,-9 14 4,7-14-27,-7 14 13,6-11-46,-6 11-6,4-8-51,-4 8-7,0 0-41,0 0-1,0 0-19,0 0 23,-13 0 3,13 0 2,-10 15 13,3-7 12,4 4 1,-2-2-5,2 2-15,0 2 8,1-2-7,1 3-5,1-3-19,0 2-1,1-2-6,1 1-6,1-3-15,1 1-5,2 2-2,1-6 24,2 5-37,-2-7 27,2 2-40,1-2-13,1 0-72,3-3-51,-3 0-37,2-2-54,1 0 21,-1-2-80,3 0 2,0-3-17,-1 0 15,-2-3 19,2 0-5,-3-2 24,0-1 22,-1 0 34,-2-2 27,-2-1 34,1 2 28,-3-3 49,-1 1 54,-1 1 64,-1 0 33,1 2 25,-2 1 24,-1 10 9,3-19 14,-3 19-37,2-15-8,-2 15-39,5-11 20,-5 11 2,0 0 19,12-3-35,-12 3 2,11 7-28,-3 0 7,-1 1-28,1 2 23,-1 0-41,1 4 34,-1-2-14,-2 2 28,1 1-28,-2-1 28,2 1 0,-2 0-7,-1-3-4,-1 1 4,0 0-8,-1-3-4,-1-10 1,3 18-2,-3-18 18,2 15 32,-2-15-17,1 10-3,-1-10-8,0 0-14,0 0-14,0 0-9,0 0-7,0 0-4,0 0-4,7-12-3,-3 1-5,-2 2-1,2-5-13,1 0-3,0-1-29,-1 1-26,3-1-65,0-1-18,0 2-67,-1-1-35,0 2-85,3 1-67,0 0-41,1 1-48,3 3-125,-3-1-689,3 3-904</inkml:trace>
  <inkml:trace contextRef="#ctx0" brushRef="#br1" timeOffset="160682.2949">17199 6515 612,'10'-8'682,"-10"8"-97,5-13-45,-5 13-52,1-15-58,-1 15-26,-3-15-60,-1 8-8,0-3-61,-4 3-9,2 2-45,-2-2 2,-1 2-44,-3 0 11,-1 4-18,-3 1 9,0 1-17,-3 4-2,-4 2-4,1 3 2,-5 2-26,3 3-5,0 1-24,3-1-15,1 2-17,3-3-16,3 2-18,1 0 25,4-3-46,3 0 34,2 0-49,3-3 32,2 4-59,3-6 30,1 0-77,5 1 28,2-2-62,0-1 2,2-1 2,2-2-2,2 1-2,-4-4-4,5-2 2,-1 0-21,0-3 15,2 0-21,-1-2 14,2-6-18,-2 0 16,0-3-23,2-3 16,-4 0-11,0-5 15,0-1 2,-5-1 10,4-6 15,-5 1 3,-2 2 4,3-7 15,-6 2 25,-1 2 2,-1-1 14,-3 6 17,1-1 10,-6 1 30,0 2 7,-3 2 23,1 2 20,-4 0 22,2 4-10,-2 1 25,-1 5-5,2 1 37,0 4 9,-1 3 19,10 3-17,-15 0 23,8 5 4,0 4-1,1 3 40,2 3-66,2 0 6,0 4 31,2 3-44,2 2-18,-1 2-12,3-1-18,0 4-13,3 1-16,-1-1-18,2-1-8,0-2-7,2 1-15,-1-5-49,0-3-70,2 1-60,0-1-78,-1-4-32,1 1-72,-2-4-33,0-1-70,-1 0-53,2-1-45,-2-5-84,0 2-722,0-2-951</inkml:trace>
  <inkml:trace contextRef="#ctx0" brushRef="#br1" timeOffset="161047.8671">17411 6513 777,'0'0'583,"14"-8"-74,-5 3-66,1 0-32,-1-1-36,3 0-17,2-1-18,-3-1-54,4 0 0,0 0-52,-2-2 7,3 1-43,0-2-5,-1 0-39,-1-1 13,-3 0-31,-1 0 3,2 0-40,-4 1 7,-1 0-18,0-3-7,-2 5-11,-3-2-14,1 3-14,-3 8-9,-2-16-16,2 16 0,-7-12 0,7 12-5,-10-8-23,10 8 21,-16 0-19,16 0 38,-20 5-4,10 2 39,0 3-1,0 2 35,1 2 3,1 2 3,1 1 12,1 2 11,1 0-23,-1 2-16,3-3-14,2 0-16,-1 0-18,4-1 0,-1 0 1,1 0-14,2-1-7,0-1-1,2-1 20,2-2-88,2 1-16,0-4-82,3-1-38,1 0-46,0-4-47,4 2-19,-1-3-35,2-2-80,0-1-14,-1-1-5,3-4 13,0 1-42,1-3 25,0-3-71,-2 2-27,1-4-268,0-3-327</inkml:trace>
  <inkml:trace contextRef="#ctx0" brushRef="#br1" timeOffset="161299.2308">17960 6445 1049,'9'-17'384,"-2"2"-40,-2 1-13,-1-3-6,1 5 6,-3-1 5,0 2-21,-2 11 0,0-20-36,0 20-10,0-13-48,0 13 12,0 0-18,-7-7 20,7 7-17,0 0 33,-10 13-37,7-4 22,0 4-15,0 3 0,-1 1 10,2 3-23,-1-1-7,2 3-19,-3-3-24,3 1-23,0 0-9,1-1-20,1 0-24,0-2-12,3-1-7,-2-1 17,3-3-74,2 0-6,1-2 0,2 0 0,0-6 0,0 2 0,4-4 0,0-2 0,3 2 0,0-4 0,2 0 0,2-5 0,0 0 0,-1-2 0,1 0-131,1-6-47,-2 1-69,-1-5-49,-6 2-83,1 0-69,-5 2-161,-4 1-128,-1 1-898,-3 2-1295</inkml:trace>
  <inkml:trace contextRef="#ctx0" brushRef="#br1" timeOffset="162090.8368">18293 6421 19,'0'-12'802,"0"12"-143,1-13-57,-1 13-55,1-14-27,-1 14-50,3-15-9,-3 15-40,2-14-6,-2 14-74,3-12-18,-3 12-49,2-8-52,-2 8-32,0 0 33,0 0-9,13-2-17,-13 2-29,14 13-18,-6-2-17,-2 1-22,3 3-19,-1 2-12,0 0-16,-1 2-11,1 0-11,-3-2-4,-1 0-6,0-2-11,-2 2-5,1-3 28,-2 1-34,0-3 28,-1-12-38,0 20 26,0-20-27,-1 15 26,1-15-31,0 0 0,-2 13 1,2-13-4,0 0 0,0 0-16,0 0-9,-3-10 6,3 10-4,3-17-11,-1 6-4,3-2-10,0-5-11,3 0-20,0-2-9,1-1-33,3-3-28,1 4-33,2-4-60,0 3-30,2 1-58,1 1-95,1 2-48,-1 3-63,0 3-64,0 1-679,-1 1-891</inkml:trace>
  <inkml:trace contextRef="#ctx0" brushRef="#br1" timeOffset="162998.2794">18778 6445 384,'0'0'793,"0"0"-192,1 14-65,-1-14-62,0 0-44,7 7-53,-7-7-69,0 0-11,14-5-59,-14 5-30,17-7-37,-10 2-9,1-2-22,1 2 9,-2-4-33,1 2 0,-3-1-33,3-1 17,-4 0-20,0-2 12,-2 2-23,-2 9 10,0-15-30,0 15 17,-5-14-29,5 14 26,-10-10-24,10 10 21,-14-1-17,14 1 31,-17 3-23,8 2 44,-1 2-16,0 1 1,1 4-6,1 0 8,2 1-14,-2 0-8,4 1-3,2 1-18,0-2-5,2 1-9,2-2-3,2 1-5,2 1 1,0-2-7,1 2-6,2-4-4,3 0-11,1-1-39,1-4-16,2 2-6,1-2-40,0-2 10,2 0-68,-1-2-2,3-2-34,-1 0 23,-2-4-10,1 0 3,1-2 0,-1-1-12,-2-2 13,-1-1 12,-2-1 28,-1-2 27,-5 0 20,3-1 26,-4 0 11,-1 1 25,0-1 46,-1 2 26,-1 0 20,0 0 39,-1 4-8,0 0 9,-3 9-31,6-15 12,-6 15 15,8-7 25,-8 7-4,0 0 29,14 6-27,-14-6 24,10 13-29,-3-4 27,-4 2-24,3 1 23,0 1 21,-1 0-7,4 1-26,-3-1-24,1 1-30,-1-2-21,1 0 6,-1-2-3,-1-3-14,-1 2-8,1-1-2,-5-8 1,8 13-1,-8-13-2,6 9-6,-6-9-8,0 0-8,0 0-14,0 0-17,0 0-21,12-3 22,-12 3-18,2-12 17,-2 12-16,2-19 19,-1 7-18,0-2 27,0-1-18,1-3 27,0 2-22,1-4 26,2 4 2,-1-1 7,1 2-10,0 0-2,1-1 1,3 5-5,0-2 7,0 4 0,1 0 3,3 4 1,-3 1 13,4 4 22,2 0 10,0 4 5,1 1 10,2 2 5,0 3-1,-1 3 0,0-1-15,-3 4 5,2-3-8,-3 3-10,0-3-7,-4 0 1,-1 0-15,0-1-2,-1 0 1,-3-2 1,-1 0-3,0-1 5,-4-9-9,9 13 5,-9-13-6,3 12-7,-3-12-12,0 0-4,0 0-6,0 12-20,0-12-5,0 0 4,0 0 6,0 0 0,-12-5-2,12 5-22,-4-12 29,4 12-19,-5-17 31,3 5-19,2-1 19,0-1 5,0-3 5,3 0-1,0-1 2,2-3 2,1 2 2,2 0-1,1 2 1,0 0-2,3 4 0,-1 2-1,1 1 3,1 5-2,-1 1 6,2 4-5,-1 2 7,2 0-12,-2 6 33,1 0-15,0 4 14,0 1-17,-4 0 14,0 3-21,0-4 23,-2 1-46,0 2-40,-3-2-84,1 1-55,1-1-67,-2-1-124,0 2-97,0-2-127,-1-2-804,-4-10-1032</inkml:trace>
  <inkml:trace contextRef="#ctx0" brushRef="#br1" timeOffset="163722.0268">20065 6421 619,'0'0'714,"8"-12"-135,-3 4-12,1 2-40,0-2-61,2 0-10,3-1-77,-1-1-26,1 0-58,4-4-22,1 2-35,-1-1-37,-1 2-16,1-2-15,-2-1-27,-1 0-21,-1 4 15,-2-2-48,-1 3 35,-2 1-55,-1-1 35,-5 9-79,8-11 38,-8 11-49,0 0 49,0 0-52,0 0 9,-16 3 12,9 5 7,-1 3 11,-1 1 4,1 0 2,-3 3 19,4 2-12,-3 0-2,2 1-6,1-3-5,2 1-19,0-2-4,2 1-7,0-4-3,2 1-1,1-12-6,0 22-18,3-12-43,1-1-45,-4-9-35,10 13-39,-10-13-29,15 9-38,-15-9 1,19 5-18,-19-5 0,23 0-15,-12-3-31,3-1 3,-1-1 10,1-2 34,-1 0 33,-2-3 33,3-1 35,-3 0 32,0-1 35,-2-4 50,0 3 47,-1-2 43,-1 1 50,0 2 35,-1-1 13,1 2 10,-2 1-24,1 0 2,-1 2-23,-5 8-6,8-11-29,-8 11 46,10-8 2,-10 8 8,0 0-36,18 2 20,-18-2-12,11 11 16,-4-4-24,-2 2 26,0 0-26,0 1 11,-1 0-13,0 1 16,-2 2-12,2-3-13,-1 1-13,-1 0-22,-2-11-2,3 17-11,-3-17-2,1 15-8,-1-15-9,1 12 0,-1-12-3,0 0-4,-1 11-3,1-11-2,0 0-5,0 0-3,0 0-5,0 0-1,-6-6 0,6 6 8,0-13-13,0 13 2,1-21-6,1 9 9,1-5-6,2-1 5,2-4-4,0-1 41,5-4-50,-1 1 44,2 2-52,1 2 3,1 2 2,-2 3 0,4 3-2,-2 2 7,3 2 6,-4 5-2,3 3-3,-3 2 49,2 2-36,-2 2 42,2 2-24,-3 4 0,2 2 46,-4 0 17,0 3-36,0 1 22,-3-1-24,-3-1-11,0 3-5,-2-2-3,-1 2-9,0-3 0,0 1-27,-2-3-41,0 0-72,0 0-71,-2-2-36,2-10-71,0 17-38,0-17-74,-2 14-46,2-14-41,0 0-37,2 14-90,-2-14-580,0 0-818</inkml:trace>
  <inkml:trace contextRef="#ctx0" brushRef="#br1" timeOffset="164030.836">20960 6095 550,'4'-25'593,"0"0"-88,-2 2-24,0 1-5,-1 1-51,1 3-35,-2 1-15,1 2-35,-1 2-14,0 0-7,0 13-55,1-22-16,-1 22-66,0-13 46,0 13-1,0 0-13,0 0-7,0 0-2,3 10 14,-2 1-21,1 3 38,-1 0-53,1 6 15,0 4-40,-1 0 12,3 0-50,-2 2 10,-1 0-106,2-3-24,0 4 0,0-4 0,3 0 0,-3-1 0,3 1 0,0-5 0,-1-1 0,0-1 0,2-2 0,0-1 0,2-2 0,-1 0 0,0-4 0,3 1 0,-2-4 0,1-1 0,-10-3 0,22 3-11,-11-6-234,2 1-39,-3-2-46,3-3-26,-1-2-29,-1-1-67,1 0-73,-2-4-37,0 0-64,-1 0-778,-3-4-1006</inkml:trace>
  <inkml:trace contextRef="#ctx0" brushRef="#br1" timeOffset="164231.7188">20940 6101 548,'-21'8'784,"5"-4"-141,1 1-64,3 0-65,2 0-61,1-3-67,9-2-13,-6 7-74,6-7-25,0 0-48,0 0-33,15 2-33,-2-3-32,0 0-24,5-3-23,0 1-15,3-2-14,3 0-7,-1-2-45,1-1-86,-1-1-46,3-1-95,1-2-95,-3-1-82,2-2-82,-4 3-156,1-4-489,-4 4-746</inkml:trace>
  <inkml:trace contextRef="#ctx0" brushRef="#br1" timeOffset="165079.6314">21463 6150 227,'0'0'716,"1"10"-102,-1-10-46,5 8-56,-5-8-53,12 4-71,-12-4-20,15 2-58,-2-4-15,-2 1-59,5-2-4,0-2-33,1-1-18,0 3-27,-1-5 0,2 1-10,0-3-22,-4 2-16,1 0-11,-3-4 2,1 3-6,-3-1-22,-2 1 4,-2-1-34,-1 2 15,-1-2-31,-4 10 14,-1-12-28,1 12 16,-8-12-27,8 12 30,-13-5-16,13 5 38,-18 0 11,8 2 18,0 2-7,-3 2 11,0 4 53,1 1-59,1 0 20,0 3-46,-1 3 27,3-1-53,2 0 0,0 0-6,1 1 2,2-2-8,2 0-3,2 1-3,0-2-21,2-1-49,2 0-30,2 0-51,1-1-11,2-1-48,1-1 0,4-2-28,0 0 10,4-3 6,3 2-15,3-2-50,0-4-1,1 1 19,2-2 34,1-2 24,0 1 19,4-7 2,0 1 31,0-3 26,-2-2 31,-1 0 42,-1-2 67,-2-2 39,-4-1 13,-2-1 36,-1 0-4,-6 1 43,1 1-6,-5-1-9,-3 3 4,-2 0-15,-1 2 6,-3-1-22,-2 2 36,0 1 0,-5 1 23,0 2-16,-3 1 51,-1 2-37,0 1 21,-3 3-12,1 0-11,-4 5-16,2-1-21,0 4 23,1 0-54,-2 3 30,5-1-66,-3 3-3,4-1-9,0 1-5,2 0-8,1 0-4,1 1-8,2 0 2,0-2-1,4-12-3,-1 21 0,2-11-3,-1-10-1,7 17-2,-4-7-13,-3-10 16,16 10-6,-7-6 5,-9-4-3,21 3-7,-9-5-8,0 1-14,1-3-7,0-1-22,3-2-1,-2-1-14,1-2-3,-1-3-3,1-2-8,-2 0 3,1-5-9,-2-2-24,-1-4 20,1-3-38,-3-2 20,0-6-26,-2-4-1,-2 0 21,-1-5 0,-3 0 30,-1 0 29,-2 0-8,-1 3 18,-2 2 8,-2 7 32,0 5 37,1 0 26,-1 9-5,-1 1 25,0 5-3,0 4 71,0 3-25,8 7 51,-15-4-9,15 4 27,-11 11-17,7-1 5,1 6 17,1 1-11,1 3 3,4 6-11,-2 2-1,5 5-12,-1-1-12,2 6-24,1 1-23,1-8-77,-1 2-24,1 0 0,-1-2 0,0-1 0,1-1 0,0-3 0,1-2-115,-1-3-163,-1-1-58,2-1-84,0-4-67,-1-2-117,1-1-98,1-2-134,-1 1-567,1-5-1006</inkml:trace>
  <inkml:trace contextRef="#ctx0" brushRef="#br1" timeOffset="177394.7316">23138 6133 1094,'0'0'970,"0"0"-218,0 0-139,0 0-39,0 0-5,14 1-99,-14-1 16,7 11-131,-7-11 10,6 12-72,-3 2 27,-1-1-58,1 3 2,-2 1-70,-1 3-5,0 0-65,-1 1-3,-1 2-48,-1 0 6,-5 6-95,1 0-86,-5-2-146,-2 4-147,-4 1-97,-3 1-244,-2-1-287,-1-2-609,-3-1-1290</inkml:trace>
  <inkml:trace contextRef="#ctx0" brushRef="#br1" timeOffset="178086.5696">24080 6050 926,'0'0'776,"9"-9"-117,-9 9-75,7-12-24,-7 12-45,8-10-62,-8 10-71,3-12-50,-3 12-36,0 0-38,-3-14-37,3 14-5,-13-8-31,13 8 17,-21-3-57,7 3 14,-2 1-57,-1 1 19,-3 2-52,-1 0 13,-1 2-7,1 1-20,2 0-11,1-1-4,3 1-7,0 0-7,2-1-9,3 1-3,0 0-2,4 1-1,6-8-10,-2 13 0,2-13-14,8 16-17,-1-10-48,5 2 47,-1 1-48,4-2 49,0 1-42,4-1 55,0 3-36,-1-1 52,1-2-32,-2 3 46,-1-3-55,-4 1 42,0-1-27,-1 0 48,-5-1-43,-6-6 39,6 11-40,-6-11 4,-2 12 6,-5-5 3,0-1 48,-5 1-52,1-2 46,-3 0-46,-3-1 33,0 1-35,0-1 41,-1-1-41,1 0 42,-1-1-55,1 0 2,2-1-99,2-1-75,0-1-69,1-2-138,2 2-152,10 1-190,-17-10-753,17 10-1132</inkml:trace>
  <inkml:trace contextRef="#ctx0" brushRef="#br1" timeOffset="178463.2323">24394 6062 615,'0'0'803,"10"-9"-90,-10 9-73,0 0-77,0 0-54,0 0-50,0 0-44,-6-7-15,6 7-64,-15 7-3,15-7-87,-14 10 8,7-3-100,-3 2 13,2 2-70,3-2 26,-1 1-67,1-1 32,2 1-58,1 0 36,2-10-59,1 18 39,2-8-55,3-2 38,0-1-39,1 0 40,3-1-57,1-1 47,2-1-45,1-2 33,0 0-45,2-1 44,0-2-45,1 0 49,-2-2-43,3 0 46,-2-2-45,-1-2 47,-1 0-46,-1-2 49,-2 0-43,-2-2 48,0 0-48,-3-1 51,-2-1-42,-2 1 45,-2 12-40,-2-22 47,-2 12-54,-1 0 46,-4 1-42,-1 1 46,-1 1-53,-3 3 49,1-2-55,-2 4 53,2 2-49,-2 0 25,0 1-102,-1 3-70,0 1-96,1 0-92,1 3-135,0 0-89,2 1-154,5-2-666,0 2-1002</inkml:trace>
  <inkml:trace contextRef="#ctx0" brushRef="#br1" timeOffset="178719.2172">25240 5993 804,'10'-9'916,"-2"3"-136,-3-2-113,-5 8-30,9-9-60,-9 9-82,0 0-41,0 0 6,0 0-74,9 6-13,-9-6-90,0 15-15,0-15-43,4 20-26,-3-8-30,2 0-32,-1 0-57,3 2 9,-3 0-38,3-1 14,-2 3-39,1-2 24,-1-2-65,0-1-56,0-2-117,3 1-47,-6-10-99,8 17-51,-8-17-84,4 9-115,-4-9-116,0 0-110,5 7-588,-5-7-1003</inkml:trace>
  <inkml:trace contextRef="#ctx0" brushRef="#br1" timeOffset="178854.6939">25326 5984 572,'-3'-16'793,"-1"3"-148,2 2-56,-1-1-88,1 0-27,0 2-54,2 10-43,-4-19-79,4 19-39,-3-14-72,3 14-20,-4-10-61,4 10 8,0 0-91,0 0-72,1-13-140,-1 13-179,0 0-159,0 0-869,0 0-999</inkml:trace>
  <inkml:trace contextRef="#ctx0" brushRef="#br1" timeOffset="179510.7711">25699 6066 916,'0'0'992,"15"-4"-166,-4 0-118,1 1-67,1-2-99,1-1-76,-1-2-55,1 1-20,-1 0-76,2-2-17,-1 0-94,0-2 16,-1 2-65,0 0 5,-2 0-59,1-3 9,-5 2-44,2-2-16,-2 2-13,-3-4-12,-1 4 0,-1-2 2,0 0-7,-4-1-10,0 1-2,-1 0-3,-1 0-3,-3 0-5,-2-1-1,2 4-1,-1 0 1,-1 0-5,-1 2 1,1 1-1,1 1 2,-2 0-1,10 5 9,-20-4-2,20 4-3,-17 0-7,17 0 9,-16 7-8,6-3 7,4 4 2,-1 1-4,-1 1 39,2 5-38,0 2 32,1-1-38,3 4 43,0 2-31,0 4 36,2-1 8,0 4-25,2 4 37,0 1-1,-2 5 34,0 0-42,-2 7 27,2-2-42,0 3-34,-4 0 0,2-2 0,-1 1 0,-2 0 0,3-2 0,-2-1 0,1-6 0,1-1 0,0-2 0,2 0 0,-2-4 0,2-3 0,2 2 0,-2-2 0,2-2 0,0-3 0,2 2 0,1-7 0,0 0 0,0-1 0,1-3 0,1 1 0,1-4 0,2-2 0,1 0 0,0-3 0,3-1 0,-3-2 0,3 1 0,-14-3 0,27-1 0,-14-2 0,1 1 0,1-3 0,-2-2-2,3 0-50,-4-1-2,2-2-7,-2-1-8,0-1 11,-5-1-8,-1-1-46,-3 0 42,-3-1-58,-3-4 41,-7-1-32,-5-2 14,-9-6 13,-6 1 12,-3-2 11,-3 3 20,-7-3-2,3 6 15,2-1 12,2 2 9,2 0 6,3 1 20,6 4 9,4-2-5,8 4 2,-1-3-6,10 2 36,4-1-57,4 3 10,6-6-20,7 1-123,6 0-90,8-1-117,5 0-132,5 1-96,6 3-128,9-6-687,0 3-995</inkml:trace>
  <inkml:trace contextRef="#ctx0" brushRef="#br1" timeOffset="180083.5853">27191 5823 621,'-2'-12'874,"0"0"-96,0 0-127,-1 2-8,3 10-52,-5-19-44,5 19-65,-2-14-51,2 14-76,-4-9-41,4 9 1,0 0 8,0 0-10,-3 9-19,3-9-10,1 23-14,1-6-165,-2 3-105,0 5 0,4 0 0,-4 4 0,2 3 0,2 2 0,0-3 0,-2 3 0,0-2 0,2 4 0,-1-5 0,1-2 0,-2-2 0,0-1 0,2-1 0,-2-1 0,-2-5 0,1-2 0,-1 0-287,-2 0-291,-1-5-72,1-2-59,-4 0-31,1-3-98,-1 0-557,6-7-998</inkml:trace>
  <inkml:trace contextRef="#ctx0" brushRef="#br1" timeOffset="180219.6769">27034 6237 523,'-5'-14'852,"0"2"-165,5 0-108,-2-1-75,4 1-64,0 1-57,1-1-48,6-1-56,0 0-61,0 4-46,5-4-28,1 2-34,3 1-57,0 0-60,0 0-102,1 3-121,-2 1-96,-1 1-112,1 2-159,-2-2-522,0 4-733</inkml:trace>
  <inkml:trace contextRef="#ctx0" brushRef="#br1" timeOffset="180511.0568">27495 6132 689,'0'0'732,"19"1"-85,-19-1-65,21-4-59,-7 3-65,-1-5-38,0 1-45,1-1-53,-1 0-31,1 0-35,-3-3-21,2 1-20,-3 0-29,-4 0-35,1 0-21,-3 0-15,-4 8-20,3-14-22,-3 14 0,-3-14-19,3 14-11,-13-9-4,13 9 4,-19-6-2,19 6 7,-22-1-14,9 2 4,2 2 15,-5 3 55,5 0 3,-2 3-25,1 1 49,3 2-20,0 1 19,2 0-50,1 2 14,3-2-43,-1 1 15,4-1-44,4 2-3,0 0-6,1-1-3,6-1-34,1 2-78,2-1-73,1-5-57,3 3-85,0-3-56,4 0-113,-3-2-138,4-3-73,-4-1-903,3-1-1250</inkml:trace>
  <inkml:trace contextRef="#ctx0" brushRef="#br1" timeOffset="180714.5444">27926 6092 998,'0'0'883,"-3"-14"-130,3 14-119,0 0-46,0-16-60,0 16-57,0 0-41,11-5-45,-11 5 26,17 3-93,-4-1 5,3 3-46,5 2 2,2 1-76,0 1 3,4 1-64,-2 2-34,-1 0-23,3 0-15,-4 0-41,-2-2-81,-2 0-75,1-1-69,-3 1-76,-2-3-54,-3 1-85,0-1-87,-3-1-94,-4 0-55,-5-6-190,11 7-482,-11-7-924</inkml:trace>
  <inkml:trace contextRef="#ctx0" brushRef="#br1" timeOffset="180914.4777">28258 6125 281,'-6'-9'858,"1"-2"-140,-2 2-53,2 3-95,-1-2-32,1 1-61,5 7-34,-13-10-67,13 10-19,-13-5-32,13 5-28,-16 0-28,16 0-1,-20 6-73,8 0 8,1 4-62,-5 0 11,0 2-66,0 1 11,-1 2-45,-2 2 29,1 1-56,-1-1-3,0 1-92,0 0-63,2-4-85,2 1-53,-1-1-65,1 1-78,1-3-89,3 0-83,3-1-180,0-3-566,3-2-934</inkml:trace>
  <inkml:trace contextRef="#ctx0" brushRef="#br1" timeOffset="181202.3344">28532 5949 216,'3'-17'986,"-1"0"-199,2 1-73,-2 1-60,-1 2-55,1-1-51,-2 2-26,1 1-44,-1 11-63,1-18-42,-1 18-79,3-13-25,-3 13 14,0 0-20,0 0-19,0 0 0,10 6-31,-7 3-124,-1 1-89,1 2 0,-1 2 0,0 3 0,0 0 0,-2 1 0,4 1 0,-2 1 0,1-2 0,1 4 0,-3 0 0,4-1 0,-2-1 0,-1-3 0,1 0-108,-1-3-339,1 1-32,-2-1-101,2-1-124,-2-2-92,0-1-812,-1-10-1260</inkml:trace>
  <inkml:trace contextRef="#ctx0" brushRef="#br1" timeOffset="181370.9034">28367 6145 494,'-12'-11'1011,"3"2"-222,4 0-119,-1 0-101,6 9-32,-3-17-102,3 17-51,8-20-66,0 11-26,3-2-60,7 2-23,2-3-60,7 4-12,3-2-47,1 1-15,4 2-111,0 0-65,-1-1-111,8 1-111,-3 1-110,-1 2-101,0 0-169,6-2-577,-6 2-888</inkml:trace>
  <inkml:trace contextRef="#ctx0" brushRef="#br1" timeOffset="181626.7504">29200 5851 74,'0'0'784,"-1"-16"-123,1 16-46,-4-17-30,1 8-65,3 9-13,-6-17-13,6 17-40,-4-14-29,4 14-9,-2-11-41,2 11-17,0 0-67,-3-14-39,3 14-7,0 0 24,0 0-14,0 0-5,0 0-7,1 14-125,-1-14-118,-1 22 0,1-8 0,-1 1 0,1 2 0,-2 2 0,1-2 0,1 1 0,1 1 0,1 1 0,-1-2 0,2 2 0,0-2 0,0 2 0,3-5 0,1 4 0,-2-4-391,1-1-113,2 1-76,-1-3-84,4-2-78,-4-1-187,3 0-463,0-3-996</inkml:trace>
  <inkml:trace contextRef="#ctx0" brushRef="#br1" timeOffset="182894.9691">29415 6084 501,'0'0'761,"12"-9"-144,-12 9-64,17-9-54,-4 3-46,1-1-51,0 0-8,5-1-59,0-1-15,-1 1-63,2 0-16,0-1-54,-1-2 5,0 1-53,-2 0-3,-1 0-41,0-2-8,-4 2-7,-1 1-9,-2-1-7,-1-1-6,-2 3-4,-6 8-11,3-14-12,-3 14-1,-2-11 16,2 11-26,-10-6-1,10 6 9,-16 0 13,7 4 12,-2 1 24,1 2 3,-1 1 2,0 3-4,2-1-11,0 5-10,3-3-11,-2 2-14,3 0-5,1-1 1,1 1-11,3-3 3,0 3-10,3-2-26,1-2-36,2 2-25,2 0-28,1-3-50,0-1-11,1 0-55,3-2-10,-2-2-56,2 0 10,0-2-17,0 0 11,-1-2 0,3-2 24,-1 0 31,-2-2 27,4-1 35,-5-1 32,2-4 31,-2 3 47,-2-3 58,1-1 35,-2 0 67,-1 1 5,-1-1 56,2 3 10,-3-1 2,0 2-9,0-1-11,-5 8-5,9-10-11,-9 10 4,11-4-19,-11 4 5,13 2-5,-13-2 28,14 9-20,-7-3 20,-1 1-17,2 0-1,-3 2-18,1 0 1,-1 0-8,-1 0-18,0 1 7,-4-10-16,4 17-19,-4-17-15,1 14-1,-1-14-1,0 13-14,0-13-13,-1 12 0,1-12-3,0 0-5,0 0-3,-1 12 0,1-12 1,0 0-3,0 0-9,0 0-2,0 0-1,0 0 1,2-16 0,-2 16 3,8-17-3,-3 5 2,3 0 3,-1-1 0,6-4-8,-1 2 15,2-2-8,2 2 1,1-1-2,1 4 27,1 0 18,-1 0 39,4 4 14,-1 2 18,-1 3 11,0 3 10,0 0-19,1 3-118,0 3 0,0 1 0,-4 2 0,0 0 0,-4 0 0,-1 1 0,-2 2 0,-2-1 0,-1 2 0,-2-1 0,-1 0 0,-3-1 0,-1-11 0,-1 23 0,0-12 0,0 0-104,-2-1-269,0 2-47,3-12-28,-3 18-31,3-18-45,-3 16 2,3-16 20,4 12 7,-4-12 18,6 11 39,-6-11 89,12 6 67,-12-6 62,20 0 59,-7 0 26,5-2 105,1-1-5,5-3 52,7 0 0,0-4 75,7 0 28,2-2 30,-1-2 53,1-1 21,-1 1 17,-1-2 5,-5-1 42,-1 1-25,-8 1 35,-2 1-38,-7 0-1,0 2-22,-6 0-2,-2-1-25,-3 4 0,-4 9 1,-3-19-10,-3 11 6,-5 2 11,-4 1 19,-2 2-23,-2 2-3,-2 2-10,-4 2-21,1 1-20,-2 2-32,-3 1-23,5 2-13,1-1-33,4 1-59,-1 1 0,5-1 0,1 1 0,4 0 0,1-2 0,3 0 0,2 1 0,4-9 0,0 14 0,0-14 0,6 14 0,-6-14 0,15 8 0,-15-8 0,18 6 0,-18-6-26,23 1-41,-23-1 1,25 0 3,-13-3-3,2 2 19,-1-2 2,1 0 15,-1 1 8,0 1 4,-2-1-9,-11 2 25,23 0-17,-12 3 17,-2 1-7,1 1 11,0 4 29,-2 2 16,2 0 3,-1 5 20,-2 4 5,2 0 35,3 6-24,-2-1-48,-1 4-38,2 0 0,1 0 0,-1-1 0,0 2 0,0-1 0,1-2 0,-2-1 0,-1-2 0,0-2 0,-3 0 0,-1-6 0,1-3 0,-1 1 0,-3-1 0,3-3 0,-2-1 0,-3-9 0,2 14 0,-2-14 0,-2 10 0,2-10 0,-10 4 0,10-4 0,-13 0 0,0-1 0,2 0 0,-4-1 0,-2 1 0,-4 0 0,2 1 0,-3 0 0,-3 1 0,-2 3 0,1 0 0,-4 3 0,-1 0 0,4 1 0,0 3 0,0 0 0,6-1 0,0-1 0,5 1 0,-1 3 0,6-4 0,-1 1 0,2 0 0,3-2 0,2-1 0,5-7 0,-4 12-340,4-12-84,3 11-13,-3-11-63,8 5-49,-8-5-44,16 1-19,-16-1-109,23-1-548,-6-4-876</inkml:trace>
  <inkml:trace contextRef="#ctx0" brushRef="#br1" timeOffset="183195.5883">31262 5888 54,'-1'-22'816,"-2"-2"-163,0 4-72,-2-2-61,1 4-35,-1 2-41,1-1-57,-1 2-16,1 0-50,0 3-14,0 0-24,0 2-37,4 10-33,-3-15-28,3 15-10,-6-9 15,6 9-2,0 0-20,0 0 0,-6 6-18,6-6-8,-3 17-9,2-4-20,1 3-21,0 4-11,0 0-21,3 2-11,-2 3-5,2 0-27,-1 1 8,2-1-17,1 1-44,-1-1-64,1-1-76,0 0-62,0-2-57,-1-1-43,0-3-70,0-1-36,-2-3-32,0-2-5,-2-12-31,0 21-118,0-21-476,-7 13-722</inkml:trace>
  <inkml:trace contextRef="#ctx0" brushRef="#br1" timeOffset="183691.3945">31036 6075 376,'-15'-9'663,"2"0"-99,2 1-47,2-2-82,1 4-24,2-3-88,2 1-25,4 8-83,1-15-14,4 7-65,3 0 0,2 1-51,4-1-1,3 1-37,2-2-21,3 1-4,2 2 20,1-2-41,2-2 22,1 1-23,-1-1-8,0 0 2,-6 0-3,4-2 3,-5-2 0,-2 3 5,1-1 2,-2 1 18,-2 1 20,-3 0 16,2 2-7,-4-1 27,0 2 11,-2 2-32,0 1 22,1 0-10,-9 4 35,12 1 6,-12-1 10,11 10-12,-7-1 11,-1 1-14,2 5 7,-2-1-9,-2 4 13,2-1-5,-1 2 1,1 1-7,-2 1-3,1-2 9,-1 0 0,0 1 2,0-3-9,1-1-31,-1-3 0,-1 1-12,1 0-4,-1-14-14,2 20 10,-2-20 16,1 15-17,-1-15-3,0 0-12,1 12-1,-1-12-20,0 0 8,0 0-9,0 0 2,4-9-6,-4 9 7,5-17-14,0 5 10,0-3-8,2 2 1,4-7-13,-1 2 17,3 1-8,5-3-3,0 2 5,-1 3-13,2 2 16,0 3-13,3 1 28,1 2 17,1 4 29,-4 1 17,2 4 7,4 1 25,-2 2-7,-2 3 5,3 4-113,-1 2 0,-1 2 0,-5 0 0,0-1 0,-5 1 0,-2 0 0,-2 1 0,-2-2 0,-3 2 0,-3-3 0,-1 3 0,-3 2 0,-2-4 0,-2 5-354,-4-1-168,-1-2-111,-6 7-160,-7 2-256,4-4-485,-6 0-1171</inkml:trace>
  <inkml:trace contextRef="#ctx0" brushRef="#br1" timeOffset="185023.1805">2536 7974 952,'-2'-9'823,"2"9"-99,-2-13-107,2 13-27,-1-12-56,1 12-65,-1-13-43,1 13-27,-2-13-12,2 13-22,0 0-42,-1-14-34,1 14-37,0 0-39,0 0-19,0 0-2,0 0 1,0 0-4,-8 15-129,7-2-60,-1 1 0,0 2 0,1 0 0,0 3 0,1-1 0,0 0 0,1 0 0,0-1 0,2 0 0,-1-2 0,4 1 0,-1-2 0,1-1 0,0-1-53,1-3-299,-1-1-64,3 1-25,1-4-58,-1 0-59,-9-5-44,18 3-24,-18-3-122,19-1-481,-19 1-837</inkml:trace>
  <inkml:trace contextRef="#ctx0" brushRef="#br1" timeOffset="185342.46">2406 7853 359,'-12'3'786,"2"-2"-149,10-1-90,-18 3-68,18-3-79,-12 3-16,12-3-51,0 0-6,0 0-51,0 0-24,0 0-19,0 0-17,7-7-18,2 1-25,3-2-16,1-1-11,2 0-18,2-3-3,-1 0 23,0 0-46,1 2-2,-4-3-14,-2 2 3,1 1-11,-3-2-1,0 2-16,-3 0 4,0 1-22,-2-2-1,-4 11-9,3-17 1,-3 17-21,-2-15 9,2 15-6,-7-13 4,7 13-15,-12-7 11,12 7-14,-14-2-4,3 6-10,2-1-50,-3 5-12,0 1-70,3 3-48,-3 0-62,1 6-61,2 0-123,-1 1-69,3 1-57,2 2-180,4-3-486,1 0-839</inkml:trace>
  <inkml:trace contextRef="#ctx0" brushRef="#br1" timeOffset="185730.9463">3066 7940 797,'13'-12'786,"-1"3"-87,-5-2-93,0 0-74,-2 0-46,-3 1-53,-2 10-61,-2-20-16,-1 10-68,-3 4-10,-1-2-41,-2 3-17,-2 2-39,-2 0-21,-1 3-34,0 0-21,-2 3-33,-1 1-8,2 4-18,-2 0-6,0 4-9,3 0-4,0-1-6,5 4-6,1-2 5,3 1-17,2 0-17,3-1-19,2 0-26,2 0-17,4 2-16,1-4-11,2 2-11,3-2-5,-1 0 1,4 0 19,-5-1 22,4-2 9,-3-1 14,-1 0 13,0 1 8,-3-4 21,1 2 31,-10-6 34,13 11 30,-13-11 19,10 7-1,-10-7 8,0 0-31,0 0 27,-4 12-13,4-12 4,-10 6-17,1-2-9,-2-2-18,-1-1-5,-2 1-22,-4 1 15,0 0-17,0-2-4,-1 2-13,1-1-26,-1-1-79,-1 2-57,2-1-75,-2 1-80,6 0-117,-3 0-121,-1 2-172,4-1-731,1 1-1068</inkml:trace>
  <inkml:trace contextRef="#ctx0" brushRef="#br1" timeOffset="186251.0847">4004 7929 942,'0'0'784,"3"-13"-85,-3 13-78,2-12-69,-2 12-34,2-10-92,-2 10-48,0 0-84,2-12-21,-2 12-45,0 0 14,0 0-20,0 0 1,17 7-29,-12 1-13,-5-8-15,10 17-1,-5-9-15,2 3-27,-2 3-26,1-3 9,-1 2-30,0-2-14,-1 0-7,1-1-2,-1 1-13,-1-2-8,-1 0 1,-2-9-3,4 17-2,-4-17-6,1 12-1,-1-12-5,0 0-1,-2 14-5,2-14-2,-7 6-1,7-6-6,0 0 4,0 0-3,-16-3-4,16 3 8,-10-9-5,10 9 7,-11-13-11,5 2 8,2-2-7,0-1 6,0-2-12,3-3 0,1 3 2,3-3-1,2-1 1,1-2-1,3 1 8,4-1 0,5 0 9,0 5 15,2-3 23,6 6-17,-1 2-31,5 3 0,-5 4 0,5 2 0,-1 3 0,2 0 0,4 5 0,-1 3 0,-1 1 0,-1 1 0,-3 3 0,-1 1 0,-1-1 0,-5 4 0,0 1 0,-3-1 0,-6 0 0,-1 0 0,-3 4 0,-2-1 0,-2 1 0,-3-2 0,-2 2-124,-2 2-773,-1 0-319,-1-1-661,1 0-1599</inkml:trace>
  <inkml:trace contextRef="#ctx0" brushRef="#br1" timeOffset="186830.0422">5428 7914 413,'0'0'998,"4"-8"-181,-4 8-168,0 0-9,6-9-62,-6 9-50,0 0-53,9 3-12,-9-3-5,9 14-31,-5-7-23,0 4-36,-1 2-35,1 2-19,0-1-19,-1 4-264,0 0-31,-1-1 0,-1 1 0,-1 1 0,0-1 0,0 0 0,-1 0 0,-2 0 0,-1 0 0,1-2 0,-1 3 0,-1-4 0,-1 2 0,0-3 0,0 1 0,-1-1 0,0-2-264,0 1-258,3-4-97,-2 0-78,6-9-120,-6 13-850,6-13-1337</inkml:trace>
  <inkml:trace contextRef="#ctx0" brushRef="#br1" timeOffset="187123.346">5968 7729 501,'0'-16'887,"-1"3"-172,-3-1-57,2 2-65,-2 0-31,0 2-57,0 1-68,4 9-41,-5-18-55,5 18-47,-5-10-43,5 10 50,0 0-36,0 0 34,0 0-78,-9 10 14,10 0-68,1 1 7,1 5-63,0 0-17,-1 2-21,3 1-13,1 3-12,-1-1-45,0 2-3,2-4 0,0 2 0,-1-1 0,1 0-71,0-2-85,0 2-47,-2-5-58,-1 0-67,1 1-30,-1-4-67,0 0-92,-1-2-29,-3-10-42,3 16-203,-3-16-455,-2 13-854</inkml:trace>
  <inkml:trace contextRef="#ctx0" brushRef="#br1" timeOffset="187673.3999">5791 7979 490,'-14'-2'739,"3"-1"-117,11 3-46,-17-4-67,17 4-53,-12-4-95,12 4-37,0 0-54,-9-6-29,9 6-56,0 0-17,12-8-54,-3 5 0,2-1-45,4-3 9,6 0-37,0 0 14,7-3-27,0 0 13,0 1-28,1-1 0,2-3-44,-2 2 5,-1 0-26,-1 0 20,-2-1-23,-3 1 15,-4 1-12,0-1 25,-3 0-7,-2 2 21,-3-2-13,-2 1 24,1 0 3,-4-1 13,-1 4 23,1-4 26,-2 3 19,-3 8 15,5-15 7,-5 15-11,6-10-14,-6 10 7,0 0 2,0 0 5,0 0 18,13 4 0,-13-4 1,8 18-9,-3-7 0,1 3-21,0 3 3,1 2 3,-2 0-10,1 0-8,1 2-19,-1-3-9,-1-2-6,-1 2-6,1-1-5,1-2-6,-2 2-9,3-2 6,-2-2-5,0 0 2,0-2-7,1-2 0,1-3-2,-7-6 1,11 11-3,-11-11-10,14 3-24,-14-3-23,14-4 0,-6-2-5,1 0 4,0-4 3,-1 0 3,-1-3-6,2 1 32,-2-2 3,-2 1 2,1 1 7,-2 1 5,1 1 7,-1 2 7,0 1 4,-4 7 1,6-13 1,-6 13 24,0 0 16,13 3 17,-13-3 3,9 14-5,-5-6 6,1 2 5,0 1-10,0 1 24,1 1-57,1 1 31,-1-3-41,1 3 25,0-1-49,1-1 34,-3-1-40,3 1 37,1-3-76,0 2 7,0-4-117,0-3-61,1 2-43,0-2-32,0-2-42,-10-2-92,23 3-50,-9-4-53,-2-2-46,-1-1-133,3 0-406,-1-2-726</inkml:trace>
  <inkml:trace contextRef="#ctx0" brushRef="#br1" timeOffset="188357.7145">6807 7922 655,'0'0'612,"0"0"-115,-3-11-43,3 11-48,1-12-49,-1 12-38,2-12-16,-2 12-19,3-12-40,-3 12-17,7-18-51,-4 9 1,1 1-40,0-1 16,0-1-27,0 2 11,0-1-20,0 2-18,-4 7-2,6-13-2,-6 13-7,5-10-4,-5 10-16,0 0-13,0 0-12,0 0 10,0 0 26,0 0 3,-14 10 5,9 1 11,-1-2-7,-1 3 4,2 3-6,-1-3 2,2 2-4,0 3-9,0-4-10,3 2-11,0-2-7,-1 0-14,4-1-2,-1-1-7,1 0-1,4-1-9,-1-1-1,3 1 0,2-1-11,0-2 3,2-1-24,3 1-9,1-5-48,0 1-28,3 0-30,0-3-32,0 0 2,1-1-58,2-2 42,-3 1-28,3-2 40,0-1 0,-2-2 17,-1-1-29,0 0 41,-4-1 19,-2 0 18,-2 1 21,-1-3 15,-2 3 22,-1-1 57,-1 0 14,-3 0 40,1-1 3,0 2 37,-4 8-5,5-11 21,-5 11-31,6-10 11,-6 10-5,0 0 39,8-4 3,-8 4-7,0 0-1,11 7-6,-11-7-24,9 12-14,-9-12-7,8 14-12,-8-14-2,7 17-6,-3-7-5,-4-10-5,5 16 7,-5-16-17,2 18 5,-2-18-14,3 13-7,-3-13-3,1 13-4,-1-13 2,0 0 6,0 15-13,0-15-7,0 0-3,-2 10 1,2-10 0,0 0-3,0 0 3,0 0-3,0 0-2,-11-7 43,11 7-55,-2-13 2,2 13 1,0-22-1,0 10 2,1-1 0,3-3 0,1 0 12,3-2 27,1 0-47,2 1 45,2-1-46,0 1 42,3 4-29,1-3 69,1 7-29,-2-2 48,4 4-17,-4 1 43,2 3-32,0 0 30,-3 3-23,3 1 30,-2 2-83,0 1-34,0 1 0,-3 1 0,-1 2 0,1 0 0,-4 2 0,-2 1 0,0 0 0,-1-1 0,-3 1 0,-1 0 0,-2 1 0,0 1-35,-2-2-318,-3 4-103,1-2-142,-3 4-195,1-2-279,1-3-476,-4 4-1187</inkml:trace>
  <inkml:trace contextRef="#ctx0" brushRef="#br1" timeOffset="189246.8186">8684 8024 244,'-4'-9'788,"0"2"-157,4 7-53,-8-16-21,8 16-30,-10-14-35,10 14-28,-10-13-20,10 13-36,-9-8-49,9 8-23,0 0 10,-15 0 39,15 0-21,-8 17-21,4-1 11,1 2 12,1 6-161,0 4-205,0 2 0,2 6 0,2 1 0,1 8 0,-2 0 0,2 0 0,1 2 0,-2-2 0,1 1 0,1-2 0,-2-3 0,2 2 0,0-7 0,1-4 0,-1 1 0,1-1 0,-2-7 0,-1-3 0,2-1 0,-1-4-70,-2 0-507,2-5-64,-2 0-69,-1-12-85,3 14-127,-3-14-500,0 0-1031</inkml:trace>
  <inkml:trace contextRef="#ctx0" brushRef="#br1" timeOffset="189530.6412">8525 8224 455,'0'-25'749,"1"2"-126,2 0-51,2-2-43,3 1-52,3 1-23,2 0-57,5 0-19,1 3-11,4 3-24,3 1-27,2 5-16,1 1-16,1 2-14,-4 5-7,1 1-35,-5 3-1,4 2-50,-3 2 8,-3 3-55,-2-1 13,-4 2-38,-4 2 18,-1 0-39,-1 0-72,-6 0-12,0 1 0,-5 0 0,-2 0 0,-3 2 0,-1-1 0,-2 2 0,-2-2 0,-2 0 0,-1-2 0,1 2 0,0-4 0,2-1 0,-1 1 0,1-3-148,2 1-158,2-2-83,0 0-71,9-5-136,-14 6-80,14-6-106,0 0-751,0 0-1167</inkml:trace>
  <inkml:trace contextRef="#ctx0" brushRef="#br1" timeOffset="189930.2242">9260 8114 417,'19'-11'783,"-4"-3"-143,1 3-48,-6-1-59,-2 0-42,-3 3-64,-2-1-17,-3 10-53,-3-15-22,-2 6-33,-2 1-9,0 1-20,-6 3-1,1 1 25,-1 2-72,-2-1 31,1 4-47,-2 1 14,-1 1-59,0 4 1,0 0-57,4 2 4,0 0-51,0-1 19,4 2-51,0-1 29,2 2-45,3-3 28,1-1-39,3-8 21,0 17-23,0-17 0,8 15 0,1-9-19,-2-1-78,4-2 24,1-1-59,1-1 22,0-2-62,2-1 7,2-1 8,-2-1 11,0-1 13,0-2 11,-2 0 16,-1 0 22,0-1-1,-3 1 27,-2 1 19,1 2 15,-8 4 32,10-11 17,-10 11 7,9-3 3,-9 3 8,0 0 27,0 0 3,8 4 0,-8-4 0,0 0 27,4 17-61,-4-17 35,2 15-58,-2-15 41,7 17-18,-3-8-1,0 1-63,2-5-20,0 3-102,1 0-70,0-4-63,2 0-77,-9-4-96,15 8-67,-15-8 17,20 4-21,-20-4-41,21-1-80,-9-3-290,-2 0-512</inkml:trace>
  <inkml:trace contextRef="#ctx0" brushRef="#br1" timeOffset="190382.5614">9571 8049 700,'1'-14'638,"0"3"-96,2 2-51,-1-3-29,2 4-41,0-1-22,2 2-61,1 0-1,0 2-43,5 3-6,-12 2-9,23-1-29,-10 3-6,2 2-28,0 0-9,-1 4 2,3 1-14,-1 2 14,-1 1-58,-5-2 31,1 3-49,-2-1 21,-2 0-47,-1 0 20,-1-2-43,-2 2 18,-2-3-48,-1-9 23,1 16-44,-1-16 23,-2 16-32,2-16 15,-3 10-31,3-10 23,0 0-53,-5 8-3,5-8-86,0 0-5,0 0-90,5-11-38,-5 11-11,9-17-20,-1 6-26,2-6 40,1 1-10,5-6 14,2-3-3,3-3-15,0-2 19,2 0 7,0-3 61,-3 4 30,-1-3 44,1 3 54,-6 7 78,-2-2 73,-1 4 31,-2 3 26,-1 2-1,-2 1 47,-1 2 9,-1 1 3,-4 11-12,5-14-3,-5 14 42,0 0-20,0 0 49,0 0-21,0 0-8,-3 14-6,2 0-49,-2-2 33,2 5-34,0 3 19,-1-1-40,2 3 8,0-1-155,0 4-9,0-1 0,2-1 0,0-1 0,1-1 0,1-1 0,-2-2 0,5-3 0,-2 1 0,1-1 0,2-4 0,0 2 0,3-5 0,-2 0 0,1-1 0,2-3-82,-2-2-160,3 0-67,-13-2-52,20-1-50,-9-2-91,0 0-113,-1-2-104,-1-2-849,-1-3-1213</inkml:trace>
  <inkml:trace contextRef="#ctx0" brushRef="#br1" timeOffset="190541.9563">9969 7931 1223,'-15'2'772,"1"1"-123,14-3-119,-18 2-44,18-2-107,0 0-53,0 0-99,0 0-23,0 0-59,0 0-10,23-5-27,-5 1-24,5 0-35,4-2-92,7-2-62,6 0-117,-4 2-146,8-4-106,0 2-236,0 1-349,1 0-676</inkml:trace>
  <inkml:trace contextRef="#ctx0" brushRef="#br1" timeOffset="191647.3442">11119 7960 697,'3'-11'626,"2"2"-90,-5 9-47,4-15-48,-4 15-48,0-14-48,0 14-29,-7-12-41,7 12-27,-9-7-30,9 7-18,-14-5-19,14 5-5,-19 5-7,8 0 9,-2 4 0,-1 1-1,0 5-8,2-1-10,1 2-23,-1 2-20,5-2 33,0 2-65,4-3 27,0 1-60,0-2 39,6-1-61,1 2 42,2-3-59,2 0 43,2-3-51,4 0 44,0-4-59,4 0 44,1-4-66,0-1 13,3 0-53,3-3-21,-2-2-8,1-2-1,-1-2 4,-2 1 15,-1-4 2,-1 0 4,-3 0 5,-3-1 14,-3 0-18,-1 0 30,-4 1 3,-4-1 7,-1 0-2,-1 1 30,-4 1-2,-2 0 4,-2 1 5,-2 2 5,-3 1 5,3 1 13,-1 5 8,-2-2 5,14 3 7,-23 2 0,23-2-14,-20 4 1,11 1-1,9-5 0,-10 9 1,10-9-5,-3 12-6,3-12-1,5 10-4,-5-10-2,17 7-9,-6-3-28,2-2-41,4-2-30,2 0-49,0-1 8,1-1-19,6-3 41,5-2-3,2-1-3,-3-4-37,8-1-29,-9 0 20,-1 1 20,-1-3 28,-4 0 26,-1-2 24,-3-1 9,-3 0 11,-3 0 2,-2-1 17,-3 1 0,0-2 15,-5 0 30,-2 2 16,-1 0 37,-1 0 23,-2 0 11,-1 0 20,-1 2 7,-2 0 19,3 1-10,-3 1-8,1 1 10,-1 2 6,0 2 2,2 2-10,0-1-12,-1 2-6,6 6 9,-11-4 4,11 4 6,-9 4 47,9-4-44,-7 16 46,2-2-3,3 2 8,-1 4-23,2 4 32,1 1-29,0 3 33,0 8-36,1-2-102,1 3-66,0 0 0,2 8 0,-2-2 0,-1 3 0,1 0 0,1 0 0,-3 0 0,0 3 0,0-2 0,-2 2 0,1-2 0,0-1 0,-1-1 0,0 0 0,-2-7 0,2-2 0,-1-2 0,0 0 0,1-3 0,-2 0 0,2-4 0,0-4 0,1-2 0,1-2 0,0 0 0,0-4 0,1-1 0,1-2 0,0-1 0,4-2 0,0-2 0,0-2 0,3 0 0,-9-5 0,20 4 0,-7-5 0,1-1 0,0-2 0,2-1-21,-1-1-62,3-1 15,-5-1 6,2 0 3,-2-1 16,-2-3-4,2 2 8,-4 0 3,-4-4-4,-1 1-6,1 1-7,-8-2 15,-2 0 5,-1-1-2,-3-2 10,-9-5-11,-1 2-5,-5-5-2,-4 3 2,-2-3 7,1 1-27,2 1 45,-1 0-37,2 1 43,8 1-48,-1 1 1,4-3-43,3 3-31,4-2-55,2-1-20,5 0-33,4-1-60,4 1-88,7-2-67,7-2-86,4 0-290,6 3-312,5 0-756</inkml:trace>
  <inkml:trace contextRef="#ctx0" brushRef="#br1" timeOffset="192414.3535">12573 7853 426,'4'-12'757,"-4"12"-124,2-17-42,-2 17-59,1-12-56,-1 12-66,-3-9-46,3 9-60,-6-6 0,6 6-15,0 0-21,-17 0-12,9 5-18,0 0 3,-1 7-23,-3-3 28,3 7-62,0 0 14,-2 2-35,4 1-5,0-1-51,3-1 8,2 0-47,0 0 15,2-1-43,2 0 24,2-1-39,3-3 22,1 1-35,4-2 24,1-3-43,1-1 33,1-3-38,6 1 12,-4-4-70,4-1 26,0-1-56,-2-4-5,6 1-3,-4-3 9,1-1 6,-2-2 3,-2-2 11,-3 0 3,2-1 11,-6-1 10,1 0 8,-4 5 10,-1-3 1,-3 4 11,-4 8 5,4-12 10,-4 12-4,0 0 4,0 0 2,0 0 11,0 0 2,-8 7 13,8-7 1,-2 13 2,2-13-2,2 18-8,2-9 4,-2 1 2,4-2 2,0 1 0,-1-1-8,5-1 0,0-2-4,1 0 1,0-2-7,3 0 6,1-2-3,1-1 6,2 0-5,0-4 3,1 1-7,-4-2-1,3 0 4,-5-2-3,1 0 4,-1-3-1,-4 0 6,0-1 10,-2-2 1,-3 1 12,-4 0-16,0 12-5,-2-22 4,-2 12 2,-3-1-2,0 1-3,-6 2-2,2 3-5,-5-1 2,1 2 8,-2 0-14,4 2-3,-3 2 0,3 2-48,-3-1-53,0 2-84,1 1-79,4-1-83,1 2-134,3 1-60,7-6-81,-8 11-143,8-11-422,0 0-799</inkml:trace>
  <inkml:trace contextRef="#ctx0" brushRef="#br1" timeOffset="192994.3437">13186 7924 732,'12'-3'771,"-12"3"-63,18-5-94,-18 5-29,14-2-65,-14 2-22,10-6-73,-10 6-55,0 0-52,15 0-30,-15 0 9,8 6 14,-8-6-79,11 8 7,-11-8-66,8 16 21,-4-7-60,0-2 5,1 4-53,-3-2 10,-2-9-48,6 18 16,-6-18-39,5 16 25,-5-16-41,2 14 28,-2-14-31,3 10 25,-3-10-41,4 11 32,-4-11-39,0 0 10,0 0-61,0 0 25,0 0-40,0 0 51,0 0-57,0 0 45,0 0-46,2-11 3,-2 11 8,5-18 9,-1 7 6,1-2 15,1-3 9,0 4 7,2-1 4,-1 0 49,1 1-50,4-1 50,-1 4-49,1 1 45,3 0-36,-2 1 39,1 5-40,-3 1 21,3 1 6,-1 2 3,3 2 5,-1 1 10,0 3-5,-4 0 1,2 3 3,0-4-5,-4 3 5,1 1-1,-1-2 2,-1 1 48,-3-1-62,-1-1 44,-4-8-50,10 14 41,-10-14-44,4 11 39,-4-11-50,0 0 35,0 15-33,0-15 36,0 0-42,0 0 43,-9 4-42,9-4 40,0 0-43,-9-8 19,9 8-12,-5-11 42,1 2-53,2-2 31,2 0-34,0-3 44,2-2-40,2-2 37,1-4-46,4-1 45,2 0-44,0-1 40,5 3-46,-3 5 48,2-1-2,0 4-44,3 2 48,-3 4-41,2 2 55,-2 2-27,-1 3 47,1 2-21,-1 3 51,-1 1-13,1 3 30,-1 0-30,-2 2 23,-1 1-47,0 2-9,-3 0-1,1 1-6,-2 2-12,-1-5-1,-1 5-7,-2 0-24,0 0-87,0 0-139,-2 0-96,0 0-104,2-3-111,-2 1-172,1 2-108,4-5-731,-1 2-1207</inkml:trace>
  <inkml:trace contextRef="#ctx0" brushRef="#br1" timeOffset="193301.6165">14121 7942 874,'-2'-21'672,"0"3"-107,2 0-27,-2-2-31,0 5-31,2-2-36,0 5-22,-1-2-29,1 14-28,0-19-77,0 19 35,0-11-52,0 11 32,0 0-71,0 0 28,0 0-26,9 13 28,-6 0-36,1 4 27,1 4-43,0 3-73,-1 3-133,0 5 0,-1 1 0,1 3 0,-4 3 0,0-2 0,0 10 0,-3-1 0,-3 3 0,0-3 0,-2 0 0,0-2 0,-2-1 0,-3-1 0,4-1 0,-4-3 0,1-2 0,1-8 0,2 0 0,-2-3 0,2-4 0,2-4 0,1-2 0,0-3-321,2-1-83,0-1-11,4-10-26,-4 11-58,4-11-42,0 0-24,0 0-53,0 0-201,0 0-298,2-9-733</inkml:trace>
  <inkml:trace contextRef="#ctx0" brushRef="#br1" timeOffset="193586.7441">14174 7812 815,'0'-22'686,"1"2"-112,-1 2-66,3-2-24,-3 1-27,4 3-49,1 1-54,0-2-48,1 4-37,1-1-15,6 1-20,-1 3-24,3-1-9,1 6-40,2-2 2,0 5-48,2 1 32,0 1-56,-1 2 49,-1 3-58,3 2 57,-2 1-64,-1 1 42,-1 2-54,-7 0 39,-1 1-49,-1 1 41,-5-2-55,-1 0 36,-4 3-43,-1-2 21,-5 1-43,1 0 35,-4-1-45,2-1 35,-3 0-59,-1-1-24,2 0-99,0-2-51,-1 1-74,1 0-58,2-3-90,9-6-122,-13 9-31,13-9-84,-10 7-735,10-7-995</inkml:trace>
  <inkml:trace contextRef="#ctx0" brushRef="#br1" timeOffset="193839.9888">14609 7667 738,'8'-13'809,"-2"2"-122,1-1-77,-3 2-44,0 0-21,0 1-30,-4 9-61,6-14-45,-6 14-26,5-11-103,-5 11 19,0 0-45,0 0 35,0 0-42,0 0 20,8 8-31,-8-8-55,0 22 9,-2-9-52,1 5-44,-1 1-94,1 1 0,-1 3 0,1-1 0,-1 0 0,2-1 0,0-1 0,2 1 0,-1-3 0,1 2 0,0-1 0,2-3 0,0 0-124,1-3-174,-1 1-40,3-1-53,-2-5-5,2 0-70,1-2-47,-8-6-21,14 8-41,-14-8-93,13 2-558,-13-2-835</inkml:trace>
  <inkml:trace contextRef="#ctx0" brushRef="#br1" timeOffset="194434.1163">14821 7836 235,'-1'-12'766,"1"12"-153,0 0-86,-2-17-42,2 17-4,0 0-37,0 0 12,5-7-24,-5 7-59,0 0-39,12 3-42,-12-3-19,10 1-39,-10-1-18,17 3-28,-17-3-25,17 3-18,-17-3-22,24 1 18,-24-1-53,24 0 22,-11-4-56,-1 4 28,1-4-55,-1 3 37,0-4-52,-1 1 35,-2-2-49,2 1 38,-3 0-44,0-2 38,-2 0-41,-1 0 23,-2-2-20,-3 9 36,5-18-47,-5 18 42,0-16-21,-5 7 7,5 9-23,-7-15-25,0 8 56,0 2-5,7 5 6,-15-6-12,15 6-42,-16 3 51,7 1-35,-2 4 67,-1 2-14,1 2 60,-2 5-17,0 0 46,2 2-29,1 1 5,1 2-11,-1-1-7,2-1-74,3 1-6,1-1 0,0-2 0,3-2 0,1 0 0,0-2 0,1-2 0,4-1 0,0-1 0,3-1 0,1-2 0,2-2 0,5 0-109,-5-3-141,4 1-23,2-3-43,2-2-37,-1-1-34,1-2-72,3 0-29,-2-2-26,1-2-3,-1-1 7,-2-2 23,0-1 63,-3-1 65,1 0 90,-5-2 59,1-1 98,-6 5 114,-1-6 56,-1 3 54,-1-2 44,-3 5 25,0 0 46,-1 0 36,-1 2 61,0 0 33,-1 0 13,3 10-24,-5-14-35,5 14-22,-3-11 43,3 11-36,0 0 29,0 0-75,0 0 10,0 0-79,18 6 13,-10 0-71,2 1 9,0-1-65,3 4 21,0 0-46,-1-1 24,3 2-44,-2 1 28,1-1-42,1 1 30,0 1-42,-2-3 36,0-1-53,0 1 10,-2-3-90,1 1-42,-1-1-40,-2-2-56,0 0-85,0-1-6,-9-4-93,13 5-42,-13-5-46,16 2-79,-16-2-164,0 0-359,17-4-730</inkml:trace>
  <inkml:trace contextRef="#ctx0" brushRef="#br1" timeOffset="194631.237">15553 7732 550,'0'0'743,"-1"-17"-105,1 17-44,-3-11-56,3 11-47,-5-9-35,5 9-37,-10-5-36,10 5 25,-15 2-58,3 2 16,-3 3-51,2-2-9,-5 7-56,-2 0 8,-2 3-62,0 2-6,-2 1-67,2 2 9,0-1-61,-1 0 19,3-1-53,-1 3-41,1-1-140,2-1-89,0-1-87,3-2-103,1 1-152,1 0-180,-1-3-968,5 0-1403</inkml:trace>
  <inkml:trace contextRef="#ctx0" brushRef="#br1" timeOffset="195202.4962">15948 7604 526,'0'0'766,"-1"-13"-95,1 13-38,0-13-59,0 13-49,0 0-37,-2-13-78,2 13-69,0 0-5,0 0 41,0 0-77,0 0 26,-6 12-19,6-12-20,-4 22-54,3-10 10,-2 2-57,2 4-5,0-1-62,1 0 6,0-2-52,0 1 15,1 2-49,0-3-2,2 0-37,1-1 0,-1-1 0,4-1 0,0-1 0,-1-3-95,1-1-99,1-1-8,1 0-91,-9-6-42,17 6-39,-17-6-75,17-3-58,-17 3-56,17-5-42,-8-2-140,-1-4-461,-2 0-816</inkml:trace>
  <inkml:trace contextRef="#ctx0" brushRef="#br1" timeOffset="195567.5582">15906 7393 21,'-12'7'908,"1"-1"-197,3 2-59,0 0-89,3-1-24,-1 3-59,2-3-54,0 3-49,4-10-21,-1 14-1,1-14-66,2 12 15,-2-12-83,8 8 20,-8-8-66,15 5 22,-15-5-66,22 0 23,-10-5-56,2 2 28,1-2-59,1-2 5,0-2-27,2-1 21,-4-1-44,1-2 33,-2-2-47,-3 0 30,0-2-31,-2 1 20,-3-2-36,-2 1 28,-2 2-27,-1 0 30,-1 1-29,-3 1 34,-1 0-45,-3 2 37,-1 4-38,0 0 35,-1 4-33,-1 1 1,-1 3 21,0 0-20,-3 6 14,2 0-3,-1 1-3,0 5 30,0 1-35,4 0 34,0 2-34,2 0-38,2 0-99,2-1-36,1 0-44,2 1-36,2 0-34,3-2-38,3 2-84,0-3 13,6 3-22,0 1 46,2-3-67,2-3-102,2 1-568,1-1-735</inkml:trace>
  <inkml:trace contextRef="#ctx0" brushRef="#br1" timeOffset="195818.9099">16339 7427 482,'4'-12'785,"-2"0"-117,-2 12-36,4-18-80,-4 18-16,0-14-66,0 14-49,0-13-88,0 13 18,0 0-11,0 0-20,0 0-2,-9 5 23,9-5-55,-5 19 10,2-5-56,1 3 12,-2 1-57,0 4 5,2 3-27,-1-1-173,-1 2 0,2 2 0,1-2 0,-1 3 0,1-2 0,0-1 0,1 0 0,0 2 0,0-4 0,0-2 0,1-3 0,0 1 0,1-2-146,0-3-203,1 2-33,-1-5-52,1-2-42,-3-10-69,3 19-44,-3-19-63,3 13-143,-3-13-409,0 0-814</inkml:trace>
  <inkml:trace contextRef="#ctx0" brushRef="#br1" timeOffset="196509.5796">16177 7784 450,'-10'-3'784,"2"-3"-167,8 6-68,-12-9-67,12 9-51,-6-8-49,6 8-51,0 0-46,2-9-45,-2 9-33,16-8-30,-1 4-29,2 0-21,6 0-11,2 1-9,5-1 5,4 0 3,3-2-12,1 2-9,1 2 3,-2-1-36,0-2 3,-2 2-21,-6 0 10,-4 0-16,-2 4 15,-2-2-10,-5 2 36,-2 2-14,-3 1 57,-4 2-37,0-1 55,-2 5-57,-5-10 26,2 19-32,-2-19 28,-1 24-50,0-14 24,-1 2-48,0 0 25,2 0-33,0-12 27,2 20-40,-2-20 6,6 19-15,-1-12 39,1 0-45,3-2 40,3 0-44,-2-3 30,5-2-52,-1 0 31,4-1-61,0-2 34,1-1-54,4-4 24,-2 2-36,-1-4 38,2 1-32,-3-3 58,0-1-30,0 0 48,-3 1-35,-1-4 43,-1 3-38,-1-2 44,-4 4-32,0-2 55,0 3-39,-1-1 63,-2 2-39,0 1 46,-6 8-52,9-11 53,-9 11-48,0 0 65,10-7 9,-10 7-9,0 0 2,4 14-31,-4-14 54,1 18-26,-1-4 37,0 1-20,0 6 89,-1 4-18,0 1-57,1 8-104,-2 0 0,1 3 0,1-1 0,0 3 0,0-1 0,1 0 0,-1 6 0,2 2 0,-1-1 0,0-6 0,1 4 0,-1-3 0,-1-4 0,-3 1 0,2-3 0,0 0 0,-3 0 0,1-2 0,-4-2 0,0 0 0,0-3 0,-2 1 0,-3-4 0,1 1 0,-4-2 0,-2-3 0,-2-1 0,-2-1 0,1-2 0,-3-1 0,-3-3 0,-1-3 0,1-1 0,-1-6 0,-3 0 0,-1-4 0,-4 0 0,-1-7 0,-4-4 0,2-3 0,1-4 0,5 0 0,5-6 0,5-3 0,5-3 0,6-6 0,8 3 0,6-8 0,6-2 0,12-10 0,6 0 0,7-1 0,7 3 0,8-2 0,5 4-70,6 6-209,4 2-75,4 3-36,4 5-43,2 4-78,-1 2-138,2 5-119,1 3-735,-5 3-1130</inkml:trace>
  <inkml:trace contextRef="#ctx0" brushRef="#br1" timeOffset="197499.2036">18270 7781 496,'7'-8'532,"1"-1"-111,0 2-5,-1-1-17,0-1-15,-1 1-30,2 1 3,-3 0-3,0-1-47,-1 1 23,-4 7-26,8-14 4,-8 14-7,3-8-59,-3 8-13,0 0-65,0 0 36,0 0-36,0 0 42,0 0-44,2 16 45,-4-5-64,1 6 24,-1-1-48,2 1 20,0 3-50,0-3 21,1 2-42,1-1 11,3 0-42,2-3 20,-2 2-35,3-2 17,2-4-21,1 0 20,1-1-42,2-1 13,-1-2-62,3-4-2,0-1-56,0-2 35,-2 0-57,4-2 58,-2-3-46,0 0 3,-2-2 7,0-2 9,-1 1 19,0-4 4,-3 2 11,-1-3 7,0 2 12,-3-1 30,-1 2-15,-1 0 27,-4 10-21,4-15 22,-4 15-17,1-11 18,-1 11-19,0 0 30,0 0-20,0 0 8,0 0 9,0 0 6,-6 10 1,6-10-3,3 12 2,-3-12-3,6 14-2,-1-7 3,4 3-13,-1-3 10,2 0 4,3-2-3,-1 2 1,4-2-1,-1-2-1,2-1-1,1-2 1,-1 0 0,4-2 0,-3-1 1,1-1-5,0-1 5,-2-3-4,0 1 10,0-5 2,-3 2 8,-1-3 0,-4 2 36,1-6-44,-3 5 41,-2-5-51,-3 0 40,-2 2-43,-2-2 44,-2 1-47,-1 3 35,-4-1-36,1 2 41,-2-2-48,-3 6 43,2-1-49,-2 2 40,-2 2-66,3 2-37,-2 0-81,1 3-78,-1 3-54,1 2-180,0 0-38,2 2-51,0 0-114,2 1-571,0 0-855</inkml:trace>
  <inkml:trace contextRef="#ctx0" brushRef="#br1" timeOffset="197750.3337">19137 7700 818,'8'-8'712,"-8"8"-75,6-9-45,-6 9-54,0 0-45,0 0-52,0 0-56,0 0-29,0 0-36,0 0-8,-14 7-73,14-7 16,-6 20-91,3-9-23,0 0-8,1 3-35,1-2-20,1 3-11,0-1-15,3 1-9,-1-1-9,2-2-5,2 2-9,2-3-8,0 0-28,1-3-39,2-1-24,-2 0-36,0-1-42,2-3-34,0-1-53,-11-2-53,20 2-46,-20-2-53,21-5-29,-11 1-60,-3-1-167,2-4-447,-2 1-715</inkml:trace>
  <inkml:trace contextRef="#ctx0" brushRef="#br1" timeOffset="198079.6641">19090 7489 465,'-13'8'896,"6"-1"-174,-1 3-81,3-3-90,1 2-72,0 0-36,4-9-40,-2 17-41,2-17-3,5 14-78,-5-14 0,11 12-70,-3-5 23,3-4-83,1 0 42,1-2-43,2-1 5,-1 0-19,4-2-25,-3-1-23,2 0-13,-1-3-12,-3 2-16,0-4-45,-2 1 42,1 0-41,-3-4 29,0 2-39,-4-5 35,-1 2-31,-3 1 17,-1-1-30,-2 0 34,-1 2-36,-2-1 37,-2 3-37,-1 0 36,-3 2-37,1 1 41,-1 2-49,-1 2 27,-2 2-57,0 4 22,-1 1-80,1 3-34,-2 1-38,2 3-50,3 2-34,-2-1-40,5 0-140,3 0-3,3 1-29,0-4-60,4 1-104,1 0-498,3-1-758</inkml:trace>
  <inkml:trace contextRef="#ctx0" brushRef="#br1" timeOffset="198349.3133">19563 7507 673,'2'-17'796,"-2"2"-77,-2 4-101,2-4-41,-1 4-39,-1 0-48,1-1-63,1 12-53,-1-15-65,1 15-15,0 0 1,0 0 38,0 0-54,0 0 21,-5 11-64,3 1 3,1 6-63,1 1 8,-1 0-24,2 6-27,-2 2-92,2 1-41,-2 1 0,1-1 0,1 1 0,-1-3 0,1 3 0,1-2 0,0-2 0,-1-2-70,2 0-203,0-5-17,0-1-68,0 0-29,1-4-93,0-1-69,-1-2-28,4-3-48,-1 0-160,-6-7-410,15 4-806</inkml:trace>
  <inkml:trace contextRef="#ctx0" brushRef="#br1" timeOffset="198565.9272">19790 7549 413,'2'-24'890,"-2"3"-148,1 2-106,-1 0-51,0 2-47,-1 4-28,1 1-84,0 12-48,0-17 10,0 17-4,0 0 32,0 0-68,0 0 33,1 13-46,0-4 19,0 6-22,2 2-197,0 1-135,-1 5 0,-1 2 0,3 0 0,-3 0 0,1 1 0,-1-1 0,1 0 0,0-1 0,-1-1 0,0-2 0,1-3 0,0 1 0,1-2-142,-3-2-468,2 1-183,1-1-147,1-4-861,2 1-1503</inkml:trace>
  <inkml:trace contextRef="#ctx0" brushRef="#br1" timeOffset="199982.2347">20751 7380 709,'-1'-10'831,"1"10"-109,-4-18-69,4 18-61,-2-12-36,2 12-98,-2-12-60,2 12-38,0 0-4,0 0-22,0 0-20,0 12 5,2-1-54,-2 4 18,1 2-39,-2 6 1,1 3-26,-2 2-17,1 0-71,0 4-131,-1 2 0,1-1 0,0 0 0,1-4 0,-1-1 0,1-2 0,0 0 0,1-2 0,0 0 0,2-6 0,-1-2 0,3 0 0,2-3 0,-1-3 0,2 0 0,1-2 0,1-2 0,0-4 0,-10-2 0,23 1 0,-11-3 0,2-3 0,0-4 0,2-2 0,0 0-74,-1-4 4,0 1 15,-1-1 6,-1-2 10,0 0 9,-3 3 5,-1 2 6,-1 2 5,1-2 6,-3 5-2,1 1 4,-7 6 6,9-7 12,-9 7 9,0 0 7,15 5 3,-15-5-5,9 12-25,-4-4 27,0 2-31,0 2 27,0 0-33,2 0 33,-2 2-41,4-2-16,-2-2-75,2 2 5,2 0-64,1-3-1,0 1-59,2 0-30,1-3-4,2-2 14,0 2 24,5-1 13,1-5-37,0 2 16,1-3-4,1-3 29,2 1 46,0-5 22,1-2 27,-1-2 25,-2-3 22,-2-2 12,0-2 18,-2-2 11,-5-1 38,0 0 47,-7 2 26,-2 1 26,-1 1-1,-4 5 22,-4-2 9,0 3 1,-4 2 15,-1 1 6,-2 1 4,-2 5 14,-1-1-25,1 4 44,-6 2-46,3 4 37,-2-2-30,-1 6 30,0-1-43,2 4 28,0 1-71,2-1 15,1 1-50,3-2 17,2 0-51,-1 0 24,4-2-42,2 1 26,2-12-37,1 18 24,2-9-35,3-1 8,0-1-53,2-2 3,2-2-58,-10-3 24,22 4-69,-10-7-4,1 2 0,2-2 13,-2-2 16,0-3 12,1 0 19,-1 0 10,0-3 15,-2 2 19,0-1 20,0 1-3,-3 2 41,0-1 8,-2 2 38,-6 6-31,11-8 53,-11 8-13,0 0 50,14 2-47,-14-2 49,7 11-35,-7-11 32,7 18-48,-4-7 19,0 1-47,-1 0 21,1-1-39,-1 5 31,2-3-45,0 0 30,0 1-48,2-3 0,-1 0-88,0 0-48,1-4-26,1 1-19,2-1-57,0-1-29,1-2-50,-10-4-62,22 3-33,-22-3 5,22-1 25,-11-4 18,2-1 26,-2-2 4,0-1 59,0-4 63,-2-2 59,0-3 83,0 1 46,-3-2 99,0 2 59,-3 0 78,1 2 25,-1-1 46,-1 1 25,1 3-20,1-1 17,-2 4-44,-2 9-25,4-17-42,-4 17 20,7-9 10,-7 9-24,0 0 19,12 1-56,-12-1 16,13 12-60,-7-2 15,2 1-47,0 2 28,-2 0-47,2 2 62,-3-3-45,0 2 47,1 1-58,-1-2 43,1 1-55,-2-3 45,-1-2-47,1-1 42,1 0-35,-5-8 33,12 12-33,-12-12 27,14 6-32,-14-6-1,15-2-12,-5 0 31,2-3-35,-1-2 13,1-1-37,1-2 29,1-6-41,1 3 27,2-6-19,-1-2-18,0 2-21,0-4-44,0 4-32,0-1-82,-3 5-2,0 0-69,-3 4-44,-2 0-58,2 4-100,-3-1-56,0 1-28,-7 7 22,13-6-61,-13 6-87,0 0-353,0 0-636</inkml:trace>
  <inkml:trace contextRef="#ctx0" brushRef="#br1" timeOffset="200286.0434">22273 7726 63,'0'0'660,"13"3"-138,-13-3-92,19-1-13,-7-1-62,1-2-40,2 0-21,1-2-3,-2 1 1,5-4-25,-3 0-27,0-2-43,1 0-5,-2-2-3,-2-1-6,-1-1-13,-3 4-12,-2-1-2,0-1-5,-2 2-24,-3 0-21,-2 11-11,1-14-5,-1 14-21,-6-10 10,6 10 1,-10-3 0,10 3 51,-14 5-38,4 2 71,-1 2-53,1 0 53,-1 3-14,2 5-23,-2-2-29,3-1 35,1 4-63,1-2 17,1 0-42,1-1 19,0 0-35,0 1 22,4-5-39,-1 1 18,2-1-30,3 0-6,-1-2-87,0 1-16,4-1-84,-1-3 23,7 3-60,1 0-65,6-2-75,1 1-99,7 2-33,3-3-54,2 1-108,4 1-658,0-7-925</inkml:trace>
  <inkml:trace contextRef="#ctx0" brushRef="#br1" timeOffset="201086.9653">23736 7429 615,'0'0'773,"-1"-14"-91,1 14-84,0 0-72,0-15-87,0 15-38,0 0-8,0 0-51,0 0-15,0 0 5,1 22-45,2-12 9,-1 7-74,1-1 16,1 1-27,0 3-34,1 0-31,-2 2-5,1-4-33,0 1-16,-1-4-37,1 2 26,-1-2-41,0-1 29,1-2-44,-2-2 29,1 0-42,-3-10 41,4 15-16,-4-15 33,4 14-24,-4-14 31,0 0-47,0 0 20,0 0-13,0 0-1,0 0-11,0 0-8,5-10-3,-5 10-9,-2-19 7,2 7-12,0-4 0,0-2 0,0 0 0,2-7-19,0 0 29,1-2-24,2-2 30,1-3-38,1 2 31,0 1-27,2 2 32,4 2-37,-1 2 35,1 5-24,3 2 59,2 5-47,0 0 0,3 6 0,0 4 0,-1 3 0,5 3 0,3 6 0,-1 3 0,-2 3 0,4 5 0,-4 2 0,-3 0 0,-4 1 0,-1-2 0,-4 0 0,-3 1 0,-1-2 0,-2-1 0,-4 0 0,0-3 0,-2 0 0,-1-1 0,-1-1 0,-3-3 0,0 1-126,-2 0-419,-3-3-67,0 0-47,-1-1-124,-3-2-116,0-1-552,-3 0-1064</inkml:trace>
  <inkml:trace contextRef="#ctx0" brushRef="#br1" timeOffset="201369.646">23336 7319 884,'-6'-8'745,"-2"3"-58,8 5-128,-9-10 5,9 10-63,-8-9-14,8 9-64,-6-8-43,6 8-48,0 0-41,0 0-9,0 0-25,0 0-36,0 0-1,0 0-77,0 0 2,0 0-58,13 4 20,-13-4-64,8 8-2,-8-8-89,10 8-44,-10-8-41,6 8-51,-6-8-62,8 6-73,-8-6-76,6 6-62,-6-6-42,0 0-64,10 4-149,-10-4-468,0 0-790</inkml:trace>
  <inkml:trace contextRef="#ctx0" brushRef="#br1" timeOffset="201531.5525">23435 7185 566,'6'-11'743,"-6"11"-148,4-9-80,-4 9-60,7-6-28,-7 6-65,0 0-55,0 0-57,16 2-23,-16-2-67,9 5-20,-9-5-44,13 12 5,-8-5-46,0 0-21,1 1-81,-6-8-93,12 14-70,-6-4-82,2 0-86,-2-2-124,3 3-580,-1-4-699</inkml:trace>
  <inkml:trace contextRef="#ctx0" brushRef="#br1" timeOffset="201819.2201">24527 7195 384,'0'0'872,"0"0"-160,5-11-80,-5 11-103,0 0-44,5-7-79,-5 7-45,0 0-75,0 0-51,0 0-25,0 0-15,0 0-33,0 0-28,0 0-23,0 0-19,0 0-18,7 8-16,-7-8-19,0 0-59,0 0-98,-3 14-54,3-14-96,0 0-84,4 11-43,-4-11-66,0 0-106,4 8-569,-4-8-751</inkml:trace>
  <inkml:trace contextRef="#ctx0" brushRef="#br1" timeOffset="201994.8367">24669 7141 631,'0'0'750,"5"-9"-99,-5 9-55,0 0-53,1-12-92,-1 12-36,0 0-90,0 0-38,0 0-22,0 0-34,0 0-30,0 0-33,0 0-31,0 0-29,-5 8-19,5-8-20,-4 13-29,4-13-75,-6 18-99,6-7-67,-4 0-72,2 0-79,-1 3-44,2-2-98,-2 4-163,1-3-409,0 2-682</inkml:trace>
  <inkml:trace contextRef="#ctx0" brushRef="#br1" timeOffset="202246.055">24870 7727 996,'0'0'1027,"0"0"-130,11 2-58,-11-2-19,0 0-116,0 0-19,11 3-77,-11-3-28,0 0-42,0 0-41,0 0-497,0 0 0,16 0 0,-16 0 0,0 0 0,0 0 0,0 0 0,0 0 0,0 0 0,0 0 0,0 0 0,9-3 0,-9 3 0,0 0 0,0 0 0,0 0 0,0 0 0,0 0-440,0 0-370,0 0-176,-14 3-892,14-3-1598</inkml:trace>
  <inkml:trace contextRef="#ctx0" brushRef="#br1" timeOffset="203754.1591">3806 7602 152,'-9'-8'849,"9"8"-164,-9-9 5,9 9-77,-10-8-61,10 8-45,-11-12-72,11 12-29,-11-7-48,11 7-17,-8-8-63,8 8-41,-8-7-57,8 7-33,0 0-48,-8-5-9,8 5-31,0 0 13,0 0-36,0 0 0,0 0-56,4 7-30,-4-7-74,6 8-24,-6-8-56,9 8-40,-9-8-50,9 7-47,-9-7-25,9 8-44,-9-8-48,8 6-107,-8-6-562,0 0-743</inkml:trace>
  <inkml:trace contextRef="#ctx0" brushRef="#br1" timeOffset="203911.5547">3763 7547 152,'0'0'877,"-7"-8"-184,7 8-73,0 0-79,-5-11-77,5 11-73,0 0-84,-5-9-66,5 9-52,0 0-28,0 0-35,0 0-20,0 0-6,13 2-39,-13-2 3,9 8-87,-9-8-73,12 11-85,-4-4-82,-1 0-103,0 0-119,2 0-670,-1 2-768</inkml:trace>
  <inkml:trace contextRef="#ctx0" brushRef="#br1" timeOffset="204389.6181">5223 7471 462,'0'0'770,"0"0"-94,0 0-43,8-6-63,-8 6-78,0 0-39,0 0-72,0 0-41,0 0-68,0 0 0,0 0-50,0 0 8,6 7-56,-6-7-14,0 0-38,-6 14-21,6-14-27,-5 10-2,5-10-12,-7 11-14,7-11-16,-5 11-61,5-11-69,-5 11-67,5-11-74,-6 10-64,6-10-73,-5 11-57,5-11-30,0 0-40,-3 12-56,3-12-508,0 0-685</inkml:trace>
  <inkml:trace contextRef="#ctx0" brushRef="#br1" timeOffset="204549.7155">5319 7510 28,'13'-6'863,"-13"6"-175,6-7-61,-6 7-75,0 0-63,9-7-89,-9 7-27,0 0-54,0 0-22,0 0-60,0 0-7,4 12-51,-4-12-7,-2 12-53,2-12-1,-3 13-47,0-4-18,3-9-28,-5 18-112,3-9-105,0 2-176,1 0-150,0 0-287,1-11-415,1 20-829</inkml:trace>
  <inkml:trace contextRef="#ctx0" brushRef="#br1" timeOffset="349624.8639">997 9610 335,'-12'-3'938,"12"3"-187,-10-3-74,10 3-51,0 0-37,-16-1-55,16 1-66,0 0-49,-15 0-11,15 0-50,0 0-37,0 0-35,-13 0-30,13 0-18,0 0-2,0 0 19,0 0-20,0 0 22,0 0-253,9 7-4,-9-7 0,22 2 0,-11 1 0,6-1 0,0 0 0,3 1 0,1-1 0,3 0 0,-1 3 0,2-3 0,-1 1 0,0 0 0,-3-1 0,0-1 0,-1 1 0,-2 2 0,2-2 0,-2-1 0,0 1 0,-5-2 0,4 0 0,-5 1 0,2-1 0,-1 0 0,0-1-422,0-1-35,-3 1-44,4-3 11,-5 0-44,2 1 16,-2-2 40,-2-2 35,1 2 13,-2-2 47,0-1 92,-1 0-9,-1-1 104,-1 0 0,-3 9 103,1-21 24,-1 21 76,-1-18 35,-1 7 43,-1 1 56,-1 0 44,0 2 35,-1-3 23,-1 3 20,0-1 19,-1 1 23,1 1-25,1 0 0,5 7-8,-11-13 5,11 13-12,-9-9-16,9 9-4,-8-7-30,8 7 10,0 0-18,-10-6-6,10 6-5,0 0 1,0 0-17,0 0-1,0 13 0,0-13 2,9 12-19,-4-6-124,4 2-38,0 1 0,2 1 0,2 3 0,3 1 0,-2 0 0,1 0 0,-1-1 0,2 2 0,-3-3 0,0 2 0,-1-1 0,-3-3 0,0 4 0,0-2 0,-4 2 0,-1-3 0,-3 1 0,-1-1 0,-1 1 0,-2 1 0,-3-1 0,0 0 0,-2 0 0,-1-1 0,1 0 0,-3-1 0,-1 1 0,3-4-121,-1 1-514,0 1-202,-2-1-281,3-1-614,3 0-1415</inkml:trace>
  <inkml:trace contextRef="#ctx0" brushRef="#br1" timeOffset="350861.1944">2516 9385 212,'0'-12'1005,"0"12"-126,0-19-129,0 19-45,0-18 4,0 18-75,-2-17-37,2 17-49,0-14-42,0 14-46,0-12-34,0 12-59,0 0-56,-1-15-229,1 15-82,0 0 0,0 0 0,0 0 0,3 17 0,-2-5 0,-1 0 0,1 5 0,-1 0 0,0 2 0,0 1 0,-1-1 0,0 1 0,-1 3 0,1-3 0,0-1 0,-2 1 0,2-1 0,-2 1 0,1-1 0,-1 0 0,2-4 0,0-1-204,-1-2-376,1-2-47,1-10-45,-2 15-27,2-15 9,0 0-66,-2 12-495,2-12-860</inkml:trace>
  <inkml:trace contextRef="#ctx0" brushRef="#br1" timeOffset="351363.7986">2516 9416 730,'0'-15'754,"1"2"-86,-1 0-67,1-1-62,0 2-35,2-1-36,0 1-63,0-2-6,5 2-36,-2 1-23,3 0-3,2 0-8,3 3-27,-2 0-3,4 3-19,-1 1-17,-1 3-21,0 2-20,1 1-76,0 3-146,-1 0 0,-2 3 0,0 1 0,-1 3 0,-2 0 0,-1 0 0,0 2 0,-5 1 0,-1 2 0,-2-3 0,-3 3 0,1 0 0,-6 2 0,0-1 0,-1 0 0,-3 0 0,0-1 0,-1-2 0,-1 1 0,0-4 0,0 0 0,3 0 0,-1-3 0,2 0 0,1-2 0,1-2 0,-1-1 0,9-4 0,-11 4 0,11-4 0,0 0 0,-10-4 0,10 4 0,0 0 0,2-17 0,3 9 0,2 2 0,-1-2 0,5 1-5,0 0-44,2 1 1,1 1 6,-1 0 3,3 2 4,-2 3 2,1 0 5,0 0-2,2 4 16,-2 0-2,1 2 2,1 4-3,1 0 7,-3 2-1,0 2 5,-2-2 6,-2 2 8,-2-1 0,-2 1 11,-2-3 2,-1 1 3,-2 1 0,-2-13 5,-2 21 3,-2-10 6,-2 1-6,-2-2 14,-1 1-17,-2-3 0,0 2-9,-4-3 0,2 1-4,-2-2-14,-1-1-2,2 0 0,-1 0 0,0-4 0,1 1 0,1 0 0,-2-1 0,2-1-81,13 0-85,-26-3-79,16 1-31,-3 1-86,3-3-69,1-1-136,9 5-112,-18-5-175,18 5-585,-9-6-1051</inkml:trace>
  <inkml:trace contextRef="#ctx0" brushRef="#br1" timeOffset="352068.9319">3113 9612 385,'8'-7'949,"-8"7"-135,9-11-103,-9 11-50,5-7-59,-5 7-86,0 0-66,0 0-63,0 0-40,0 0-45,0 0-36,-11 3-34,11-3-44,-9 17-18,4-9-29,1 2-17,0 1-26,2-1-16,0 2-17,1-2-7,1-10-13,1 21-9,-1-21-8,4 18-12,0-10-9,2 0 13,1-3-17,0 0-1,-7-5-1,17 7-15,-17-7-12,18 3-25,-18-3-17,22-5-23,-11 0 3,2 0-11,0-3 32,-2-1-1,2 0 30,-3 0-5,2-3 17,-5-1-6,2 1 24,-2 0-14,0 2 19,-2 1-8,-5 9 27,9-14-3,-9 14 9,6-11-9,-6 11 4,0 0-13,0 0 9,0 0 0,0 0 1,2 10 26,-2-10-31,0 12-10,0-12 20,0 15-18,0-15 0,3 16 1,-3-16 0,5 17-5,-2-7 7,1-2-6,3 1 5,-1 0-2,3-1 2,0-3-4,1 2 0,4-2-19,0 0-18,2-3-48,-2 0 30,2-2-57,2 0 20,1-3-48,-1-1 29,4-1-18,-2-2-7,0-3 15,0 1 27,0-3 14,0-3-5,-1-2 29,0-2 9,-4-1 11,1 0 3,-5-3 9,1-1 25,-2-1 9,-2 2 13,-3 1 49,0-2-9,1 2 37,-3 0-19,-2 2 40,0 2 8,1 0 20,-4 1-12,1 3-12,0 2 20,-1 1-20,2 11-12,-4-17-11,4 17 53,-6-6-26,6 6 11,0 0 2,-9 7 10,5 2 1,1 2-4,0 5-92,0 2-56,-1 4 0,1 2 0,0-1 0,1 3 0,1 1 0,-1-2 0,1 1 0,1-1 0,1 0 0,1 0 0,-1-3 0,1 2 0,1-6 0,0-1 0,3 0 0,-2-3 0,1-1 0,2 0 0,0-3 0,2-3 0,-2 0-71,2-4-235,3-1-30,-12-2-2,19 0-51,-8-3-25,0-2-50,-1-1-52,1-1-20,0-1-78,-4-2-720,2-2-938</inkml:trace>
  <inkml:trace contextRef="#ctx0" brushRef="#br1" timeOffset="352256.7955">3505 9499 399,'-23'7'969,"-2"0"-218,5-2-137,3 0-78,1 0-69,3-1-73,1 2-50,12-6-44,-11 6-45,11-6-48,0 0-43,0 0-32,14 5-22,0-10-26,6 3-16,5-3-46,7-4-94,2-1-87,7 0-153,1-2-142,2 0-188,-1-3-682,-2 3-928</inkml:trace>
  <inkml:trace contextRef="#ctx0" brushRef="#br1" timeOffset="352928.9318">5324 9544 808,'0'0'823,"0"0"-88,-5-12-65,5 12-48,0 0-5,-4-12-73,4 12-28,0 0-17,-2-12-30,2 12-39,0 0-35,-3-9-42,3 9-51,0 0-52,0 0-92,0 0-158,0 0 0,-5 10 0,5-10 0,0 23 0,0-6 0,1 2 0,1 3 0,-1 5 0,1 2 0,0 5 0,0 0 0,0 4 0,-1-1 0,0 0 0,-1 1 0,1 0 0,-1-1 0,0-1 0,2-1 0,-2-2 0,0-5 0,0 0 0,0-4 0,0-3 0,0-1 0,-2-2 0,2-1 0,-1-2 0,0-3 0,-2-1 0,-1 0 0,1-3 0,-4 0 0,0-2 0,-2-3 0,-3 1 0,-2-3 0,0-2 0,-5 0 0,1-4 0,-5-1 0,-1-1 0,-3-2 0,1-4 0,2-1 0,1 0 0,1-4 0,3-2 0,1-1-160,0-3-688,7-3-134,2-4-972,0 0-1692</inkml:trace>
  <inkml:trace contextRef="#ctx0" brushRef="#br1" timeOffset="353224.6023">5028 9436 65,'0'0'945,"0"0"-222,0 0-67,0 0-57,0 0-87,0 0-39,0 0-66,0 0-29,16 1-60,-16-1 3,19-2-36,-8-1-19,1-1-30,3 0-11,0-1-20,-1-3 0,0 2-5,5-5-16,-5 4-6,-1-3-4,0 0-12,-2-1-18,0 1-5,-4-2 17,1 2-121,-4-2-35,-2 2 0,-2 10 0,0-21 0,-2 11 0,-4 3 0,0-2 0,-1 1 0,-2 3 0,0 1 0,-2 1 0,11 3 0,-19-3 0,19 3 0,-23 5 0,12-2-136,1 1-293,1 3-113,-1 3-147,2 0-142,1 5-927,2-2-1447</inkml:trace>
  <inkml:trace contextRef="#ctx0" brushRef="#br1" timeOffset="353740.4268">6085 9443 473,'-4'-8'967,"4"8"-127,-8-12-143,8 12-17,-5-9-103,5 9-69,0 0-74,-7-5-16,7 5-8,0 0 7,-6 9-76,6-9-34,-2 18-30,-1-6-39,2 1-30,0 1-35,-1 3-32,0 0-56,0 0-85,1 0 0,0 0 0,0-1 0,1-2 0,-2-1 0,2-1 0,0-1 0,2 2-38,-2-13-236,1 19-44,-1-19-50,2 13-63,-2-13-65,0 0-87,6 10-65,-6-10-139,0 0-561,0 0-951</inkml:trace>
  <inkml:trace contextRef="#ctx0" brushRef="#br1" timeOffset="354040.4203">5976 9402 508,'0'0'774,"-10"3"-143,10-3-46,0 0-53,-13 5-65,13-5-42,0 0-61,0 0-31,0 0-1,0 0 0,0 0-38,0 0-33,0 0-22,19-7-30,-7 1-21,0-2-32,4-3-6,0 0-22,0-2 19,0 1-50,-2-1 31,0 0-50,-1 1 19,-3 1-37,0-1 18,-3 2-37,-1 3 25,-2-2-43,-4 9 19,4-15-33,-4 15 25,-2-9-40,2 9 35,0 0-40,-15-6 26,15 6-87,-12 3 0,3 1-72,0 2-18,-1 3-36,-1-1-50,2 2-95,-1 1-39,1 1-104,0 3-76,3-2-71,0 3-807,2-2-1052</inkml:trace>
  <inkml:trace contextRef="#ctx0" brushRef="#br1" timeOffset="354427.7337">6651 9462 329,'9'-8'951,"-3"-1"-181,-1 2-97,-5 7-110,4-17-35,-4 17-47,-4-15-53,-1 8-51,-4 0-38,0 0-36,-3 2-27,-3 1-29,0 0-49,-2 3-32,-2 1-28,1 0-30,-2 2-17,2 2-15,-1 1-17,-2 1-10,3 0-14,2 2-6,2 1-8,1-1-8,4 1-3,1 1-8,3-1-23,5-9-25,-2 18-21,7-9-12,0 1-7,5 0-3,0 0-27,7 1 11,1 0-28,1-2 14,3 0-2,-1 1 40,0-3-5,-1 2 37,1-1-6,-6-1 64,2-2 8,-4 0 51,-2 0 33,-2 0 20,-9-5 5,13 9 0,-13-9 0,0 0-8,4 10 41,-4-10-55,-9 7 32,9-7-59,-17 5 21,4-2-52,0-1 24,-1-2-47,0 1 27,-2-1-75,0 0-76,-1-3-66,0 1-95,-2-1-79,2 0-155,0-2-199,2 1-272,1-2-472,0 0-1049</inkml:trace>
  <inkml:trace contextRef="#ctx0" brushRef="#br1" timeOffset="355451.5875">8000 9720 483,'0'0'521,"0"0"-72,0-13-51,0 13 25,5-10-44,-5 10-12,4-12 2,1 5-25,-1-1-19,1-2-40,-1 1 5,3-3-37,-1-2 20,-1 3-29,-1-1 5,-1 0-19,-1 0-5,-1 0-7,0 2-37,-2-2-22,-3 0-13,0 3-13,-3-1-2,-5 0 14,-1 3-60,-1 0-9,-5 4 6,0 1 0,-2 2-13,-3 4-12,-3 1-11,-1 5-9,-1 2-8,2 4-3,-2 4-7,3 3 27,3 1-41,4-3 28,1 1-35,4 0 29,4-3-32,1 0 25,4-4-30,2 1 30,2-1-37,3-4 34,4 2-50,2-1 10,1-4-62,4 0 18,2-3-59,2-1 42,2-3-52,2-1 7,-1-3 4,5-2 1,-1 0 9,4-5 2,-1-2 2,-2-1-16,0-1 27,-1-2-15,-1-4 35,-2 2-10,-2-4 40,0 1-12,-3-4 29,0 0-10,-5-1 24,0-1-14,-4-2 27,-1 2-3,-3 2 26,-2-1 35,-1 1 24,-1 3-2,-3-1 12,1 6 41,-2-2-38,1 4 49,-2 0-29,2 4 20,-1 0-57,1 3 45,4 8-29,-9-6 61,9 6-23,0 0 33,-10 10-32,8-1 51,2 3-51,-2 3-8,2 2-11,0 2-108,2 1 0,-1 4 0,0 0 0,3 1 0,-2 1 0,1-2 0,1 1 0,-1 1 0,0-2 0,3 1 0,-3-3 0,4-1 0,-4 1 0,3-3 0,-1-2-277,0 0-139,-1-2-70,1-1-134,2 1-111,-1-3-158,0-2-625,0-1-1143</inkml:trace>
  <inkml:trace contextRef="#ctx0" brushRef="#br1" timeOffset="356364.0307">8280 9740 682,'0'13'841,"0"-13"-87,0 0-93,0 0-32,0 0-57,14 0-80,-14 0-82,18-5-34,-8 1-34,4 0-2,0-3-94,1 0 5,2-3-67,1 1 3,-1-1-56,-1 0 14,0-1-54,-1 0 24,-4 0-40,1 0 14,-3 1-47,0-1 22,-3-1-42,-1 2 22,-2 0-35,-3 10 30,1-14-35,-1 14 26,-4-15-37,4 15 32,-10-6-36,10 6 31,-14-1-32,14 1 27,-19 5-28,7 0 35,0 4-31,1 0 46,1 2-27,0 3 52,1-2-33,1 3 40,-1 0-29,4 0 7,0-1-47,1 2 0,2-3 0,0 0 0,2-1 0,2 0 0,2 1 0,1-1 0,1-2 0,4 0 0,-1 1 0,3-2-187,3-1-87,0-3-57,3 0-66,3-1-33,2-3-70,4 2-13,-1-3-21,3-3 38,4-1-20,-1-2 29,1-1 65,1-2 115,3-5 57,-2 1 92,-2-2 55,-5 0 100,-2-2 66,-1 0 47,-3-1 40,-1 1 47,-7 1 53,0 1 26,-3-1 28,-2 2-16,-4 2 1,-1 0-42,-3 2 8,-1 10-29,-1-19 18,1 19-30,-10-12 30,10 12-12,-17-7 4,17 7 5,-21 0-5,9 4 21,-3 1-48,1 3-7,-3 2-17,3 2-13,-1 2-17,2 1 7,1 1-52,0 2 3,4-2-72,0 1-41,1 0 0,3-1 0,1 1 0,2-1 0,1-3 0,1 0 0,3 2 0,1-3 0,3 1 0,-1-2 0,2-1 0,4-1 0,-1-4-47,2 1-180,0-4-64,1 1 11,-1-3-40,3-1-20,-1-2-11,1-1-9,0-1 24,-1 0 20,-2-5 27,0 3 8,-2-4 63,-2-2 40,-1 1 22,-1-2 35,-2-1 34,-2-2 39,-1 0 43,-2-3 60,0 2 48,-1-2 41,0 3-11,0 0 46,0 2-7,0 3 31,0-2-35,0 14-17,1-20-45,-1 20 32,7-13-24,-7 13 1,11-4-21,-11 4-21,14 5-5,-5 2-8,0 1-5,1 3-3,2 1-5,-3 1-8,1 1-2,0 2-3,-3 0 15,0-2-2,1 1 16,-2 0-29,-1-2 11,-1 3-33,-1-4 41,-2-2-32,-1-10 51,3 18-29,-3-18 83,0 15-62,0-15 50,-3 8-10,3-8 7,0 0 2,-5 7-47,5-7 22,0 0-27,0 0 5,-8-9-39,8 9 30,-2-15-44,2 15 27,-2-17-40,2 17 29,2-20-39,0 11 32,1-3-69,-1 2-7,4-2-95,-1 3-63,1-3-64,2 1-62,2 0-82,0 0-88,3 2-18,-2 0-10,5 1-2,-3 2-45,0 2-65,3 0-286,-2 1-506</inkml:trace>
  <inkml:trace contextRef="#ctx0" brushRef="#br1" timeOffset="357231.9059">9503 9653 775,'0'0'643,"0"0"-78,1 15-29,-1-15-38,0 0-26,0 0-52,0 13 2,0-13-44,0 0-28,0 0-56,0 0-47,0 0-48,10 1-33,-10-1-30,10-5-15,-10 5-15,12-10-13,-12 10-11,14-11-4,-14 11-5,12-14-10,-12 14-3,9-13-3,-9 13-8,5-12-2,-5 12-3,3-10-11,-3 10-5,0 0-3,-6-9-2,6 9 6,0 0-14,-17 2 3,17-2 6,-19 10 12,9-1 48,-3-2-41,2 4 26,0 1-25,0-1 19,2 2-38,0 1 24,0-2-34,3 3 22,1-3-35,1 2 27,1 3-8,3-5 12,0 0-20,3-1-11,2 3-5,3-2-38,2-2-32,3 0-19,1-1-70,4-2 29,-1-2-41,1 0-2,2-4-5,0 0-18,-1-2 25,0 0 3,-3-2 20,2-1 26,-3-4 24,-2 2 20,0-2 16,-2-2 13,-2-2-5,-1-1 33,-1-1-10,-2-3 58,0 2-14,-1-2 69,-1 1 12,-1 2 43,2 1 7,-1 1-3,-1 2-17,2 1-19,-4 9-8,6-12-2,-6 12 11,11-5-21,-11 5-4,12 2 1,-12-2-4,15 10 12,-8-4 34,2 3-64,-1 3 50,-2-3-58,1 4 15,-2-2-34,1 2 27,-2-1-34,-2-2 21,1-1-7,0 1-7,-3-10-4,1 17-7,-1-17 1,0 14-7,0-14-2,-1 11 0,1-11-4,0 0 1,-6 8-35,6-8 38,0 0-38,0 0 41,-9-5-48,9 5 33,-4-11-42,4 11 40,-4-20-38,2 9 47,2 11-45,2-22 48,0 9-42,1 1 47,3-2-45,-1 2 38,2 0-37,-1 3 46,2-1-42,2 4 39,0 0-40,0 3 44,2 1-40,-12 2 46,25 0-15,-13 2 56,3 2-33,-2 3 25,0-2-30,1 3 45,-1-1-44,-1 0 26,-1 3-39,0-3 31,1 3-38,-3 0 24,0-3-39,-1 0 38,-1 1-27,-2-1 24,-5-7-29,9 11 25,-9-11-30,5 8 28,-5-8-31,0 0 28,0 0-36,-5 8 34,5-8-33,0 0 32,0 0-48,-12-3 26,12 3-38,-7-12 26,7 12-23,-5-15 30,1 3-26,1 0 31,3-2-26,0 0 32,2-2-30,1-1 35,1 1-34,3 2 37,0-1-25,1 4 31,2 0-34,0 1 42,2 3-22,2 2 70,-2 3-28,0 2 59,1 0-12,0 2 69,0 3-126,-1 1-31,1 2 0,-1 0 0,-2 1 0,-1 1 0,-3 0 0,1 4 0,-4-6 0,1 3 0,-4-11 0,5 21 0,-5-21 0,2 21 0,-2-21 0,0 17 0,0-17-243,1 21-234,-1-21-69,4 17-115,-4-17-59,5 17-106,0-10-671,-5-7-1123</inkml:trace>
  <inkml:trace contextRef="#ctx0" brushRef="#br1" timeOffset="357935.8716">10520 9709 1155,'7'-10'793,"-7"10"-100,10-7-98,-10 7-19,11-10-72,-2 5-40,0-1-48,0 0-50,4 0-22,-2 0-40,2-4-8,-2 3-82,0 0 9,0-1-53,-2-1 13,-1 4-63,1-3 18,-4 2-47,-5 6 8,6-12-42,-6 12 13,0 0-46,0-13 22,0 13-34,-8-4 25,8 4-36,-15 0 2,15 0 6,-20 6-9,10 0 2,-2 1 28,-1 3-20,2 0 55,0 2-22,-1 0-5,1 4-38,4-3 0,-2 1 0,3 1 0,0-1 0,4-2 0,0 1 0,2-1 0,3 0 0,1-3 0,4 3-88,0-4-149,3 1 25,2-1-3,2 1-3,0-3-43,3-1-28,1-1 12,-1-1 16,1-2 7,-2-1-12,0 0 54,-2-4 28,3 1 38,-8-1 26,3-1 38,-2-2 2,0-3 40,-3 0 37,-1 0 38,-1-2 53,-2 0 29,0 2 26,0-1-2,-1 1 52,0 0 11,1 0-9,-4 10-28,5-12-24,-5 12 4,9-9-9,-9 9-7,10-3 39,-10 3-50,10 3 27,-10-3-53,13 9 15,-13-9-39,13 15 25,-7-7-40,0 1 13,-3-2-23,1 3 15,0-1-9,-4-9-14,2 17 1,-2-17-9,0 15 4,0-15-11,-1 15-4,1-15-2,-5 14-4,5-14 7,-5 8-12,5-8 2,-6 8-2,6-8 0,0 0-1,-12 1-13,12-1-26,0 0 30,-11-8-42,11 8 30,-5-14-29,2 4 34,2-2-31,-1-1 44,4-4-39,-1 1 42,2-2-39,2-2 45,2 0-41,1 1 42,1 0-38,1 1 39,3 2-37,0 0 38,2 3-37,-1 3 62,1 0-22,1 5 59,0 4 0,-1 1 37,2 1-5,-1 4 18,0 3-127,2 1 0,-2 3 0,-4 3 0,4-3 0,-6 2 0,1 3 0,-3-3 0,-2 0 0,0-1 0,-3 2 0,2-1 0,-3-2 0,-1 1 0,0-4 0,-1-9 0,2 20-326,-2-20-181,0 15-39,0-15-118,1 14-65,-1-14-28,5 12-723,-5-12-1101</inkml:trace>
  <inkml:trace contextRef="#ctx0" brushRef="#br1" timeOffset="358187.7158">11497 9527 706,'2'-23'772,"2"1"-88,-2-3-70,-2 6-55,1 1-28,-1 1-23,-1 3-50,1 2 0,0 0-101,0 12 7,-1-12 24,1 12-15,0 0-40,0 0 7,0 0-41,-5 10 8,3 0-167,0 4-140,0 1 0,1 4 0,0 0 0,-1 2 0,2 4 0,0-5 0,0 2 0,0-1 0,2 3 0,-1-4 0,-1-1 0,1 0 0,1-1 0,0-2 0,0 0 0,-1-4 0,2 1 0,-2-1-343,0-2-174,0 2-82,-1-12-45,2 15-54,-2-15-9,0 12-114,0-12-396,0 0-827</inkml:trace>
  <inkml:trace contextRef="#ctx0" brushRef="#br1" timeOffset="358472.2203">11290 9731 792,'-11'-5'695,"11"5"-136,-14-7-51,14 7-34,-5-8-61,5 8-40,5-10-66,1 3-31,4 2-73,3-2-14,4 0-52,3 0-3,4-1-31,1 1 24,5 2-17,5-4 60,0 4-7,10-4-30,0 3-26,-6 2-20,0-1-12,-3 2-17,-5 0 2,-4 1-3,0-1-8,-8 3 1,0 1 9,-4 2 2,-1 1 3,-3 0 6,-3 2-1,-1 1-3,-2 2-11,0-1-8,-3 2 38,0-1-67,-2-9 44,2 20-54,0-10 41,-2-10-55,3 19 29,-3-19-52,5 14 4,-5-14-80,5 13-20,-5-13-54,8 11-35,-8-11-33,9 7-27,-9-7-104,12 4-45,-12-4-30,13 3-42,-13-3-97,14-3-536,-14 3-743</inkml:trace>
  <inkml:trace contextRef="#ctx0" brushRef="#br1" timeOffset="358763.7047">11786 9488 1111,'-15'0'758,"1"1"-86,2 1-86,12-2-29,-19 3-73,19-3-42,-13 7-53,13-7-26,0 0-38,-5 8-42,5-8-41,0 0-15,11 6 11,-11-6-57,15 2 21,-15-2-49,21-2 27,-21 2-26,22-4 40,-11 1-43,1-1 19,-12 4-53,18-8-105,-13 1-12,2 1 0,-1-3 0,-3 1 0,-2-3 0,-2 0 0,1 11 0,-3-20 0,-1 10 0,-5-3 0,2 2 0,-2 2 0,0 0 0,-4 1 0,3 3 0,-1 2 0,0 0 0,11 3-201,-25 1-124,14 4-67,-2 1-65,-1 2-92,5 4-105,3 0-108,-2 0-776,6-2-1174</inkml:trace>
  <inkml:trace contextRef="#ctx0" brushRef="#br1" timeOffset="359189.4885">12075 9697 675,'9'-3'922,"-9"3"-155,0 0-68,10-7-64,-10 7-31,0 0-93,8-6-74,-8 6-87,0 0-67,0 0-44,0 0-8,11 4-27,-11-4 4,6 8-80,-6-8 19,5 12-67,-5-12 25,7 13-57,-7-13 27,4 15-47,-4-15 29,0 15-47,0-15 37,0 14-47,0-14 38,0 12-45,0-12 44,-4 10-31,4-10 13,-6 7-28,6-7 21,-8 5-30,8-5 40,0 0-43,-11-2 31,11 2-29,-7-7 32,7 7-40,-5-15 44,1 5-44,4 10 46,2-25-43,0 8 6,2-1 4,2-3 6,-1-2 4,3 1 49,4 2-31,-2-1 49,1 4-4,2 0 43,1 3-27,1 2 47,-2 3-29,3 3 27,-1 3-109,1 0-11,-3 4 0,0 2 0,3 0 0,1 3 0,-4 2 0,0 1 0,-1 2 0,-2 0 0,2 4 0,-3-3 0,-2 2 0,-1-2 0,-1 2 0,2-1 0,-4-1-47,0 0-376,0-1-61,-1 0-87,2-1-80,0-1-112,1 0-73,1-1-569,2 0-1005</inkml:trace>
  <inkml:trace contextRef="#ctx0" brushRef="#br1" timeOffset="359819.8212">12778 9740 429,'20'-12'775,"0"-5"-136,1 0-36,-1 0-48,0-2-84,-4-2 4,-3 0-62,-1 2-15,-3 0-43,-3 1-14,-2 1-30,-2 1-39,-2 3-20,-4-1-31,-2 2-29,-3 0 22,-3 5-48,-3 2 26,1 2-36,-4 2 19,-2 3-43,1 2 29,-2 2-44,-4 3 13,4-1-84,-4 6-46,6-3 0,0 1 0,4 1 0,-1-1 0,3 1 0,1-1 0,4 0 0,1-1 0,2 0 0,3-2 0,0 1 0,2-10 0,2 15 0,-2-15 0,11 12 0,-2-7 0,0 1 0,-9-6 0,20 4 0,-6-3 0,-1-2 0,3 0-8,0-1-91,0-3 27,1 0-18,0 0 34,2-4-26,-1 1 7,-3 1 13,2 0 11,-3 1 11,1 0 1,-2 1 10,-1 2 5,-1-1 17,-11 4-13,18 1 32,-18-1 42,15 9-22,-7 2 57,-4-1-23,1 4 48,-1 3-33,-4 1 41,2 6-10,-4 5-40,2 2-72,-2 3 0,-3 2 0,1 8 0,-1-1 0,0 1 0,-1 2 0,2 0 0,1 0 0,1 2 0,-2 0 0,0-3 0,1 1 0,0-1 0,-1-2 0,4-5 0,-5 4 0,3-5 0,-2-4 0,2 0 0,-5-2 0,2-6 0,1-1 0,-3-2 0,-2-1 0,0-3 0,-2-1 0,0-4 0,-1 0 0,-1-4 0,-1 0 0,-1-3 0,-2-3 0,-2 0 0,-1-3 0,-5-4 0,0-1 0,3-3 0,-5-4 0,0-2 0,4-2 0,-4-6 0,2-3 0,3-3 0,2-1 0,1-4 0,6-1 0,4 3 0,3 1 0,1-3 0,5 6 0,2-2 0,4 0 0,2-2 0,5-3 0,5 3 0,3 0 0,1 1 0,2 4 0,6-1 0,-1 0 0,3 3 0,1 0-283,3 2-277,1 1-54,-4 1-98,5 1-137,-2 2-788,-2 0-1298</inkml:trace>
  <inkml:trace contextRef="#ctx0" brushRef="#br1" timeOffset="360131.1907">13558 9747 1296,'0'0'1052,"0"0"-244,0 0-85,0 0-47,0 0-34,0 0-94,0 0-18,0 10-101,0-10-23,0 0-81,0 0-20,0 0-84,0 0-23,0 0-166,0 0-32,0 0 0,0 0 0,0 0 0,0 0-234,0 0-232,0 0-163,0 0-177,0 0-284,0 0-483,0 0-1219</inkml:trace>
  <inkml:trace contextRef="#ctx0" brushRef="#br1" timeOffset="390475.9281">14740 9465 363,'-3'-13'857,"0"1"-120,0 0-67,0 0-25,-1 1-6,2 0-52,-1-1-44,-1 2 7,0 1-67,2-1 23,2 10-63,-6-14-2,6 14-64,-6-13-27,6 13-350,-3-7 0,3 7 0,0 0 0,0 0 0,2 10 0,-2-10 0,3 21 0,1-8 0,1 2 0,-2 1 0,3 4 0,-1-1 0,1 1 0,0-1 0,0 1 0,-1-1 0,0 1 0,-2-4 0,2 1 0,-1 0 0,0-4 0,2 1 0,-3 0 0,0 0 0,-1-1 0,0-2 0,-2-11 0,3 21 0,-3-21 0,1 16 0,-1-16 0,-4 14-361,4-14-436,-6 10-52,6-10-117,-10 7-685,10-7-1315</inkml:trace>
  <inkml:trace contextRef="#ctx0" brushRef="#br1" timeOffset="390755.2037">14429 9571 592,'-9'-6'771,"-2"2"-122,2-2-46,3-2-19,-1 1-84,4-2 1,-1-1-57,0-1-41,4 1-25,0-2-32,4-4 22,1 2-49,4-1 31,5-4-68,3 0 15,4-1-48,7-1 10,2-1-53,4 2-116,1 1-90,1-1 0,3 2 0,-1 2 0,0 2 0,-3 0 0,-5 4 0,-1 2 0,-6 1 0,1 2 0,-4 2 0,-1 1 0,-1 2 0,-3 0 0,0 3 0,-2 1 0,-1 0 0,0 3-93,-4 3-419,0 1-129,-4 3-164,1 2-265,-2-1-536,0 3-1257</inkml:trace>
  <inkml:trace contextRef="#ctx0" brushRef="#br1" timeOffset="391123.362">15092 9549 360,'-4'-7'866,"4"7"-141,0 0-66,-18 1-105,18-1-36,-18 6-71,10 0-44,-2 0-70,1 2-28,-2 1-66,2 3-13,-1 1-36,2 0-32,-1 2-31,2-2-26,2 2-22,-1-1-10,4 1-17,0-2-6,2 0-11,1-1 25,0-2-38,4-1 28,0 1-40,0-3 36,5 0-39,-1-2 32,1-2-42,2 1 38,3-3-41,0-2 36,2-3-38,5 1 3,-4-2 33,5-3 60,-3 1-31,-2-3 26,0 1 42,-2-2-12,-1-2 29,-4-1-38,-1 2 15,-2-2-30,-3-1 38,0 2-44,-3 1 25,-2-2-47,-3 2 21,-1-3-69,-4 3-13,-1 0 0,-2 3 0,-1-1 0,-3 2 0,1 1 0,-2 2 0,0 1 0,0 1-79,1 1-226,0 2-115,1 0-141,-1 4-229,2-3-1113,3 4-1629</inkml:trace>
  <inkml:trace contextRef="#ctx0" brushRef="#br1" timeOffset="391975.1925">16546 9705 342,'9'-12'604,"-9"12"-92,11-12-56,-6 4-17,-5 8-26,8-15-1,-3 6-21,-1-1-8,0-2-46,-3 2-4,0-2-45,-1 0 22,-1 0-35,-2-4-18,-1 2-5,-2 0-23,0 0-26,-3 1-22,-2 3 27,-2-2-68,-4 0 24,2 7-43,-3-1 12,0 3-50,-1 3 12,-5 4-51,-1 2 16,1 4-41,-2 2 33,2 4-39,3 1 24,1 3-38,1 1 30,3 1-36,1 2 42,5-5-43,0 1 29,2 0-38,3 0 23,3-3 2,-1-1-9,4-2-18,2 0-18,2-2-33,2-1-16,3-1-63,-1-1 33,2-4-43,3 0 14,2-1-24,-1-4-3,2-1 12,2-2 11,1-2-2,2-3 9,0-1-19,2-3 41,1-3 1,-3-2 38,1-3 0,1-6 36,-1 0-9,-6 4 29,-1-3-13,-1-3 28,-1 0-14,-4 0 34,-1-3 30,-2 1 20,-1 1 12,-4 3 13,-1 2 25,-1 4 18,-1-1 8,-1 4 16,-1 2-39,0-1 27,-1 3-56,-2 4 18,1 1-31,5 8 65,-10-7-53,10 7 32,-11 5-36,11-5 56,-9 12-57,3-1 38,2 2-28,1 2 19,-1 2-22,0 3 33,3-2-40,0 6-18,-1-2 20,1 0-46,1-1 23,0 0-41,3 2 27,-1-1-35,2-3-5,-2 1-3,3-1 0,-1-2-84,2-2-39,-1 1-121,1-1-80,2-2-80,-2 1-86,0-2-136,1-2-148,0-2-847,-1 1-1279</inkml:trace>
  <inkml:trace contextRef="#ctx0" brushRef="#br1" timeOffset="392340.2024">16702 9731 466,'0'0'777,"10"-7"-123,-10 7-53,13-9-57,-6 4-78,3-1-35,2-1-23,1-1-55,3-1-38,1-3-36,1 2-33,1 1-28,-1-3-25,0 1-23,-3 1-23,-1 1-15,-1 0-20,1-1-25,-4 0-11,-1 1-8,0 0-6,-2-2-8,-2 4-7,0-3-3,-5 10-6,3-12-8,-3 12-8,-4-10-4,4 10-5,-12-7-1,12 7 0,-19 0-4,7 0-6,0 3 1,0 0 3,-2 3-3,1 0 2,0 3 0,1 1 1,-1 2 13,0 4 19,3-2 60,1 3-38,3-1 51,-1-2-54,5 1 31,-1 1-37,2 0 10,1-3-37,1 2 27,2-3-10,1 3-17,3-3 7,1 0-10,0 0-12,2-3-59,4 1-54,-1-2-73,4 1-72,3-1-89,-1-1-68,3-2-118,0 0-76,2-2-107,-1-2-130,0-1-401,3-2-848</inkml:trace>
  <inkml:trace contextRef="#ctx0" brushRef="#br1" timeOffset="392919.2195">17441 9634 300,'7'-13'754,"-2"0"-121,-2 3-43,-1-2-64,-2 12-52,2-21-14,-4 11-39,2 10-34,-4-18-48,1 9 9,3 9-42,-10-13-27,10 13-19,-11-9-19,11 9-31,-11-2-26,11 2-1,-16 2 21,9 3-53,-1 2 30,-2 1-46,1 3-14,1-1 0,-1 4 23,2 1-45,1-1 20,1 1-98,0 1-21,3-1 0,-1 0 0,2-1 0,1-1 0,1 1 0,0-2 0,3 2 0,1-1 0,2-4 0,3 3 0,-1-4 0,1 1 0,3-4 0,-2 0-184,2-1-81,0-1-17,0-3-34,1 0 6,-1 0 23,-1 0 22,0-3 7,-1-1 18,1-3 14,-1 2 37,0-4 29,-1 1 34,-1-4 30,-2 0 26,1 0 11,-3-5 25,0 2 38,-1-2 29,0 2 26,0-2 36,-2 0-12,3 3 41,-3 0-10,0 2 45,1 1-10,-1 2-29,-2 9-18,5-17 5,-5 17-13,8-8 2,-8 8-17,0 0-5,17 1-10,-17-1-3,14 10-25,-3-3-6,-2 4 2,2-1 3,4 3-4,-2 1-6,-1 0-1,1 0-3,-1 0-5,-2 0-4,0-2 32,-2 1-44,-1-2 37,0 1-40,-3-2 39,-1-1-45,-3-9 41,3 16-43,-3-16 43,-3 12-52,3-12 55,-5 9-37,5-9 78,-9 5-1,9-5 17,-12 3-31,12-3 63,-12-3-25,12 3 37,-11-5-40,11 5 19,-8-9-36,8 9 19,-5-13-38,5 13 19,0-20-42,2 11 19,2-3-43,4 0 8,1 0-65,2-2-39,5-1-105,-1 1-9,7-1-94,1 1-101,1-1-76,2 2-100,-1 2-68,1-1-69,-3 4-761,-1 1-1086</inkml:trace>
  <inkml:trace contextRef="#ctx0" brushRef="#br1" timeOffset="393843.2483">18102 9641 485,'-7'7'829,"0"-2"-140,7-5-66,-8 8-51,8-8-74,0 0-50,-4 9-32,4-9-82,0 0-26,12 5-41,-12-5-22,18-2-37,-4 0-23,-1-1 0,5 0-10,-3-1-23,3-1 4,0 2-13,-3-2 19,0-2-65,-2 2 26,0 0-54,-1-2 28,-3 2-49,-2-2-3,2 0-10,-4-1 30,0 1-33,-1-2 2,-4 9 15,3-16-34,-3 16 20,-3-11-31,3 11 31,-9-10-35,9 10 0,-14-2 30,14 2-33,-14 2-3,5 3 12,-1 1 14,0 0 2,1 4 33,-1 1-30,1 1 26,2 1-37,0 1 23,0 1-39,3-2 34,1 2-37,1-1 29,1 1-39,1-2 15,1 0-93,2 0-7,2 0-83,1-1-25,1 0-68,2-4-30,0 2-13,2-3-22,-1-1-83,1-3-2,1 0-23,1-1 49,-13-2 37,26-2 23,-15 0 48,3-2 49,-1-3 48,0 0 61,-2-4 66,1 1 70,-2-5 61,0-2 40,-1 0 44,0-2 47,-1 3 45,0-2 26,-1 4 23,-1-1-37,0 2 8,0 2-43,-2 1 7,1 3-21,3 0-15,-8 7-19,10-5-11,-10 5-6,0 0 0,16 2-21,-9 5 0,-7-7-25,11 12-14,-4-4 24,-1 1-63,-1-2 34,-1 3-57,0 0 40,0-2-53,-2 2 53,-2-10-66,4 16 44,-4-16-53,3 13 47,-3-13-53,1 12 50,-1-12-53,0 0 38,-1 11-36,1-11 47,0 0-47,0 0 37,0 0-48,0 0 52,-12-5-52,12 5 50,-2-14-49,2 14 4,0-19 5,1 9-3,1-2 5,4-3 7,-1 1 37,2 2-49,2-1 42,3-2-45,2 4 3,0-1 6,0 4 0,0 1 3,3 2 7,-2 3 2,0 0 10,-1 4 14,4 0-6,-2 1 18,-1 2-1,-1 3 33,1-2-46,-3 4 47,0-1-37,-1 1 36,-1 2-59,0-2 31,-3-1-36,-1 2 35,-1 0-41,-1-3 31,-1 1-37,-3-9 32,1 15-37,-1-15 34,-1 12-36,1-12 33,-4 10-40,4-10 6,-5 9-28,5-9 40,0 0-47,-9 4 41,9-4-48,0 0 51,0 0-47,-12-5 42,12 5-32,0-13 11,0 13 8,6-19-7,0 6 10,0 1 2,2-2 7,3-3 0,2 3-5,0-1 5,3 3 8,1-1 1,0 2-7,0 1 15,-1 3 39,0 2-10,0 2 12,-1 2 47,-1 1-30,0 1 35,2 2-10,-2 4 27,-2 0-45,-1 3 27,0-1-50,-2 1 27,-1 5-47,-2-4 19,-1 2-36,-2-1-4,-2 0-6,-1 0 0,-1 0-92,-1 0-100,-1 0-134,-1 0-59,-2 1-46,2-1-122,0-1-88,1-1-152,3-10-722,-2 19-1147</inkml:trace>
  <inkml:trace contextRef="#ctx0" brushRef="#br1" timeOffset="394550.6794">19393 9668 160,'0'0'970,"8"-7"-202,-8 7-64,0 0-102,11-8-36,-11 8-68,10-5-83,-10 5-57,13-9-37,-3 4-46,-1 0-27,0 0-30,2 0-28,1-2-24,0 0-22,0 0-21,-1-1-20,-2 3-10,-1-2-28,0-1-2,-3 2-10,-5 6-7,7-15 31,-7 15-52,1-11 35,-1 11-47,-6-8 27,6 8-43,-12-4 41,12 4-44,-19 1 40,9 2-47,-4 2 4,2 3 2,0 0 5,0 2 1,2 0 34,-2 2-43,5 0 43,0 1-41,2 1 21,1-2-30,3 0 44,1 0-66,2 0 37,2 0-92,3 0-23,0-1-62,5-1-8,-2-1-14,4-1-22,0 0-16,2-3-36,0-1-33,2 0-7,-3-3 12,2 0 40,-3-2 22,4-1 31,-4-2 26,1-1 23,-2-1 38,1 0 24,-4-4 45,1 0 50,-1 0 59,-1-2 36,-2 0 40,1 0 42,0 0 23,-2 1 17,0 2-22,-2 0 11,2 2-51,-6 7 7,11-10-4,-11 10 18,0 0-37,14-3 7,-14 3-13,9 6-16,-9-6-14,11 11-12,-5-5-13,-3 3-15,3-2-16,-6-7-2,7 17-10,-4-7-4,-3-10-5,3 15-3,-3-15-3,4 12-5,-4-12 1,3 13 0,-3-13-1,0 0-4,0 13-2,0-13 11,0 0-11,0 0-5,0 0 2,0 0-5,0 0 2,-9-4 0,9 4-2,-4-12 0,4 12 3,-4-19-3,4 7 0,0 0 0,2-2 4,3-2 2,-2 1-4,3-1 5,0-1-2,3 0 3,2 0 5,1 3 12,2-1 9,1 3 29,2 2 13,0 1 6,-1 3 21,1 3 36,-1 1-12,0 2 13,0 2-32,0 1 18,0 3-28,-1 2 27,-2 0-45,-1 2 18,-1 0-52,-2 2 24,-2 0-43,-1 0 0,-1 0-24,-2-1 0,-1 0-123,0-1-38,-2-10-142,-2 21-84,2-21-79,-4 19-151,4-19-139,-6 13-944,6-13-1377</inkml:trace>
  <inkml:trace contextRef="#ctx0" brushRef="#br1" timeOffset="394875.8683">20289 9312 796,'5'-22'794,"0"0"-50,-3 3-81,2 2-53,-3 3-39,2 2-33,-2-1-107,2 3-23,-3 10-92,3-19-13,-3 19-71,2-11 37,-2 11-19,0 0-19,0 0-12,0 0-14,8 7-15,-8-7-20,2 19-41,-2-7-7,1 5-122,1 0 0,-1 2 0,-1 1 0,-1 4 0,-1 0 0,1 0 0,0 1 0,-2-1 0,1 0 0,-1-2 0,2-1 0,-1-2 0,0-1 0,1-1 0,1-2 0,-1-1 0,1-2 0,1 0 0,0-2 0,4-1 0,-5-9 0,10 15 0,-10-15 0,13 7-41,-13-7-280,18 2-20,-18-2-57,21-4-23,-9-1-94,1-3-108,1-1-105,-1-6-795,1 1-1156</inkml:trace>
  <inkml:trace contextRef="#ctx0" brushRef="#br1" timeOffset="395043.1862">20131 9397 1314,'-15'2'782,"1"4"-89,5-2-101,9-4-80,-14 6-92,14-6-53,0 0-93,0 0-34,10 6-72,-10-6-17,30-1-46,-12-3-81,7 2-102,2-5-149,5-1-171,1 1-159,-2 0-836,0-2-995</inkml:trace>
  <inkml:trace contextRef="#ctx0" brushRef="#br1" timeOffset="395715.9299">21619 9624 45,'0'0'837,"5"-14"-175,-2 4-50,0 0-35,-2 1-38,2-3-2,-2 0-87,-1-1-13,0 1-14,0 12-17,0-21-14,0 21 14,-1-18-73,1 18-2,-1-14-76,1 14-2,-5-8-31,5 8 31,0 0-36,-7 5-213,5 5-4,-1 1 0,-1 3 0,3 5 0,0 0 0,1 6 0,-1 1 0,2 1 0,-1 2 0,0 0 0,2 2 0,1 2 0,-2 0 0,2-6 0,-2 1 0,-1-1 0,1-1 0,-1 0 0,-1-3 0,1-2 0,-1-3 0,-2 1 0,2-2 0,-3 0 0,-1-4 0,0 0 0,-3-1 0,-1 1 0,2-4 0,-3 0 0,1-3 0,0-1 0,-1-1 0,-1-1 0,0-3 0,-2 0 0,1-4 0,-2-4 0,-2-2 0,-1-4 0,-1-6 0,0-2 0,0-7 0,1-1-21,1-5-661,1 0-92,2 0-90,0-2-982,3-1-1557</inkml:trace>
  <inkml:trace contextRef="#ctx0" brushRef="#br1" timeOffset="396009.1566">21374 9237 212,'0'0'781,"0"0"-119,0 0-41,0 0-73,0 0-36,0 0-43,0 0-21,0 0-22,10-2-43,-10 2 8,14-3-61,-14 3 27,20-5-74,-8 1 27,2-1-51,1 0 12,-2-2-28,1 1-23,-1-2-15,-2 0-17,-1-1-116,-2 1-72,-3 1 0,1-1 0,-6 8 0,4-17 0,-4 17 0,-1-15 0,1 15 0,-9-14 0,9 14 0,-10-12 0,10 12 0,-12-6 0,12 6 0,-12-3 0,12 3 0,-11 3-86,11-3-390,-9 9-40,9-9-168,-7 17-67,7-17-173,-1 18-585,2-7-1135</inkml:trace>
  <inkml:trace contextRef="#ctx0" brushRef="#br1" timeOffset="397087.4171">23003 9401 43,'0'0'806,"13"-8"-179,-6 3-81,-7 5-48,13-8-26,-13 8-4,10-9-35,-10 9-45,8-10-52,-8 10-44,0 0-34,2-11-37,-2 11-20,-6-8-1,6 8-24,-10-4-13,10 4 33,-17-2-78,17 2 40,-23 0-62,10 3 30,-1 1-58,-1 4 34,1-1-62,-1 0 3,2 3-15,-1 0-6,4-1-12,-1 2-1,1-1 2,4 1-1,1-1 9,1-1 27,4-9-52,-2 19 1,2-19 52,6 18-50,0-11 33,3 0-45,1 0 43,2 0-58,3 1 9,-1-3 8,3 3 4,-2-2 4,2 0-3,-1 0 4,1 0 1,-2 0 19,-1-1-14,-1 2-10,0-2 5,-6 0-1,1 2 3,-8-7 4,10 9 0,-10-9 4,0 0 41,0 12-55,0-12 50,-10 8-53,10-8 49,-17 6-50,5-2 45,-1-1-49,-4-2 17,2 2-10,-4-3 34,1 0-39,-1 0 45,-2 0-55,3-2 10,-1 1 2,3-1 0,-2-2-8,1 1-40,2-2-56,1 1-69,2-3-77,2 2-100,1-1-139,9 6-118,-10-10-205,10 10-572,-3-9-999</inkml:trace>
  <inkml:trace contextRef="#ctx0" brushRef="#br1" timeOffset="398063.6649">23476 9499 879,'15'-8'807,"-5"3"-88,-1-2-84,0 0-39,-9 7-55,9-12-75,-9 12-57,1-11-28,-1 11-48,-5-6-36,5 6 8,-12-5-66,12 5 22,-20 2-49,7 2-3,1 2-37,-3 1 3,0 1-58,0 1 4,-2 1-50,4 0 17,1 0-48,0 1 20,1 0-38,3 0 14,0-1-36,4-1 0,2 0 0,2-9 0,4 16 0,1-9 0,-5-7 0,16 10 0,-5-6-83,2-3 0,1 0-35,1-2-6,3-2-48,-1 0 11,0-1 22,4-4 34,-5-1 3,2-1 19,-1 1 16,-3-4 13,-3 4 10,2-4 3,-5 2 14,0 1 11,-3 1 18,-1 1 19,-4 8 7,6-13 4,-6 13 2,0 0 2,0 0 15,0 0 13,0 0 46,0 0-47,-12 4 47,12-4-53,-6 14 30,6-14-60,-3 17 34,3-17-42,-1 17 23,4-8-29,-3-9 17,6 17-25,1-7 27,0-5-38,2 2 33,1-2-39,3 0 34,1-1-53,3-2 25,-3-2-68,2 0 24,2-2-59,1-2 28,3-1-36,-3-3 11,2-1 14,-2-1 19,-1-1 12,0-2 15,-3-1 4,0 2 10,-3-3 2,-2 3 17,-2 2 16,-2 1 12,-2 0-5,-4 9 11,5-12-2,-5 12 20,0 0 5,0 0-1,0 0 16,0 0 44,0 0-46,-13 6 42,13-6-44,-6 15 28,6-15-44,-4 18 18,4-18-46,-2 18 30,4-7-35,-2-11 31,4 18-39,0-9 34,1-1-41,0 1 39,3-2-43,4 1 37,1-3-42,3-1 38,-1-1-43,4 0 28,-1-1-44,1-2-19,3-2-10,-2-1 6,3-2 1,2 0-3,-2-2 5,-3-3 10,1 1 9,-1-5 5,-3 1 7,3-3 5,-5-1 3,-2 2 5,0-1 3,-4 0 16,-2 3-3,0 0 55,-2 1-36,-1 2 62,1 0-41,-5 10 48,6-17-38,-6 17 35,4-11-25,-4 11 3,0 0-16,0 0 42,0 0-34,0 0 34,3 11-26,-3-11 22,-2 20-41,2-3-1,0 3 23,-1 3-39,1 4-28,0 1 0,0 1 0,-1 5 0,0 1 0,-1 1 0,2 1 0,0 1 0,2 2 0,-1 5 0,0-1 0,2 0 0,-1 1 0,2-2 0,0-2 0,2 3 0,-3-11 0,-1 1 0,2-1 0,-2-7 0,0-1 0,-2-4 0,0-2 0,0-2 0,-2 0 0,-1-3 0,-1-2 0,0-2 0,-6 0 0,1-4 0,-1 0 0,-3-4 0,0 1 0,-3-3 0,-4-3 0,-4-2 0,-5-4 0,-6-6 0,2-2 0,2-4 0,2-1 0,2-1 0,3 0 0,4-1 0,4 2 0,4 0 0,4 1 0,3 1 0,5 1 0,5-3 0,5-3 0,8 1-299,7-3-296,7 2-219,4 2-300,14-8-583,3 4-1374</inkml:trace>
  <inkml:trace contextRef="#ctx0" brushRef="#br1" timeOffset="398887.5232">25509 9435 289,'0'0'742,"-17"-4"-139,17 4-54,-16-5-58,16 5-31,-15-5-21,15 5-39,-12-6-3,12 6-56,-9-8-30,9 8-27,-6-10-17,6 10-23,2-15-17,-2 15 23,7-15-66,-1 7 41,4-1-65,0-2 23,3 4-46,3-4 28,5 2-21,-1 1 33,3 1-25,1 0 9,2 3-43,-1 1-27,-4 2-91,2 2 0,-3 3 0,0 2 0,-1 4 0,-1 1 0,-3 1 0,-4 4 0,-2 1 0,-2-1 0,-5 1 0,-2 1 0,0-2 0,-2 2 0,-2-1 0,-1-2 0,0 0 0,-1 0 0,-1-3 0,2 1 0,1-4 0,0 0 0,-2 1 0,6-10 0,-6 11 0,6-11 0,0 0 0,0 0 0,0 0 0,0 0 0,0 0 0,16-2-21,-10-5-32,4-3-1,1-1-9,0-2-5,2-4 40,1 1-17,-1-3 18,1-1-32,2-2 45,-3 0-28,-1 5 32,-2 0-28,2 0 38,-5 4-35,1 2 39,0-1-31,-2 3 44,-1 1-32,-5 8 28,4-9-36,-4 9 40,0 0-29,0 0 27,0 0-35,0 0 37,-8 14-37,5-5 39,1 2-32,-2 0 29,-2 4-31,4-1 2,0 2 8,2-1 5,0 2 14,0 0 5,2-1 6,1 0 8,4 1-1,-1-3-1,3-1-6,0 0-4,2-1-2,3-3 3,0 0-6,-1-1-10,3-3 21,-3-1-58,0-1-6,-1-3-87,-12 0-59,23 0-54,-13-5-84,-10 5-36,13-7-89,-5 0-126,-4-1-127,-4 8-845,2-17-1183</inkml:trace>
  <inkml:trace contextRef="#ctx0" brushRef="#br1" timeOffset="399164.1277">25120 9186 501,'0'0'940,"-19"0"-133,19 0-97,-11-3-37,11 3-12,-12-2-104,12 2 3,0 0-45,0 0-38,0 0-51,0 0-39,0 0-55,0 0-47,7-7-56,-7 7-98,0 0-131,16 3 0,-16-3 0,9 7 0,-9-7 0,13 8 0,-13-8 0,12 11 0,-12-11 0,12 10 0,-12-10 0,13 10-149,-13-10-306,11 9-106,-11-9-183,14 12-271,-14-12-651,17 7-1334</inkml:trace>
  <inkml:trace contextRef="#ctx0" brushRef="#br1" timeOffset="399435.3068">26117 9036 850,'0'0'923,"0"-14"-82,0 14-88,0-12-58,0 12-90,0 0-78,-3-15-61,3 15-24,0 0-98,0-10-33,0 10-56,0 0 39,0 0-45,0 0-11,0 0-70,-6 8-4,6-8-98,-7 11-66,7-11 0,-6 15 0,3-5 0,3-10 0,-7 18 0,3-7 0,1-1-185,3-10-234,-2 20-94,2-9-173,0-11-209,-2 17-841,4-5-1420</inkml:trace>
  <inkml:trace contextRef="#ctx0" brushRef="#br1" timeOffset="399891.3286">26964 9200 543,'0'0'839,"0"-19"-76,0 19-83,0-24-26,0 24-73,-2-21-31,1 11-44,1 10-21,0-20-6,0 20-73,-2-16-9,2 16-78,0-13-14,0 13-75,0 0 10,0 0-26,0 0-214,0 0 0,0 0 0,0 13 0,0-1 0,2 2 0,-2 6 0,0-1 0,0 2 0,0 6 0,1-3 0,-1 1 0,0 1 0,0-1 0,2-2 0,-2 0 0,0-4 0,2 2 0,0-1 0,-2-3 0,2 0 0,1-5 0,-3 0-213,2-2-293,-2-10-62,1 17-88,-1-17-65,-1 12-84,1-12-692,0 0-1127</inkml:trace>
  <inkml:trace contextRef="#ctx0" brushRef="#br1" timeOffset="400204.7421">26706 9406 215,'-12'-5'907,"3"1"-161,9 4-89,-11-9-111,11 9-33,0 0-89,-4-8-48,4 8-76,9-7-25,4 5-60,3-1 20,3 0-51,9 1 7,1-1-44,10 1 4,-1 0-36,0-1-28,5 0-12,-3-1-19,-2 0-28,0 1 15,-1 0-20,-8-1 6,-1 1-24,-3 0 18,-4 2-20,-6 0 34,1 1 6,-3 0-13,-13 0 13,18 1 4,-18-1 25,9 9 6,-9-9 4,8 10-5,-8-10-16,0 15-6,0-15-13,2 16-6,-2-16-7,0 18-9,0-18 6,0 16-4,0-16-13,2 15 6,-2-15-17,2 14-10,-2-14-34,5 12-52,-5-12-59,4 11-25,-4-11-73,9 8-25,-9-8-81,11 3-80,-11-3-79,11 0-87,-11 0-802,15-1-1013</inkml:trace>
  <inkml:trace contextRef="#ctx0" brushRef="#br1" timeOffset="400504.1245">27240 9182 46,'-13'1'925,"2"2"-221,11-3-46,-16 5-58,16-5-63,-7 8-48,7-8-50,0 0-53,0 11-43,0-11-38,9 10-11,0-7-19,3 1-20,1 0-20,5-3-12,-3 2 10,4-3-51,-1 0 17,-1 0-51,2-3 26,-6 1-43,3-3 20,-3 0-43,-2-1 22,-1-2-109,-4 1-21,-1-3 0,-1 2 0,-2-2 0,-2 10 0,-2-18 0,-1 9 0,-1 1 0,-2 0 0,-1 1 0,-2 1 0,0 2 0,-2 3 0,11 1 0,-23-1 0,12 2 0,-1 3 0,2 0-244,-2 4-187,1-1-58,5 3-119,-1 1-99,2 0-111,5-11-733,0 21-1191</inkml:trace>
  <inkml:trace contextRef="#ctx0" brushRef="#br1" timeOffset="401079.2052">27562 9347 881,'13'-3'788,"-13"3"-85,14-1-103,-14 1-65,0 0-27,13 4-93,-13-4-48,8 7-57,-8-7-35,8 13-49,-3-5-19,-5-8-54,6 15-5,-2-6-49,-1 2 0,2-3-40,-3 2 4,0-1-30,-2-9 16,5 15-32,-5-15 11,4 12-13,-4-12 16,2 8-23,-2-8 17,0 0-20,0 0 14,0 0-20,0 0 15,0 0-19,0 0 19,0 0-23,-6-11 13,6 11-10,-1-18 17,2 6-21,0-3 21,2 0-17,-1-1 17,2 2-4,1-1 4,2 1 0,0 3 1,2-1 2,1 3-1,2 2-3,-1 2 0,1 2 12,-12 3 6,26 3 9,-14-1-4,1 5 15,1 1 1,-1 1 2,1 3 2,-1 2-6,-2-3-12,-1 1-7,-2 2 2,-1-2-1,0 0-15,0-2-7,-3 0-3,1-1 7,-3 0-1,-2-9 1,8 15-5,-8-15-2,2 10-1,-2-10-1,0 0-1,0 0 6,0 0-7,-2 10-2,2-10-14,0 0 7,0 0-3,-8-12-2,8 12-1,-2-14-3,2 14 0,-3-20 5,4 8 1,-1 0 4,3-5 1,0 1-3,1 0-8,4 1 14,-4 1 48,5 0-44,-1 0 41,2 4-41,-1 2 55,2 0-34,1 4 52,-1 2-12,-11 2 42,22 2-7,-13 2 13,4 2 15,-3 4 11,0 0 6,-1 4-129,1 0-12,-6 1 0,3 1 0,-3-1 0,1 2 0,-3-1 0,-1 0 0,-1-2 0,0 1 0,0-3 0,-1 2 0,1-14-269,-1 23-208,1-23-99,-1 18-138,1-18-124,0 13-843,0-13-1354</inkml:trace>
  <inkml:trace contextRef="#ctx0" brushRef="#br1" timeOffset="401690.8296">28252 9443 533,'0'0'789,"7"-10"-97,-7 10-40,13-9-77,-4 4-34,-1 0-64,2 0-39,4-2-67,-1 2-23,1-2-47,0-1-22,1 3-31,-2-4-38,2 2-28,-1-1-25,-1-2-19,1 1-11,-3-1-29,1 0-18,-3-1-13,0 1 23,-1 0-46,-3 1 28,0 1-45,-5 8 30,4-13-38,-4 13 23,0 0-39,-2-13 26,2 13-31,0 0-5,-16 0 7,16 0 0,-18 7 2,5 2-2,2-1 0,-3 4 1,1 2-4,0 1 6,1 1 5,0 1 0,2-1-12,0 2 1,3-1 3,1-1 0,2-1-2,-1 1 3,4-3-13,1-1 11,0-1 1,2 3-3,4-6-3,0 1 7,1-1-3,4-1-4,1 0 11,1-2-7,2-3-9,1 1-3,4-3 1,-1-3-2,5 2-5,1-4 10,0-1-18,4-4 11,0-1 12,-1-2-19,-1-4 0,2-2 1,-1 0 4,-7-1-1,1 1 11,-5-2-3,-1 1 4,-5 3 0,1 0 43,-6 3-53,-2-2 65,-1 5-61,-3-1 37,-3-1-39,-3 1 41,-2 0-36,-2 3 27,0-1-36,-2 3 42,-1 0-42,3 4 40,0 0-40,10 3 35,-16-2-64,16 2-40,-11 3-30,11-3-37,0 0-23,0 17 14,5-6-28,1-1 8,1 2-16,3 1 40,-2 0 13,1 3 44,-3-4 3,3 2 26,-4 0 14,0-1 29,-2-1 27,-2 0 31,-1-12 31,-1 22 19,-4-12 13,-2-1-4,-4 3-1,1-4-11,-2 1-16,-3-2-10,-1 1-8,0-4-8,-1 1-10,1-2-4,-1-1-36,2 1-93,-1-2-107,2-1-176,-1 0-175,0-1-308,4-2-369,-1-1-857</inkml:trace>
  <inkml:trace contextRef="#ctx0" brushRef="#br1" timeOffset="402223.7637">29725 9171 673,'-5'-14'800,"5"14"-99,-4-17-50,4 17-74,-2-12 6,2 12-69,-3-14-34,3 14-59,-3-11-43,3 11-50,0 0 2,0 0 6,0 0-32,0 0 16,-3 12-49,3-12 4,-3 25-64,3-8-173,-1 0-38,1 1 0,-1 3 0,2-2 0,-1 4 0,4 0 0,-2-1 0,2 2 0,-1-2 0,0 0 0,3-2 0,-4-3 0,3-1 0,0-1-350,-1-1-114,0-3-56,0-1-97,-2 0-95,-2-10-154,7 12-614,-7-12-1101</inkml:trace>
  <inkml:trace contextRef="#ctx0" brushRef="#br1" timeOffset="402751.3887">29486 9356 933,'-13'-5'851,"3"-2"-140,10 7-95,-16-6-104,16 6-63,-8-6-88,8 6-52,0 0-75,6-7-24,-6 7-54,21-1-9,-6 1-48,7 0-7,5 0-36,2 0 7,2 0-39,1 0-31,5 0-31,-2 0-16,3-3-12,-2 1-13,-1-2-24,-2-3 7,-1 2-14,-6-1 13,-2-3-12,-5-1 49,-2 1 6,-4 0 22,-2-2 0,-3-1 17,-2 0 15,-2 0 25,-1 2 13,-2-2 50,-1 12-1,0-20 26,0 20-27,-1-16 13,1 16-35,0 0 17,-3-12 22,3 12 23,0 0-28,0 0 15,-4 15-34,4-15 15,-1 21-18,0-8 12,-1 1-36,2 2 8,-1 1-23,0 1-1,1 1-6,-2-2-2,1-2-4,1 1-5,-1-1-9,1-1 2,0-3-2,-1 1-2,1-12-3,0 18 13,0-18 0,1 16-22,-1-16 5,0 0 0,1 11 3,-1-11-2,0 0-2,0 0-1,0 0-2,12-7 1,-12 7-3,7-13 0,0 4 15,0-2-17,1-2 17,0 3-20,2-1 21,-1 0-15,0 1 34,0 3-7,0 2 28,-2-1 8,4 3 16,-11 3 11,18-1 6,-8 4 18,0 1-4,-1 2 6,1 1 0,0 3-11,-1-1-12,0 2-18,1 0-19,-1 1-8,-1 0-13,-1-2-9,1 5-43,-1-3-62,1-2-98,-1 1-153,2-1-102,-3-3-110,1 1-138,1-1-200,-8-7-636,15 10-1150</inkml:trace>
  <inkml:trace contextRef="#ctx0" brushRef="#br1" timeOffset="403415.403">30452 9454 353,'0'0'804,"7"-9"-102,-7 9-86,10-9-39,-10 9-68,13-10-41,-7 4-58,4 0-57,0-2-36,1 1-36,0-2-38,-1 1-21,2-1-8,-2 1-32,0-1-24,-1-3-26,0 4-16,-2-1-23,-2 1-5,-5 8-17,6-12-9,-6 12-13,0 0-9,0-13-8,0 13-7,0 0-2,0 0 0,-18 5-9,9 1 5,2 1-10,-2 3 0,1 1-2,-1 0 5,1 1-4,2 2 2,1 1-7,0-1 2,1-2-1,1 3-1,3-4-3,2 1-1,-1 0-37,4-2-42,3 1-47,-2-2-48,3 0-47,2-3-25,1 1 7,2-2-31,1-3-55,-2 0-5,4-2-13,2-1 23,-2-2 28,2 0 22,-1-2 57,1-2 46,1-3 48,-2 0 65,1-2 62,-3-2 55,0 0 61,-3-1 33,2 1 15,-3-1 47,-1 4-9,0 0-21,-4 2 3,2 0-4,-1 3-11,-2-1 2,-6 7 2,11-5 2,-11 5-14,0 0-1,15 6-22,-15-6-12,5 13-1,-5-13-12,5 18-10,-5-18-12,3 21-2,-3-21-7,0 21-9,0-21-11,-3 20-8,3-20-8,-4 17-4,4-17 9,-2 12-34,2-12 0,-4 10-7,4-10-6,0 0 0,-9 7-1,9-7 0,0 0-4,-10-9-8,10 9 15,-5-10-14,5 10 5,-4-18-12,2 7 4,2-1 8,2-3 10,-1-2-1,4 1 15,0-6 14,3 2 13,1 1 14,1-1 5,4 1 6,0 2 18,3 3-17,-1-1-3,5 5 18,-1 3-30,2 2-66,0 3 0,-1 3 0,1 4 0,2 1 0,-1 5 0,2 2 0,-5 3 0,1 0 0,-2 5 0,-4-2 0,0 3 0,-4-4 0,-4 1 0,0 0 0,-4-2 0,-1 0 0,-4 0 0,0 2 0,-6 0 0,1-2 0,-5 1-350,-3-1-512,-2 3-233,-1-7-761,-2 4-1571</inkml:trace>
  <inkml:trace contextRef="#ctx0" brushRef="#br1" timeOffset="430511.8108">2522 11201 486,'0'0'819,"0"0"-102,14-1-115,-14 1-46,14-3-37,-14 3-36,14-4-42,-14 4-32,13-5-19,-13 5-5,13-8-23,-6 1-55,-7 7-20,11-12-34,-11 12-31,7-13-13,-7 13-27,4-14-25,-4 14-23,0-15-19,-2 6-10,-2 1-54,0-1-51,-1 1 0,-3 1 0,-3-2 0,0 4 0,-3 0 0,3 1 0,-2 3 0,-2 2 0,-3 1 0,1 5 0,-2 1 0,1 1 0,0 4 0,1 3 0,0 2 0,4-2 0,-1 3 0,5-2 0,-1 1 0,3 1 0,2-3 0,3 0 0,0-3 0,2 1 0,3-1 0,1-2 0,1-2 0,2 0 0,2-2 0,0-2 0,4 0 0,-3-3 0,3-1-39,1-2-53,-1-1 29,2-3-9,-1 0 6,2-2-7,-1-3 18,0-2 7,-2 0 4,0-1-3,0-3 10,-4 5 2,0-3 5,-3 2 6,0 0 7,0 3 1,-4-1 4,2 1 1,-4 9 5,1-10-3,-1 10-3,0 0 3,0 0 2,0 0 6,0 0-8,-6 10 5,6-10 4,0 16-2,0-16 2,1 23-1,0-12 9,3 1-6,1-2 3,0 2-7,2 1-2,1-4-2,-1 0 6,5-1-8,-1 0-22,2-2-40,0 0-59,2-4-10,-1 1-52,0-3-39,5-1-12,-1-2-12,0-1-2,3-4-25,-1-1-10,-1 0 22,0-4 14,2-1 34,-2-4 38,-1-1 28,-1-2 32,-1 1 28,-2-3 26,0-2 35,-4 2 41,3 0 44,-5 0 34,-2 1 46,-1 1-12,-1 3 54,0 1 18,-2 0-28,0-1 17,-2 4-14,-2 1-12,0 1 3,0 0 23,-1 3-29,0-1 21,3 10-26,-6-15 8,6 15 9,-5-7-31,5 7 4,0 0 5,0 0 21,-9 12-3,9-12 0,-4 22 17,3-7-28,2 1-3,-1 2-4,1 1-19,3 3-13,-1 3-19,-2-1-90,3-1 0,0 1 0,-2 1 0,3-2 0,-1 0 0,2-1 0,0 0 0,0-2 0,0 0 0,0-5 0,1-1 0,0-1 0,0-2 0,2 0-48,1-5-151,-1 1-52,0-3-46,-9-4-16,21 5-46,-21-5-6,19-3-84,-19 3-40,17-5-19,-10-2-51,1 0-100,-2-1-501,1-3-774</inkml:trace>
  <inkml:trace contextRef="#ctx0" brushRef="#br1" timeOffset="430731.4294">2893 11023 292,'-21'7'837,"2"-2"-146,1-1-101,3 1-48,-1 1-89,5 0-39,1-1-48,1 1-11,2 0-26,7-6-46,-5 10-44,5-10-32,4 10-34,-4-10-32,13 9-25,-3-6-22,2 2-19,5-4-15,1-1-11,4 0-9,1-1-10,4-2-42,0 0-52,1-1-54,-3 1-42,2-1-40,-1-2-54,-1 0-79,0 1-75,-4 1-57,1-1-161,-2-1-549,-3 1-785</inkml:trace>
  <inkml:trace contextRef="#ctx0" brushRef="#br1" timeOffset="431010.4592">3456 10910 780,'0'0'752,"6"-16"-100,-6 16-25,7-12-46,-7 12-47,4-7-34,-4 7-107,0 0-35,6-11-69,-6 11-20,0 0-19,0 0 18,0 0 10,5 9-25,-5-9 3,1 20-30,1-7-17,-4 0-16,2 3-10,0 1-16,0 0-16,-1 3-129,-1-3-22,0 4 0,1 2 0,0 0 0,-2 0 0,1-3 0,0-1 0,1 0 0,0 2 0,1-3 0,-1 0 0,-1-1 0,2-2 0,0-3 0,2 0-89,-1 0-274,0-2-91,2 1-10,2-2-100,-1 0-123,2 0-125,0-3-697,2-1-1139</inkml:trace>
  <inkml:trace contextRef="#ctx0" brushRef="#br1" timeOffset="432047.2611">3740 11264 402,'0'0'780,"0"0"-159,10-7-33,-10 7-73,8-4-61,-8 4-59,10-7-59,-10 7-42,15-10-41,-7 5-26,1 0-22,0-2-22,2-1-15,-1 1-22,3 0-23,-3-3-14,1 1-13,0-1-16,-2 2-13,-1-1-10,0 0-7,-1 1-13,-2-1-7,0 0-5,-2-2-1,0 3 0,-3 8-5,0-16 3,0 16-11,-4-14 1,-2 7 11,6 7 4,-11-12-8,11 12 0,-15-5-3,15 5 12,-18-1 16,18 1 3,-19 5 20,7-2 12,2 4 14,0 1 0,-3 3-4,4 0 4,1 2-22,0 1-4,2 0-3,1 1-25,0 0-6,2 0-14,1 1-6,1-3-7,1 0-29,1 1-28,3 0-34,0-2-18,2 2-10,3 0-73,0-3-32,1 1-52,7 0-1,-1-2-21,6 0-95,1-4-23,2 0-14,4-1 3,0-3 9,3 0 55,5-2 100,-1-3 34,1-2 82,0-2 19,4-2 79,-2-3-7,-1-2 54,-4-2 4,-2-1 46,-8 1 39,-2-1 48,-3 0 55,-6 1 16,-4 0 47,0 2 15,-5 2-15,-2-1 3,-3 2-27,-2 2 3,-2 2-1,-2 0-13,-1 2 1,-2 3 17,10 2-27,-25 0 1,10 3-12,0 2-1,-2 4-2,0-1-40,1 4-26,-1 0-16,1 1-22,2 0-17,0 0-1,2-1-24,3 0-11,0-1-10,3-1-5,2-2 18,4-8-34,-3 17 17,3-17-29,3 12-14,-3-12 10,10 8-75,-10-8-22,17 0-15,-17 0-38,23-3 18,-9-2-2,-1-1 40,2-1-3,-3 0 39,3-2-9,-2 1 33,-1-1-12,-1 2 31,-2 2-17,1-1 37,-3 1-18,-7 5 30,11-4-11,-11 4 29,0 0-18,15 3 32,-15-3-11,6 8 19,-6-8-17,6 13 3,-6-13-15,7 15-7,-7-15-6,8 17 19,-3-9-13,0 1-7,0-1 0,2 0-5,0-2 0,1 1 1,1-2 3,2-1-10,-1 1 1,2-2-12,1-1 1,1 1-22,2-3-34,1-2 12,3 2-23,1-3 22,-1-5-23,3 1 25,4-4-15,-1-1 30,1-2-11,-3-3 28,0 0-16,3-4 29,-4 0-32,-1 1 39,-2-1-20,-2 2 29,-5 3-15,-2 1 30,-3 2-10,-3 1 20,-1 2-25,-4 10 35,3-15-25,-3 15 22,-6-11-28,6 11 21,-11-6-23,11 6 21,-18 3-26,10 1 25,-1 0-26,-2 2 18,2 2-21,1 1 18,1 3-23,0-2 21,3 2-25,3 1 23,1-13-24,1 23 20,5-11-23,0 1 24,4 1-24,-1-3 28,5 5-13,-1-4-1,0 0 2,2 0-1,-3-1 1,-1-1-1,1 0 4,-3-2-5,1 0 18,-4-1 51,-1 0 41,-5-7 60,7 14-32,-7-14 35,1 12-22,-1-12 21,-5 10-48,5-10 21,-11 10-55,4-6 12,-2 2-46,-1-4 19,-1 2-73,-1-1-4,0-1 0,0 0 0,-1-1 0,-3 0 0,4-1 0,-1 0-116,-1 0-137,2-1-74,1-1-114,0-1-102,2-1-134,9 4-72,-10-12-861,10 12-1264</inkml:trace>
  <inkml:trace contextRef="#ctx0" brushRef="#br1" timeOffset="432361.9745">5244 10975 119,'6'-9'979,"-2"0"-186,0 1-84,-4 8-49,2-14-67,-2 14-25,2-13-72,-2 13-22,0-12-48,0 12-41,0 0-61,0-13-55,0 13-46,0 0-32,0 0-7,0 0-1,0 0-18,0 0-16,0 0-2,-3 18-17,3-5-106,-1 3-24,-2 1 0,1 3 0,-1 2 0,1 2 0,-1 0 0,0 1 0,1-2 0,0 0 0,1 2 0,-1-4 0,2-2 0,0 0 0,2-2 0,-1 0 0,2-2 0,0-1 0,-1-1 0,2-3 0,1-1 0,0-2 0,3 0 0,0-1 0,1-4-72,-9-2-226,19 3-20,-8-4-62,0-2-15,3-1-91,-2-1-98,2-3-48,-1 1-151,0-4-564,0 0-948</inkml:trace>
  <inkml:trace contextRef="#ctx0" brushRef="#br1" timeOffset="432542.1819">5093 11150 909,'-20'1'927,"3"1"-204,3 0-101,2-1-4,1 2-60,11-3-54,-14 4-59,14-4-74,0 0-61,0 0-62,0 0-49,7 5-44,-7-5-32,23-1-35,-5-1-9,5-2-40,4-1-80,5 0-116,0-3-123,1 0-111,-1 1-174,0-2-189,-1 0-747,0-2-1127</inkml:trace>
  <inkml:trace contextRef="#ctx0" brushRef="#br1" timeOffset="456070.7331">6486 11105 21,'0'0'606,"0"0"-108,0 0-72,6-6-17,-6 6-3,0 0-41,0 0-9,0 0-4,4-9-12,-4 9-29,0 0 2,0 0-38,-1-14 18,1 14-36,0 0 10,-2-12-31,2 12 11,-1-12-9,1 12-18,0-14-10,0 14-21,3-17 42,-3 17-50,4-21-11,-2 10 19,2 0-51,3-2 22,0 1-43,1-1 3,-1 1-70,3 1-50,-1 0 0,2 2 0,0-1 0,1 3 0,-1 0 0,2 2 0,-1 2 0,0 2 0,0 2 0,-2 2 0,4 2 0,-2 2 0,-1 2 0,-2 1 0,0 5 0,-1-1 0,-1 1 0,-3 2 0,0-2 0,0 2 0,-3-1 0,2 1 0,-3 0 0,0-3 0,0 0 0,-2-1 0,1 1 0,0-1 0,-1-2 0,2-11 0,-1 21 0,1-21 0,-2 16 0,2-16 0,0 13 0,0-13 0,-2 11 0,2-11 0,0 0 0,0 0 0,7 7 0,-7-7 0,0 0 0,9-9 0,-2 4 0,-2-2 0,2-3 0,1-2-58,1-1 4,1-3-22,-1-1 6,2-1 26,-1 0-6,1-2 8,-2 4 8,1-1 35,-4 3-26,1 0 29,-1 2-29,2 1 31,-6 0-26,2 2 29,-4 9-40,3-12 42,-3 12-37,0 0 38,-2-10-38,2 10 26,0 0-20,-9 4 34,9-4-37,-10 11 5,5-1-3,0-1 10,0 3 5,0 2 0,0 0 1,1 0 39,0 2-42,1-1 35,3-1-38,-1-1 38,1 1-44,1-2 41,2 2-38,1-1 31,0-1-36,3 1 41,0-4-36,-1 1 36,2-3-37,2 1 39,-1-2-39,1-1 38,1-2-51,0 0 51,0-2-42,2 2 38,-13-3-77,24 0-29,-24 0-22,21-4-42,-21 4-64,19-6 3,-10 2-65,0-1-14,-9 5-88,11-10-82,-11 10-68,5-12-135,-5 12-677,0-13-943</inkml:trace>
  <inkml:trace contextRef="#ctx0" brushRef="#br1" timeOffset="456402.7113">6221 10831 566,'-9'-7'834,"0"2"-95,9 5-102,-10-9-32,10 9-26,-6-12-49,6 12-69,-5-11-41,5 11 4,-3-11-68,3 11-13,0 0-68,1-15-1,-1 15-72,0 0-6,4-10-60,-4 10 26,0 0-45,0 0 21,9-4-57,-9 4 16,9 5-78,-9-5-19,10 9 0,-10-9 0,9 13 0,-4-6 0,1 1 0,-1 1 0,0-2 0,0 4 0,0-2 0,-1 0-47,1 0-195,1 1-76,1-2-100,-2 2-54,1-3-126,2 2-110,1-3-142,-2 0-591,4-1-1055</inkml:trace>
  <inkml:trace contextRef="#ctx0" brushRef="#br1" timeOffset="456675.2412">7155 10650 303,'7'-6'914,"-7"6"-139,9-8-75,-9 8-62,6-6-40,-6 6-54,0 0-84,9-7-49,-9 7-57,0 0 11,0 0-51,0 0 14,0 0-56,0 0 14,0 0-62,0 0 2,5 7-61,-5-7-2,-2 9-57,2-9-61,-4 13-45,4-13 0,-8 15 0,4-7 0,0 1 0,1-1 0,-3 1 0,3 0 0,-1 2-32,-1-2-303,0 1-122,1 1-168,0 2-184,0 1-1062,1-2-1590</inkml:trace>
  <inkml:trace contextRef="#ctx0" brushRef="#br1" timeOffset="457661.0605">7789 11073 104,'0'0'913,"-5"-9"-172,5 9-104,0 0-83,-2-12-87,2 12-40,0 0-44,0 0-6,0 0-50,0 0-30,0 0-46,7 13-8,-3-4-44,0 0-12,-2 1-50,2 0-14,-1 1-22,1 0-20,-2 0-16,2 0-6,0 0-2,-2-1-20,1-1-4,-3-9-6,2 17-4,-2-17-2,3 15-4,-3-15 0,0 11-12,0-11 9,0 0-7,-3 11 2,3-11-9,0 0 7,0 0-2,0 0 1,0 0-4,-15-2 13,15 2-23,-2-12 6,2 12 7,-2-20-1,2 20 14,2-22 2,0 7-3,4 1 2,0 0 3,1-1 4,4 0 1,-1 3-1,1 0 6,1 2 12,1 1-14,1 1 20,1 1 14,-1 3-2,1 3 1,-2 0-8,2 2 0,0 2 8,0 2-10,-1 0-7,-1 3-8,-1 0-8,-1 0 0,-1 3-10,0 0-2,-2 1-1,-2-1-8,0 0 9,-2-1-11,0 1 26,-1-1-36,-3-10 25,1 19-28,-1-19 32,0 16-39,0-16 29,-4 16-25,4-16 10,-4 12-39,4-12 21,-5 9-41,5-9 33,-7 5-21,7-5 38,0 0-34,0 0 33,0 0-42,-11-4 44,11 4-30,0 0-3,2-18 6,2 9-2,1-3 13,1 0 5,0-1 1,1-1 3,2 0 5,2-1-1,2 1 21,-1 1-19,3 1 7,-4 3-2,3 1-6,-1 0 12,1 3-2,-1 2 23,1 1 32,-14 2-33,24 0 46,-11 4-39,-3-2 25,2 5-30,-3-1-8,-3 2 24,1 0-35,-2 1 27,0 2-34,-3 0 25,0 1-41,-1-1-22,-1 1-109,0 0-70,0 0-111,-1 2-71,1-14-140,0 24-130,2-13-190,1 0-618,2 0-1099</inkml:trace>
  <inkml:trace contextRef="#ctx0" brushRef="#br1" timeOffset="458090.8951">8812 11204 747,'7'-14'760,"-2"2"-79,-1-1-81,-1-1-75,-3 2-10,-2-1-54,0 2-49,-3-2-56,-3 1-18,-1 3-64,-1 1-12,-3 2-21,2 3-26,-5 3-8,2 0-24,-4 3 9,2 2-64,-3 1 23,-1 4-65,1 1 15,1 1-50,3-1 23,-2 4-45,3-1 16,2 3-34,3-5 30,1 1-38,3 0 30,1-2-39,4 1 31,0-12-39,2 19 27,4-12-39,0 2-7,3-2-80,2-3 26,1 2-63,2-4-6,-1-1-4,1-1 0,2-2 7,2-2-9,-2-2 44,-1 1-5,0-2 36,-1-3-7,2-2 41,-3 0-5,-2 0 34,-1 0-16,-2 2 40,1-2 4,-3 4 50,-1 0 5,1 0 33,-1 2-28,-5 6 16,7-8-20,-7 8 35,0 0 13,0 0-2,8 6-6,-8-6-8,1 12-2,-1-12-20,3 16-6,-3-16-6,2 21 28,1-11-65,-2 1 62,2 0-78,-1 0 42,3 0-55,-2 2 33,1-5-98,-2 4-36,2-3-93,0-1-53,0 2-47,1-3-75,-5-7-92,13 14-92,-13-14-13,15 8-138,-15-8-472,19 3-795</inkml:trace>
  <inkml:trace contextRef="#ctx0" brushRef="#br1" timeOffset="458346.8534">9137 11078 329,'0'-22'813,"2"3"-121,-2 0-30,-3 0-86,2 1 4,-3 1-17,1 1-55,1 3-38,-1 1 6,-1 3-100,4 9-7,-3-17-79,3 17 44,-4-9-31,4 9 10,0 0-37,0 0-15,-4 11-261,4-11 0,-1 19 0,1-5 0,0 3 0,0 2 0,0 2 0,0-1 0,0 1 0,0 4 0,1 0 0,0-1 0,0 0 0,2-1 0,-2 2 0,1-3 0,0-2 0,-1-1 0,3-1 0,-3-1 0,2 0 0,0-1 0,-2-3 0,0 1-463,2-3-109,-2 0-111,-1-11-58,1 18-89,-1-18-724,-1 13-1193</inkml:trace>
  <inkml:trace contextRef="#ctx0" brushRef="#br1" timeOffset="459151.1351">9030 11296 267,'-8'-9'756,"8"9"-119,-10-12-60,10 12-51,-6-10-68,6 10-42,-4-10-79,4 10-39,0 0-81,2-12-21,-2 12-55,9-8-8,-9 8-44,16-5 0,-4 3-38,0 0 10,4-1-32,1 2 11,4-1-34,0 1 7,5-1-28,1-1 7,10 0-26,-3-1-11,2 2-3,0-3 16,0 2 10,-3-1 6,0-1-12,-6 0 21,0 0-11,-3 0 15,-1 0-13,-5 1 18,-1-2-10,-3 1 29,-3 0-6,-2 0 27,-1 1 2,-8 4 8,9-8-24,-9 8 37,0 0-13,0 0 32,-7-10-15,7 10 37,-11 1 1,11-1 35,-16 4-14,5 2 26,1 1 5,-3 1 4,3 3-12,-2-1-14,1 2 25,0 2-68,1 3 19,0-2-60,2-1 30,2 1-57,2-3 36,0 3-53,3-4 37,2 1-9,0 1-8,3-3-11,1 0-11,3-1-35,-1-2-83,5 0-2,0-1-45,3-1-39,1-1-31,-1-2-30,0-1-6,0-1-37,3-1 3,0-1-8,-2-4 18,0 1 5,2-1 37,-3-3 5,2-2 15,-2 0 21,-1-3 29,-2 0 42,-2-3 33,2-1 41,-5-1 36,0-4 40,-2 2 26,-1-1 36,1-3 16,-4 2 44,0-4-11,1 4 46,-1 1-10,-1 0 30,0 2-23,-1 3 25,-1 0-1,2 0 30,-1 5-13,0 0-27,1 12-32,-2-15 1,2 15 6,0 0-11,0 0-1,0 0-17,-6 11-2,5 2-20,0 2 1,1 3-10,0 2-5,0 3-17,0 1-11,0 2-16,1-1 25,0 0-50,1 1 38,0-2-56,3 0 40,-1 0-52,1-2 44,1-2-50,2-2 45,1 0 0,0-5-22,0-2 2,1-1-11,2-1-58,-3-4 30,3-1-39,-12-4 23,22 1-50,-10-3 38,0-5-29,1 1 10,0-6 5,-1 0 19,3-5 5,-4-1 11,3-4 6,-1-1 7,-3 4 5,-2 0 3,0 1 5,-2 4 10,-1 0 18,1 2 8,-2 3 2,0 1-1,-4 8 8,5-9 22,-5 9 10,0 0 15,0 0 45,8 9-11,-8-9-12,1 17-48,-1-17 18,2 21-43,-2-21 23,0 24-44,1-13 49,-1 2-65,0-1 33,0 0-36,0-12 31,2 20-51,-2-20 20,2 20-60,-2-20-98,3 14-18,-3-14-42,6 15-53,-6-15-57,11 10-79,-11-10-24,19 8-140,-7-7-105,3 1-711,-1-4-993</inkml:trace>
  <inkml:trace contextRef="#ctx0" brushRef="#br1" timeOffset="459771.3506">10406 11240 888,'0'0'807,"-6"-7"-119,6 7-80,0 0-72,0 0-43,0 0-112,0 0-32,1-10-73,-1 10-23,5-9-65,-5 9-9,10-12-46,-2 7-1,1-4-42,-1 1 0,2-1-38,0-2 8,-1 1-31,1-1 15,0 3-32,-1-4 14,-2 4 1,-1 1-25,-1-1 19,-5 8-30,8-13 28,-8 13-25,0 0 23,0-11-25,0 11 23,0 0-23,-13-3 18,13 3-14,-11 5 14,11-5-20,-17 9 23,11-2-17,-2 1 30,2-1-17,-3 4 21,4-2-3,0 3 2,1-1-8,0 1-8,2 0 5,1 1-10,2-1 0,1 0-1,0-1-3,2 0 3,1 1-6,2 0 3,2-2-7,-2 0-3,2-1-10,3-1-7,-1-2 1,1 0-2,0-2 6,0-1 7,2 0 3,-1 0 2,2-3-11,2-2 15,1-2 2,0 1-1,3-4 2,2-2 1,3-4-2,-2-1-2,6-5 1,-1-4 1,0 0 0,0-4 3,-4 1-3,1-2 4,-5 2-3,-4 2 1,-3 2 1,-4 2 2,-2 1 2,-2 3 5,0 0-3,-5 2 0,-1 1-1,-3 2-2,-2 1-3,-2-1 6,-1 1-4,-1 4-3,-1-1 2,-1 5-9,11 2 3,-16-2 1,16 2 2,-16 4-2,16-4 7,-10 16-1,10-16-2,-5 18-4,5-6 4,3 3-2,2 1 1,0-1 0,2 2-3,0 1 2,3-1 2,-2 2-1,1-2-6,0-1 6,0 1 11,-2-2 39,-1-1 26,0 0 72,0-1-20,-3-3 50,-1 2-27,1-3 32,-3-9-44,-2 17 8,2-17-55,-6 15 11,-2-9-48,1 0 14,-1-1-41,-3 0 11,0-2-58,-2 0-42,0-3-124,-2 0-106,-4-1-106,3-3-124,-5 3-188,1-3-182,-1-2-736,-2 1-1282</inkml:trace>
  <inkml:trace contextRef="#ctx0" brushRef="#br1" timeOffset="463642.8673">12173 10782 376,'-4'-9'752,"1"0"-114,3 9-32,-6-17-52,6 17-75,-3-15 2,3 15-48,-4-11-62,4 11-39,-3-11-48,3 11 3,0 0-47,0 0 58,0 0-90,0 0 2,-2 16-46,2-4 23,0 1-53,0 3 15,-2 0-59,0 4 18,2-1-46,-2 1 24,-1-2-49,0 0 12,2 1-28,-3-1 19,2-1-31,-2-1 22,1 0-26,2-5 15,-1 1-24,0 0 26,2-12-31,-2 18 31,2-18-35,-2 13 46,2-13-52,0 0 32,4 9-31,-4-9 34,0 0-36,16-2 38,-9-3-37,2-1 36,4-2-35,0 0 33,4-1-35,0-3 45,4 2-49,-1 0 35,2 1-34,-2 2 35,3 0-30,-1 1 32,1 2-34,-3 3 35,1 2-31,-4 0 35,0 1-34,0 5 35,-3-1-34,-4 2 38,1-1-27,-3 2 33,-1 0-16,-3 0 35,-2 2-22,-2-11 28,-4 21-28,-3-10 36,-2-1-29,0 2 25,-4-2-34,-4 1 19,0-1-44,-3 2 0,1-3 0,0-1 0,0 1 0,-3-2 0,6 0 0,-2-3 0,2 0 0,0-1 0,3-1 0,0-1 0,13-1-66,-22-1-104,22 1-145,-18-4-82,18 4-85,-7-12-142,7 12-125,0-14-214,4 4-444,3-2-1010</inkml:trace>
  <inkml:trace contextRef="#ctx0" brushRef="#br1" timeOffset="463994.6475">12688 11035 792,'9'4'734,"-9"-4"-82,18 3-72,-18-3-69,17 0-72,-17 0-42,23-5-73,-11 0-29,1 1-54,3-1-11,-1-1-45,-2-2 2,1 0-25,-1-1-12,1 0-23,0 1-18,-3-2-24,-2-1-13,-4 1-23,3 1-4,-5-2-7,-3 11 4,2-17-13,-2 17-6,-7-14-5,0 8 4,7 6-8,-18-7-2,7 5 16,11 2-20,-25 2 7,10 3 18,-1 3 22,1 3 29,-2 0 72,2 2-30,-1 2 27,7-1-29,-4 1 24,8 0-39,1-1 29,2-1-47,4 1 37,0 0-46,4 0 12,2-1-49,3-1-35,2 0-10,3-2 0,2-1 0,2-2 0,1-1 0,3-2 0,-4-1-181,1-1-72,6-2-65,0 0-54,-2-1-41,4-3-134,0 0-104,0-2-130,3-2-702,-6 0-1108</inkml:trace>
  <inkml:trace contextRef="#ctx0" brushRef="#br1" timeOffset="464390.4027">13301 10877 434,'-11'-4'869,"11"4"-173,0 0-78,0 0-55,-6-6-86,6 6-32,0 0-58,9-8-57,-9 8-32,12-6-40,-2 2-28,-1-2-20,2 2-22,1-2 8,1-2-72,1 1 20,-1 0-70,0-1 28,1-1-58,-1 0 13,1 0-35,-5 0 31,1-1-45,0 0 45,-1 0-54,-5 0 47,1 1-49,-5 9 52,4-19-56,-4 19 47,-4-18-47,1 9 53,-3 1-48,1-1 37,-3 3-30,8 6 47,-16-10-55,16 10 61,-19-4-46,19 4 78,-17 1-27,8 3 55,-1 3 12,2 1 6,1 6-19,1 2 34,3 2-46,-2 2-24,1 4-81,4 2 0,-2 0 0,2 0 0,2 2 0,0-1 0,0 4 0,3 1 0,2-3 0,-3-1 0,3-3 0,-1-3 0,-1 1 0,4 0 0,-4-4 0,1-3 0,-1-1-7,1 0-280,0-1-58,-2-1-46,0-4-36,-2 2-79,-2-11-83,3 13-65,-3-13-14,0 0-109,-3 11-331,3-11-723</inkml:trace>
  <inkml:trace contextRef="#ctx0" brushRef="#br1" timeOffset="464726.1958">13290 11151 597,'-8'-8'571,"2"0"-120,6 8-50,-4-16-30,4 16-44,2-16-32,3 7-17,4 0-28,2 0-25,3-2-15,3 1-6,2-1-10,0 2 4,2 0-23,0 1 1,0 0-41,-2 4 4,-1 1-30,-1 1 15,-1 2-32,-2 2 15,0 0-19,-1 2 15,1 1-27,-1 2 13,-2-2-32,3 1 19,-1 0-26,1-1 8,-1 2-22,1-2 16,-1-1-22,0-2 20,3-2-33,-3 0 26,3 0-36,0-1 21,2-2-17,-2 0 28,1-1 29,-2-2 19,-2 0-3,-2-2-1,0 1 1,-2-1-1,-2-1 1,-3 0-9,1-1 38,-5 10-53,-2-20 21,-3 10-34,-2 0 15,-1-1-34,-3 3 30,-1-1-37,-1 1 18,-3 3-40,2 0 35,-4 1-31,1 4 17,1 0-41,-1 0-21,0 4-116,-1 0-89,2 2-90,2 0-84,1 3-143,2 0-79,-1 0-140,6-1-658,0 0-1053</inkml:trace>
  <inkml:trace contextRef="#ctx0" brushRef="#br1" timeOffset="465057.9919">13832 10984 341,'7'-8'950,"1"3"-156,-1-2-115,3-2-40,-4 3-62,3 0-33,-1-1-92,0 1-61,3 0-56,0 0-48,2 2-44,0 0-46,0 1-35,2 2-5,-1 1 24,1 1-69,1 2 19,2 1-55,-2 0 34,-3 2-50,3 0 20,-1 1-48,-3 2 27,-1-2-43,-2 1 26,1-1-38,-4 0 34,-2 1-42,-4-8 36,7 13-36,-7-13 34,2 9-39,-2-9 36,0 0-35,-2 12 0,2-12 2,0 0 7,-11 5 14,11-5 19,0 0 21,-14 0 1,14 0 8,-9-4 4,9 4-9,-7-7-9,7 7-8,-6-10-34,6 10-8,0-16 0,0 16 0,7-18 0,-3 8-76,2 0-135,1-1-84,5 1-61,-1 2-54,3-1-88,1 1-70,-1 1-74,-1 3-115,4-1-635,-5 2-993</inkml:trace>
  <inkml:trace contextRef="#ctx0" brushRef="#br1" timeOffset="465366.2944">14337 10907 212,'8'4'842,"-8"-4"-163,0 0-72,14 3-76,-14-3-51,15-3-69,-15 3-16,20-4-63,-9 1-17,0-2-16,4 0-32,0-1-31,-2 0-35,2 0-24,-2-2-22,0 1-16,-1-1-13,-3-1-28,1 2-11,-1-1 34,-3 1-64,-1 0 41,-5 7-57,4-15 31,-4 15-58,-1-12 43,1 12-59,-10-6 37,10 6-42,-16-4 39,16 4-46,-24 4 51,10 1-51,1 2 48,-2 2-54,-1 2 43,1 0-34,0 3 37,1 0 47,1 1-16,4 2 18,-1-3-22,2 2 30,4-1-15,2-1-5,-1-1-52,3-1 43,3 1-36,0-3 20,4-1-33,-1-1 26,6 0-34,-1-3 26,3 0-38,0-2-27,4 2-82,0-5-58,0 0-69,5 0-97,-4 0-21,8-5-186,-2 2-227,2-2-848,3-3-1288</inkml:trace>
  <inkml:trace contextRef="#ctx0" brushRef="#br1" timeOffset="465946.6817">15639 10743 223,'-5'-8'953,"5"8"-155,-1-12-83,1 12-34,0-13-18,0 13-89,0-16 8,0 16-72,1-12 9,-1 12-65,2-11-6,-2 11-62,0 0-43,0-14-29,0 14-286,0 0-28,0 0 0,4 12 0,-3 1 0,-1-1 0,2 7 0,-4 0 0,2 1 0,-1 6 0,0 0 0,-1 2 0,1 0 0,1 1 0,-2-1 0,2 1 0,2-3 0,-1 1 0,1-1 0,0-1 0,0-2 0,1-2 0,2-4 0,-2 0-540,1-3-56,-2-2-85,1-1-110,-3-11-135,4 12-552,-4-12-1100</inkml:trace>
  <inkml:trace contextRef="#ctx0" brushRef="#br1" timeOffset="467190.4298">15529 11005 271,'-14'-6'793,"2"-1"-143,1 1-54,2 2-63,1-2-39,-2 2-60,10 4-32,-13-7-87,13 7-35,-9-5-58,9 5-2,0 0-55,0 0-13,4-8-50,-4 8-2,15-4-36,-2 3 12,4-2-39,2 2 11,5-3-27,3 2 5,1-2-43,1 2-18,6-3-28,2-1-3,5 0-19,3-2-58,-2-1-23,2 0-32,-4-1-11,-8 3 23,0-3 10,-3 2 31,-3-3 23,-4 3 34,-5-4 2,-1 4 34,-5-1 18,1 0 38,-6 1 9,0 2 49,-7 6 24,6-12 19,-6 12 32,4-9 9,-4 9-10,0 0 25,0 0 4,0 0 12,0 0-2,-13 3-8,13-3-15,-6 16 14,3-6-34,2 4-2,-2 0-3,2 3-7,0 1-16,1 1-10,0-1-8,0 2-13,1-2-14,2 0-1,-2-2 32,3 1-69,0-2 1,1 0-2,1-2 40,2 0-42,-1-1 29,2-3-57,1-1 5,0-2-4,0 0 2,1-4-4,1 0-5,-1-1-7,-11-1-4,23-3 4,-10-2 3,0-1-13,-2-2-2,2-3-1,-3 2 11,1 0 4,0 0 7,-3-2-3,1 2 8,-2 1 3,-7 8 4,11-10 3,-11 10 3,9-8-1,-9 8 0,0 0 1,11-3-5,-11 3 5,8 6-1,-8-6-1,6 8 3,-6-8-3,9 13-4,-3-7-1,1 0-29,-1 1-55,1 1-39,4-2-13,1 2-30,0-1-52,5-2-45,1 0-36,1-1-23,4 2 20,-1-4 12,-2-1 35,4-1 31,3-1 45,0 0 41,1-3 27,3-1 27,-2-3 29,1-1 30,-1-3 28,-3 0 51,-2-3 35,-1-2 24,-3 2 36,-6-1 30,2 1 20,-7 3 4,-3-1-16,-2 3-7,0-1-13,-4 11 7,-4-14 3,4 14 2,-13-9 21,3 6-17,10 3 3,-24 3-9,8-1-4,1 5-25,0 1-1,-2 3-31,-1 1-13,3 0-16,0 2-14,2-1-13,0 2-11,5-4-10,1 2-10,1-1 5,2-3 36,4-9-49,-2 18 33,2-18-47,6 15 36,-6-15-47,11 9 29,-2-5-49,-9-4 19,21 3-60,-8-5 30,1 1-56,2-3 16,0-1 2,0-2-1,-1-1 8,0 2 6,-1-3 14,-1 0 10,0 0 7,-2-1 6,-2 3 7,0 0 9,-1 0 14,-2 1 9,-6 6 6,13-9 1,-13 9 1,8-5-9,-8 5 3,0 0 3,0 0-1,9 6 2,-9-6 6,0 0-5,4 14-4,-4-14-3,3 15-2,-3-15-2,7 14-1,-7-14-4,7 16-8,-7-16-4,11 13-13,-11-13-27,13 11-26,-13-11-36,16 7-18,-16-7-37,19 4 3,-19-4-40,23 2 25,-11-4-14,0 1 19,4-3-4,-2-2 24,0-1 13,1-1-16,2-4 13,-2 1 13,3-4 17,0-3 14,0-2 23,0 0 3,-3-4 21,0 0 1,-2 0 21,-2-1 24,0 1 42,-3 1 30,-3 2 27,0-1 24,0 1 12,-1 4 24,-3 2 4,0 1 26,0 3 12,-1-1-4,0 12-10,-1-18-16,1 18-3,-2-13-5,2 13 0,-6-7 45,6 7-59,0 0 47,0 0-56,-13 0 43,13 0-16,-7 9 2,7-9-11,-8 17 2,4-7-11,1 3-20,0 1-8,1 1-116,-1 2 0,2 2 0,1-1 0,0 0 0,1 3 0,0-1 0,1 0 0,-1 0 0,2-1 0,-1 0 0,2 0 0,0-3 0,1 1 0,-1-2 0,1-1 0,0 0 0,2-3 0,-1 0 0,0-3 0,0 0 0,1 0 0,2-3 0,-2-1 0,-7-4 0,15 5 0,-15-5 0,16 3 0,-16-3 0,20-3-16,-8-2-275,0-2-27,2 1-30,-3-3-28,6-5-25,-3-1-57,1 0-41,-2-1-55,1-1-34,-4 0-151,0 0-390,-1-2-744</inkml:trace>
  <inkml:trace contextRef="#ctx0" brushRef="#br1" timeOffset="467362.2229">17231 10816 601,'-27'6'877,"3"0"-158,1-1-142,5-1-67,1 1-66,3-1-49,0 0-43,4-1-45,10-3-32,-10 6-58,10-6-34,0 0-33,0 0-35,16 5-20,-16-5-23,28-3-39,-7 1-79,3-2-85,4 0-127,5-4-113,3 2-91,1 0-152,5-3-663,0-1-885</inkml:trace>
  <inkml:trace contextRef="#ctx0" brushRef="#br1" timeOffset="467578.0952">17922 10783 997,'0'0'983,"22"0"-132,-22 0-70,16 0-4,-16 0-128,14-1 1,-14 1-58,13-1-22,-13 1-44,0 0 12,14-1-261,-14 1-277,0 0 0,13-2 0,-13 2 0,0 0 0,0 0 0,14-4 0,-14 4 0,0 0 0,0 0 0,0 0 0,0 0 0,12-2 0,-12 2 0,0 0 0,0 0 0,0 0 0,0 0 0,0 0 0,4-11 0,-4 11 0,0 0-116,0 0-1003,-12-6-1072,12 6-1973</inkml:trace>
  <inkml:trace contextRef="#ctx0" brushRef="#br1" timeOffset="482186.9708">988 12903 533,'-12'2'673,"3"2"-104,9-4-31,-18 3-64,18-3-48,-15 3-58,15-3 17,-17 2-43,17-2-17,-13 1-30,13-1-7,-12 2-23,12-2-15,0 0-24,-15 2 2,15-2-2,0 0-35,0 0 0,-14 0 4,14 0 25,0 0-3,0 0-26,10 6-8,-10-6-15,13 1-6,-13-1-100,22 3-62,-9-3 0,1 1 0,4 0 0,0 2 0,1-3 0,1 0 0,2 2 0,-2-2 0,0 2 0,3-1 0,-3 2 0,-2-2 0,2 0 0,1 1 0,-3-1 0,0 0 0,-1-1 0,0 0 0,-3 0-16,3 0-450,-4-1-50,3 0-99,-3-2-108,5 0-122,-3 1-741,0-2-1237</inkml:trace>
  <inkml:trace contextRef="#ctx0" brushRef="#br1" timeOffset="482553.3993">1405 12711 245,'-11'-5'912,"3"1"-150,8 4-64,-19-5-66,19 5-48,-14-7-62,14 7-52,-16-5-40,16 5-36,-12-2-42,12 2-43,-12-5-68,12 5-25,0 0-45,-11-1 20,11 1 8,0 0-13,0 0-8,0 12-29,0-12 2,10 12-12,-5-4-79,7 0-60,-1 3 0,3 1 0,3-2 0,-1 2 0,1 1 0,0-1 0,2 1 0,0 0 0,-1 0 0,0 3 0,0-3 0,-2 1 0,-1 0 0,0 1 0,-3-2 0,0 1 0,-3 0 0,-2-2 0,-3 3 0,1-1 0,-3-1 0,-2 0 0,-3-2 0,-1 4 0,0-1 0,-3 1 0,-1-1 0,0 0 0,-3 1 0,-3-1 0,1 1 0,-1-4 0,1 1 0,-3-1 0,3 0 0,1-2-186,1 0-414,3-2-103,-3 1-128,1 1-1021,4-4-1566</inkml:trace>
  <inkml:trace contextRef="#ctx0" brushRef="#br2" timeOffset="488262.203">2255 12633 160,'0'-12'921,"-1"1"-185,1 11-23,-2-20-84,2 20-29,-2-16-53,2 16-65,-1-13-51,1 13-61,0 0-49,-3-14-49,3 14-33,0 0 5,0 0 9,0 0-23,-4 15-15,3-4-13,1 2-23,-2 4-29,2 0-19,0 2-23,-2 0-50,2 1-58,0 0 0,0 3 0,0-3 0,0 0 0,-1 2 0,1-1 0,-2-3 0,1 3 0,1-3 0,0 0-212,0-1-92,0-2-67,0-1-73,1-2-103,-1 1-113,0-13-73,0 21-826,0-21-1201</inkml:trace>
  <inkml:trace contextRef="#ctx0" brushRef="#br2" timeOffset="488810.2469">2233 12633 578,'0'-17'756,"0"0"-110,1 1-55,2 0-33,1 1-91,1 0-34,1 0-62,2 1-32,3 2-39,1 1-20,2 1-20,1 3-23,2 2-16,0 3-11,-1 2-46,1 1-20,-1 4-15,0 3-19,-2 0-7,0 2-23,0 3-20,-6 2-8,-1-1 2,-3 2-20,0 0 14,-3 4-28,-2-2 1,-3 5-4,-2-1-13,-2 0 5,-1-1-4,-2 0-7,0-2 0,1 1-9,-1-3 0,-1 0-14,2-3-1,1-2-12,0-2 2,3 0-9,-2-4-9,8-6-15,-10 11-8,10-11-1,-9 4 10,9-4 13,0 0 10,0 0 6,0 0 9,0 0 5,5-15 5,-5 15 3,13-11 4,-3 6 2,0 0 3,3 3 3,1-4 2,2 4 0,-1 0 2,1 1 8,-2 1 6,5 3 0,-2-1 4,0 4 7,1 1 46,-1 3-7,-1 1-5,0 1-7,-5-2 4,0 3 9,-3 1 17,-2-2-11,-1 1 0,-2-1 7,-3 0 2,-1 1 18,-3 0 6,-1 2 5,-2-3-12,-2 2-10,-2-2-13,-2 0-10,-1-1-6,-1 0-8,-2-1-6,2-3-2,-1 0-10,1-2-7,0 0-11,-1-2-2,2 0-11,2-3 0,-2-2 0,2 1 0,0-2 0,-2-4 0,3 0 0,-3-2 0,4-2-11,-3-1-75,1-3-25,2 1-63,5 0-66,-1-1-71,2 1-60,1 2-32,2 0-96,1 12-81,4-20-64,0 11-213,2 2-375,-1 0-839</inkml:trace>
  <inkml:trace contextRef="#ctx0" brushRef="#br2" timeOffset="489650.9904">2995 12966 183,'14'-5'932,"-4"0"-195,1 0-53,-2-1-71,-1-2-70,0 0-49,-3-1-54,-3-1-40,2-1-45,-4-2-35,0 1-18,-2-3-31,-3 0-16,-1 1-34,-2 2-21,-3-1-22,1 3-17,-4 2-26,1 1-17,-2 4-15,1 1-8,-4 5-17,0 3-7,-1 3-6,-1 2-9,-1 6-6,1-1-10,2 2-9,2 3-4,0-1-10,4-1-1,3-1-16,-1 0 0,4 2 0,2-6 0,1 1 0,3-1 0,0-2 0,3-1 0,2-2 0,0 2 0,4-5 0,-1 1 0,2-2 0,1-2 0,1-2 0,0 0-38,1-2-12,-1-1-7,5-3 1,-5 0-9,4-2 12,-3-2 3,-1 1 10,2-2 6,-3-1 5,0-2 14,-3 1-7,1 0 19,-3-1-7,2 2 8,-3 1-8,-1 2 24,0-1-21,-4 9 18,5-12-19,-5 12 8,0 0-8,5-6 7,-5 6-6,0 0 9,0 0-8,1 13 0,-1-13 3,2 13 8,-2-13 5,2 16-8,-1-6 7,-1-10 6,3 20-14,-1-10-11,1 1 11,-1-3-9,2 1 15,0-1-52,1 1-36,-5-9-2,14 12-38,-7-6-16,-7-6-28,17 7-9,-6-4-7,-11-3-6,20 0-16,-8-1 26,-1-1 7,2-1 22,1-2 22,1 0 31,-1-2 11,2-1 29,0-3 0,1-2 27,-3 1-7,1-3 11,-1-2 31,0 0 40,1-4 22,-4 3 17,-1-2 17,-2 3 11,-2-3 0,-1 4 17,-2-1 4,-3 1-8,0 3-10,-3 0 2,-3 1 24,1 1-55,-2 3-1,-2 1-10,-1 2 2,1 1 9,9 4-12,-21-1-9,21 1-15,-21 5-12,21-5-10,-19 9 21,10 0-37,3 2-3,-1 1-3,4-2-3,0 2-3,3 2 2,1-2-6,2 2-3,2 1-4,1-2-5,2 1-7,2 1-6,3 2-11,0-1 1,2-1-6,-1 0 7,-1 1-27,2-2 32,-1 1 7,0-2 7,-3-2 2,-1 2 7,-3-2 5,0 0 6,-3-1 14,0-1 14,-4-9 12,1 18 13,-1-18 11,-5 18 17,1-8-10,-1-4 8,-2 0-10,0 0-4,-1 0-15,-1-2-6,0 0-11,-1 0-9,10-4-5,-18 4-2,18-4-13,-18 1-19,18-1-60,-13-1-76,13 1-86,-12-7-106,12 7-93,-7-7-148,7 7-105,0 0-131,4-21-607,2 11-1031</inkml:trace>
  <inkml:trace contextRef="#ctx0" brushRef="#br2" timeOffset="489881.4369">3622 12864 577,'5'-8'892,"-5"8"-95,8-11-87,-8 11-72,0 0-88,5-10-83,-5 10-52,0 0-7,0 0-33,0 0-40,-1 12-45,1-12-40,-2 14-39,2-14-26,-1 20-18,0-8-29,1-1-28,0 2-22,0-1-15,1 0-13,-1 1-11,1-1-14,2 0-8,-2 0-7,2-1-11,-1-1-26,2 0-22,0-2-56,2-1-52,-6-7-35,11 13-70,-11-13-55,10 9-73,-10-9-59,14 2-74,-14-2-64,0 0-102,17-2-670,-17 2-950</inkml:trace>
  <inkml:trace contextRef="#ctx0" brushRef="#br2" timeOffset="490193.1725">3590 12722 897,'-10'4'719,"2"2"7,-1-1-89,9-5-54,-11 11-68,11-11-77,-7 12-63,7-12-33,-3 8-21,3-8-38,0 0-33,3 11-14,-3-11-20,0 0-15,15 4-8,-15-4-7,15-4-18,-15 4-6,17-7-6,-7 3-11,-3-1-12,0 0-18,1-2-21,-8 7-6,10-14-76,-7 6-12,-3 8 0,4-17 0,-4 17 0,-1-17 0,1 17 0,-6-17 0,6 17 0,-12-12 0,12 12 0,-14-10 0,14 10 0,-16-2 0,16 2 0,-21 5 0,10 2 0,-1-1-176,2 5-72,-2-1-50,2 2-58,-1 2-47,3 0-90,3-1-95,1 1-73,1 1-160,2-3-493,4 1-918</inkml:trace>
  <inkml:trace contextRef="#ctx0" brushRef="#br2" timeOffset="490546.2004">4193 12977 627,'9'-6'761,"0"-2"-85,-2 0-50,-1 0-44,-2-2-74,0 2-30,-2-1-59,-2 9-46,0-20-23,0 20-33,-2-18-10,-2 9-28,0 0-43,-1 2-29,0-2-19,-3 4-9,-1 0-3,0 1-9,-1 3-10,10 1-8,-23-3-4,10 6-23,2-1-6,-2 3-70,-1 2-46,1 0 0,0 3 0,2-1 0,-1 0 0,1 3 0,1-1 0,2 2 0,-1 1 0,3 0 0,-1 0 0,3-1 0,2 2 0,0-2 0,4 0 0,0-1 0,2 2 0,1-3 0,3 1 0,2 0 0,2-3-244,-1-1-90,5 1-35,-1-2-8,7-1-15,-2 1-67,3-3-38,-1-2-21,2 1 27,0-3-15,-1 0-34,4 0-36,-1-3-331,2-1-473</inkml:trace>
  <inkml:trace contextRef="#ctx0" brushRef="#br2" timeOffset="491213.4388">4579 13011 692,'18'-18'476,"-1"-3"-65,-4 3 7,-2 1 9,-3-4-42,-2 3 16,-2 2-12,-1 0-33,-3 4-12,-2 0-40,0 3-25,-2-1-21,-3 3-15,7 7-11,-14-5 10,14 5-34,-20 5-8,10 0-19,-3 1-8,1 2-13,0 4-20,1 0-13,0 2-25,-1 0-17,2 2-14,2-2-9,1 2-12,1-2-5,0 0-14,1 1 1,3-1-13,0-2 2,1 0-7,1-12 1,1 19-7,-1-19 4,8 13-7,-8-13 4,10 12-7,-10-12 2,16 4-23,-16-4-6,16 0-25,-16 0-4,22-4 2,-12-1 2,2-2 2,-1 0 14,-2-3-1,1 2-1,-1-4 6,-2 3 13,-2-1-1,1 0 12,-2 2-5,-4 8 13,5-13 0,-5 13 4,4-9-4,-4 9 3,0 0-6,0 0 18,0 0 10,0 0 1,0 0 7,-3 10-3,3-10 10,-1 15-18,1-15 0,0 15-8,0-15 11,1 19-35,-1-19 23,4 17-7,-1-7 3,1-2-1,2-1-6,-1 0-2,-5-7-18,13 12-41,-4-7-47,-9-5-20,19 4-51,-9-1-10,4-3-73,-2-2-12,2 1-59,0-3-28,1-1 13,-2-2 20,2 2 6,-1-4-4,-1 1 9,3-4-14,-2-2-9,0 0 35,-1-3-1,-1-1 48,-2-2 78,1-4 61,-1-2 95,-2-1 25,-1-2 62,-2 0 8,0 5 53,-1-3 38,-1 0 33,-2 3 26,-1-2 23,0 6 66,-1 0 16,-1 2 2,0 1 12,1 2-29,-2 2 9,-1 0-30,3 3 1,1 10-58,-4-17-10,4 17 0,-2-10 19,2 10-7,0 0 16,0 0-18,-5 9-9,5-9-9,0 17 1,0-6-176,0 3-44,0 3 0,1 2 0,0-2 0,0 4 0,1 0 0,-1 1 0,0 3 0,2-2 0,-2-2 0,3-1 0,-2 2 0,0-3 0,0 0 0,1-2 0,-2 1 0,2-2 0,-2-1 0,2 0 0,-1-4 0,1 1 0,-1-2-536,2 0-67,-4-10-75,6 17-50,-6-17-75,7 14-733,-7-14-1170</inkml:trace>
  <inkml:trace contextRef="#ctx0" brushRef="#br2" timeOffset="491503.3661">5185 12693 43,'4'-22'884,"-2"2"-138,0 2-60,-1 0-44,0 1-38,0 3-48,-1 2-20,0 0-64,0 12-35,0-22-39,0 22-57,0-16-55,0 16-24,0 0 22,2-12-9,-2 12-6,0 0-34,0 0-10,2 11-215,-2-11-10,3 18 0,-2-7 0,2 3 0,-1 2 0,-1 0 0,1 3 0,-1 0 0,0 3 0,1-1 0,-1-1 0,1 0 0,0 0 0,-1-2 0,0 4 0,1-3 0,-1-1 0,1 1 0,0-2 0,2-2 0,-1 2 0,1-3-236,-1 1-224,2-1-44,0-2-34,0 1 29,2-3-18,1 1-23,-1-4-9,1 0-52,-1 0-23,-7-7-325,15 5-544</inkml:trace>
  <inkml:trace contextRef="#ctx0" brushRef="#br2" timeOffset="491993.9577">5396 12930 389,'5'-9'693,"-5"9"-94,6-16-52,-6 16-31,4-9-35,-4 9-38,0 0-17,0 0-8,0 0-46,0 0-10,0 0-38,0 0-12,5 12-28,-5-12-50,0 13-48,0-13-17,4 16-32,-4-16-18,3 14-21,-3-14-16,6 17-12,-2-9-13,-4-8 21,8 13-41,-8-13-6,12 9-8,-12-9-6,13 8-1,-13-8-4,17 3-2,-17-3-2,15 0-3,-15 0-5,20-3-2,-9-1 35,-2 0-44,1-1 41,-1-1-34,-1-1-7,0-1-4,1-1 6,-2 0 7,-1-3 2,-1 3-3,2-2 2,-4 2 0,1 0 27,-4 9-25,7-15 1,-7 15 9,4-13 2,-4 13-2,0 0-3,3-10-3,-3 10 2,0 0-3,0 0-1,-2 10-1,2-10-6,-1 15 6,-1-5 34,1 4-38,-2 1 0,3 4 15,-1 0-8,0 3-3,0 2 2,-1 3-1,2-1 1,0 0-3,0 2-3,0-1-4,0 1 6,0-1-10,0-1 15,-1-1-20,1-1 35,-1 0-17,-1-4 59,1-1 29,-1-2 28,-2 0 16,0-1-60,0-2-75,-1-1 0,-1 2 0,-1-4 0,-2-1 0,3-2 0,-2-1 0,-1 0 0,-2-2 0,1-2 0,-2 1 0,12-4 0,-23 1 0,23-1 0,-24-3 0,11 0 0,0-1 0,2 1 0,-1-1 0,-1-3 0,3 3 0,0-1 0,1-1 0,0-1 0,3 1-491,-1-3-252,7 9-125,-6-12-239,6 12-471,5-20-1225</inkml:trace>
  <inkml:trace contextRef="#ctx0" brushRef="#br2" timeOffset="492379.0427">6065 13221 817,'12'1'890,"-12"-1"-127,18 0-76,-18 0-47,11 3-57,-11-3-78,0 0-38,15 0-41,-15 0-45,0 0-38,0 0-58,13 0-53,-13 0-36,0 0-41,0 0-28,0 0 0,0 0-10,0 0-15,-3-9-25,3 9-15,0 0-12,-10-8-6,10 8-10,0 0-4,-11-8-8,11 8 1,-8-7-17,8 7-6,-6-12 0,6 12 0,-5-14 0,5 14 0,-1-12 0,1 12 0,3-15 0,-3 15 0,11-14 0,-11 14 0,16-10 0,-16 10 0,21-3 0,-9 4 0,0 1 0,3 3 0,-2 2 0,-1 2 0,0 1 0,0-1 0,-1 1 0,-2 3 0,-1 1 0,-1-2 0,-1 3 0,-4-1 0,-2-1 0,0 0 0,-5 3 0,0-2 0,-3 3 0,-2-1 0,-2 1 0,-3 0 0,-1-3 0,-6 2-411,-2 1-376,-7 2-270,-1-2-815,-2-1-1591</inkml:trace>
  <inkml:trace contextRef="#ctx0" brushRef="#br2" timeOffset="493137.994">6915 12651 352,'-3'-17'988,"3"17"-167,-2-13-122,2 13 16,-5-16-88,5 16-33,-5-11-51,5 11-54,-4-11-53,4 11-59,-4-7-59,4 7-39,0 0-26,0 0 3,0 0-4,-13 6-60,8 5-192,3-1 0,-1 5 0,1 4 0,-1-1 0,2 2 0,-1 2 0,0 3 0,2-1 0,-1-2 0,1-1 0,0 0 0,0-1 0,2 0 0,-1-1 0,2-1 0,0 0 0,-1-1 0,2 0 0,1-2 0,-2-1-309,-1-2-210,1 0-108,-1 0-123,0-2-138,-2-10-727,0 18-1267</inkml:trace>
  <inkml:trace contextRef="#ctx0" brushRef="#br2" timeOffset="493549.4096">6660 12980 388,'-5'-8'774,"1"-1"-171,4 9-37,-6-18-75,6 18-27,2-23-75,0 12-36,5-2-49,4-3-36,1 1-32,3 0 10,2 2-42,3 1 6,-1 1-46,3 3-8,0 4-48,-2 1 5,1 3-48,-1 0 9,-1 4-36,3 2 16,-2 1-32,-2 2 17,1-1-27,-1 2 17,-2 1-24,-2-2 18,-1 0-24,-2-1 18,2 0-2,-3-2-4,3 2-3,-4-3 1,1-1-9,-10-4 3,20 5 1,-20-5 1,21 2-11,-21-2 23,20-4-23,-8 1 20,-2-1-22,-1-2 44,4-3 24,-4 1 25,0-2-19,-3-1 16,2 0-18,-3-4 2,-3 1 9,0-2-8,-2 0 1,-3-2-11,-2 2 3,-2-4-11,-3 2-6,0-1-8,-4 2-2,-1 4-8,-2 0-4,-1 4-5,-2 1-1,2 5-7,-1 1-3,-2 4-23,1 2-48,-2 4-58,3 2-107,-3 5-66,7 1-95,2 1-156,0 2-117,6-1-204,1-1-499,4 2-969</inkml:trace>
  <inkml:trace contextRef="#ctx0" brushRef="#br2" timeOffset="494497.9671">7903 12668 551,'-5'-14'862,"1"-1"-111,1 1-60,1 0-49,-1 2-8,1 2-88,-2 0-38,4 10-54,-5-18-69,5 18-56,-3-11-39,3 11 12,0 0-26,0 0-11,0 0-30,-2 15 8,2-15-27,0 26-205,-2-9-11,2 2 0,2 1 0,-2 4 0,0 0 0,1 0 0,0 0 0,1 0 0,-1 0 0,2-1 0,-1-2 0,0-1 0,1-1 0,0-2 0,0 0 0,0-3 0,1 1 0,0-1 0,-2-4 0,3 0 0,-2-1 0,-3-9 0,7 15 0,-7-15 0,9 7 0,-9-7 0,12 4 0,-12-4 0,14-4 0,-5-1 0,1 0 0,0-4 0,1-2 0,1-2 0,0-1 0,2-2 0,-4 2 0,0-1 0,2 4 0,-3 0 0,-1-1 0,-2 5 0,1-1 0,0 2 0,-7 6 0,13-6 0,-13 6 0,14 1 0,-14-1 0,13 8 0,-7 0 0,2-2 0,-2 3 0,-1-1 0,2 0 0,-2 1 0,2 3 0,1-2 0,-2 1 0,3-1 0,-1 2-60,1-3-202,1 2-27,3-4-28,-3 2-49,3-2-16,4 1-55,-1-1 34,3-1-18,0 0 4,1-3 26,0 1-16,2-3 68,-1-1 36,0 0 47,1-3 52,1 0 54,-1-3 52,0 0 55,0-3 43,1-1 50,-1-5 40,0-1 50,-3-2 36,-3 0 29,1-2 27,-7 1 35,-2 0 20,-1 0 2,-3 4-7,-2 0 14,-2 2-34,-3 3 8,-2-1-28,-3 5 11,1 0 22,-2 4-7,9 2 0,-25 1-12,10 3 4,0 4-17,-2 1-26,2 3-27,-2 0-3,2 0-147,0 2-40,3 0 0,0 1 0,4-3 0,1 1 0,-1 0 0,6-1 0,-1-1 0,3-11 0,0 19 0,0-19 0,7 17 0,-1-9 0,1-1 0,1-3 0,1-1 0,-9-3 0,21 5 0,-21-5 0,22-1 0,-22 1-105,23-5 46,-13 0-25,3-1 50,-3-1-26,3-3 43,-4 0-29,0 0 9,0-2 9,-1 0 14,-1 0-5,-1 0 10,-2 2 4,1 1 14,-5 9 20,9-15 6,-9 15-3,6-11-1,-6 11 12,0 0 24,0 0 16,12 3 0,-12-3-2,4 11-57,-4-11-24,6 17 0,-6-17 0,4 19 0,0-7 0,-2-1 0,1 1 0,1-2 0,0 2 0,0-1 0,2 1 0,-1-2-151,1-3-107,1 2-62,2-1-42,-2-3-56,2 2-74,2-2-24,0-2-25,1 1-28,-12-4-72,23 1-597,-12-2-846</inkml:trace>
  <inkml:trace contextRef="#ctx0" brushRef="#br2" timeOffset="494773.7971">8988 12915 294,'5'-15'655,"-2"2"-92,0 2-60,1 0-22,-1 2-9,-1 0-19,-2 9-32,5-14-75,-5 14-12,5-10-37,-5 10 10,0 0-35,12 2-14,-12-2-45,9 12-4,-5-4-15,0 1-30,-1 1-19,1 2 33,1-1-73,0 2 35,-1 0-56,1-1 36,-1 0-50,0-2 22,0 1-26,1-3 19,0 1-27,0-1 30,-5-8-27,9 10 32,-9-10-28,10 7 26,-10-7-40,13 2 33,-13-2-35,13-2-19,-13 2-30,15-10 0,-6 4 0,0-2 0,1-2 0,1-1 0,-1-1 0,3-2 0,-2-2 0,2 1 0,0-1-166,-2 0-64,3 2-90,-4-1-58,3 1-85,-3 4-100,-1 1-64,1 2-70,-10 7-178,12-8-346,-12 8-829</inkml:trace>
  <inkml:trace contextRef="#ctx0" brushRef="#br2" timeOffset="495089.604">9321 12916 224,'0'0'719,"7"6"-132,-7-6-44,0 0-61,18 0-46,-18 0-15,15-6-59,-4 1-1,1-1-49,1-1-11,-1-1-38,1-3-6,3-1-49,-4 1-4,2-3-31,-1-1 9,0-1-40,-3 1 8,0-1-29,-1 3 0,-4 1-15,-1 0-9,0 2-14,-4 10-7,1-17 4,-1 17-30,-3-9-8,3 9-11,0 0 5,-17 2-23,9 3-2,-1 3 9,-2 2 13,2 4 39,-3 2 46,1 1-21,1 3 40,-1-1-36,1 1 34,3 1-46,0-1 17,2 0-36,0-3-51,1 0-19,3-1 0,1-2 0,0-2 0,1 0 0,3-2 0,-2-1 0,4-1 0,-6-8 0,12 10 0,-12-10-16,20 4-202,-20-4-127,20-2-109,-9 0-141,0 0-210,3-4-230,1 1-463,2-2-1126</inkml:trace>
  <inkml:trace contextRef="#ctx0" brushRef="#br2" timeOffset="495857.3741">10512 12784 60,'0'0'877,"3"-16"-181,-3 16-39,2-14-83,-2 14-14,4-14-45,-4 14-17,1-12-82,-1 12-24,0 0-64,2-13-12,-2 13 24,0 0-24,0 0-22,0 0 1,9 11-15,-9-11-12,6 17-28,-3-7-23,1 2-165,0-2-52,-1 2 0,1 0 0,0-1 0,-2 0 0,2 1 0,0-1 0,-1-1 0,1 0 0,-1-1 0,-3-9 0,5 14 0,-5-14 0,4 12 0,-4-12 0,4 11 0,-4-11 0,0 0 0,4 11 0,-4-11 0,0 0 0,0 0 0,0 0 0,0 0 0,0 0 0,0 0 0,0 0 0,0-12 0,0 12 0,-1-18 0,1 18 0,0-26 0,0 11 0,0-2 0,1-3 0,0 0 0,0-1 0,2 3 0,0-2 0,1 2 0,0 2 0,2-1 0,-1 0 0,0 2 0,3 1 0,-1 2 0,2-1 0,1 4 0,3 0 0,-1 4 0,0-1 0,0 5 0,2 1 0,0 1 0,1 5 0,2-1 0,0 6 0,0 0 0,1 3 0,-2 1 0,1 3 0,-2-1 0,-1 0 0,-2 1 0,-1-1 0,-1 1 0,-2 0 0,-2-2 0,-1 0 0,-2-2 0,0 2 0,-1-3 0,-1 0 0,-2 0 0,-2 0 0,-1-2 0,2 0 0,-1 0 0,-1-4 0,-1 3 0,-1-3-216,-2-1-477,-2 0-55,1-3-96,-4 1-952,0-4-1497</inkml:trace>
  <inkml:trace contextRef="#ctx0" brushRef="#br2" timeOffset="496189.5039">9939 12346 910,'0'0'830,"4"-12"-121,-4 12-57,7-9-31,-7 9-51,5-8-72,-5 8-55,0 0-55,9-9 17,-9 9-74,0 0-11,11-5-48,-11 5 14,0 0-37,0 0 7,16 2-60,-16-2-5,8 8-127,-8-8-64,8 9 0,-8-9 0,9 13 0,-9-13 0,9 13 0,-3-6 0,0 1 0,-1 0 0,0 1 0,0-1 0,2-1 0,0 0-266,0 2-139,-1-3-87,2 3-168,3-3-188,-1 1-896,1-3-1431</inkml:trace>
  <inkml:trace contextRef="#ctx0" brushRef="#br2" timeOffset="496522.5736">11343 12322 324,'0'0'1036,"0"0"-176,0-12-56,0 12-31,0 0-73,-3-13-34,3 13-77,0 0-10,-3-10-89,3 10-25,0 0-71,0 0-19,-4-11-239,4 11-136,0 0 0,0 0 0,0 0 0,-9 8 0,9-8 0,-8 14 0,4-7 0,-2 3 0,1 0 0,1-1 0,-1 2 0,1 0 0,-3 1 0,2 0 0,0-2 0,1 1 0,1 0 0,-1 1 0,1-2 0,1 2-36,0 0-749,-1 2-176,3-2-1056,-2 0-1774</inkml:trace>
  <inkml:trace contextRef="#ctx0" brushRef="#br2" timeOffset="497294.1854">11836 12795 704,'1'-13'882,"-1"13"-100,0 0-111,3-14-17,-3 14-80,0 0-83,0 0-56,2-10-18,-2 10-30,0 0-39,7 8-33,-7-8-29,7 14-17,-2-5-52,-3 2-6,2 0-69,-1 0 7,1 2-49,-1 0 10,0 0-63,0-1-47,0-1 0,-1 1 0,-2-3 0,0-9 0,3 20 0,-3-20 0,1 14 0,-1-14 0,0 15 0,0-15 0,0 0 0,-2 12 0,2-12 0,0 0 0,0 0 0,-9 5 0,9-5 0,0 0 0,-4-8 0,4 8 0,-1-13 0,1 13 0,1-20 0,2 8 0,0-3 0,4-1 0,2-2 0,-2-1 0,5 2 0,1-2 0,2 1 0,1 0-8,0 2 1,1 3 1,-1 1 3,2 3-1,0 2 1,0 0 4,-2 5 26,-3 1-24,4 1-3,-3 3 0,1 0 0,-2 6 0,1-2 0,-4 3 0,-1 1 0,1 1 0,-5 1 0,1 1 0,-2-1 0,-1 2 0,2-1 0,-3-1 0,0 0 0,-2 0 0,2 0 0,-1-1 0,-1 0 0,1-1 0,-1-11 0,1 20-162,-1-20-361,2 16-93,-2-16-120,2 15-156,-2-15-772,6 11-1333</inkml:trace>
  <inkml:trace contextRef="#ctx0" brushRef="#br2" timeOffset="498294.2001">12447 12920 390,'0'0'901,"9"-7"-137,-9 7-94,14-5-71,-5 0-54,0 1-16,2-1-61,2 0-49,1-3-43,0 3-25,6-6-33,-3 3-40,2-2-29,-1 1-28,-2-2-33,-4 2-26,4 1-29,-5-1-18,2-1-17,-3 1-10,-1-1-10,-1 1-10,-2 1-10,-2-1-7,-4 9-12,5-15-8,-5 15-27,-4-14-4,4 14 0,-7-11 0,0 5 0,-3 3 0,10 3 0,-17-5 0,17 5 0,-24-2 0,11 4 0,2 0 0,-2 2 0,-1 3 0,1-1 0,-1 2 0,1 2 0,2 1 0,-1-1 0,4 2 0,-1 1 0,0-1 0,2 2 0,3 1 0,-1-1 0,3 0 0,2-1 0,2 3 0,1-2 0,1 0 0,2 1 0,3-2-6,1 1-127,3 1-67,3-2-21,1-1-22,2-2-29,8 2 46,0-2 1,2-1 27,5-2-41,-1-1 25,3 0-4,0-5 35,3 1 24,-1-2 38,-2-3 9,1 0 32,-1-4 1,1 0 39,-6-4 4,1 1 16,-3-3-5,-5-1 30,-1-1 5,-5-3 43,-3 2 4,-3-2 39,-3 3-9,-5-2 38,-2 4-12,-2 2 34,-2-1-21,-6 2 38,1-1-9,-5 3 10,1 2-10,-3 3 7,-3 2 13,3 1-23,-4 1-4,0 2-9,1 2-12,-2 0-15,1 2-23,3 1-16,1-2-15,1 2-13,2 0-8,1 1 21,4-1-43,1-1 28,5-7-37,-4 14 24,4-14-33,4 12 20,-4-12-39,13 12 20,-3-8-57,3-3 21,-1 2-62,1 0-12,0-3 2,1-1-4,1-1 9,2-1 11,-2-1 15,1-1-5,-1 0 35,-1-3-14,1 1 44,-3-2-21,-1 3 27,-2 0-9,0-1 39,-2 3 3,-7 4 24,13-9-5,-13 9 3,0 0 26,0 0 12,12 4 8,-12-4 43,2 15-46,0-5 18,-2 5-45,0 2 24,0 4-40,-2 4-7,0 1-5,2 6-3,-2 4-6,0-2 9,-1 1-15,0 0-8,-1 1-1,-1-1-4,1-2 1,0 0 2,-3-1 4,0-1-2,2-4 3,-1-2-11,1-1 4,-1-2-3,-1-1 2,4-4 25,-1-2-35,0 2 36,1-3-40,1-3 35,0-1-31,0 1 50,2-11-48,-2 16 35,2-16-37,-2 13 34,2-13-21,0 12 48,0-12-11,0 0 25,-5 14-43,5-14-24,-9 3 0,9-3 0,-13 3 0,13-3 0,-19-1 0,2-1 0,-2-3 0,-3 0 0,-3-2 0,-5-1 0,2-1 0,-1-2 0,0-1 0,2 0 0,4 1 0,2-1 0,2 0 0,1-3 0,4-1 0,0-1 0,1-1 0,3-1 0,4-3 0,2 3 0,1-2 0,3 1 0,5-4 0,2 2 0,6-3 0,1 1-58,10-2-195,1-1-47,5 3-52,6 2-49,3-2 8,3 5-61,2-1-34,2 2 6,0 1-2,10-3-14,3 3-39,-11 3-17,3 1-368,0-1-492</inkml:trace>
  <inkml:trace contextRef="#ctx0" brushRef="#br2" timeOffset="498698.5005">13811 12854 618,'11'-7'573,"-1"-1"-96,-10 8-30,11-12-35,-11 12-22,4-11-2,-4 11-25,0-15-5,0 15-42,-6-14-25,-1 9-48,1-2 0,-4 0-27,-1 1 19,-1-1-36,-3 2 7,-1 1-30,-1 1 3,0 3-12,0 0-15,0 1-4,-2 1-2,3 3-19,-5 3-7,2 0 13,0 2-52,8 0 13,-5 2-47,7-1 20,-1 1-41,2 0 22,4-1-36,2 0 21,2-11-27,2 20 22,2-10-37,1-2 37,4 1-40,0-3 26,2 0-52,3-1 24,-1-3-54,1-2 27,1 0-48,-1 0 7,1-2 14,2-2 8,-2-1 6,-1-1 13,-1-1 3,1-1 6,-3-3 2,-2-1 16,0 1-6,-2-1 15,-1-2 3,-4 5 25,1-4 14,1 4 23,-2-1 16,-2 10-11,7-17-10,-7 17-5,0 0 36,3-7 11,-3 7 13,0 0-5,0 0-15,2 14-8,-2-14-13,2 14-19,-2-14-4,2 17-46,2-6 0,-1-2 0,1-1 0,4 1 0,-2 0 0,5-1 0,-2 0 0,1-2-104,0-2-166,1 1-96,1-1-89,1-2-154,-1 1-185,1-1-972,0-4-1460</inkml:trace>
  <inkml:trace contextRef="#ctx0" brushRef="#br2" timeOffset="499277.6756">14281 12455 811,'-1'-12'719,"1"12"-55,-1-11-39,1 11-57,0 0-15,0-16-70,0 16-35,0 0-52,0 0-13,0 0 16,0 0 11,0 0-69,0 0-13,0 15 8,0-2 0,-2 3-25,-1 3-231,1 3-80,-2 3 0,2 0 0,-1 3 0,1-2 0,0 1 0,0 0 0,2-1 0,2 0 0,0-3 0,2 1 0,1-3 0,-1 0 0,3-3 0,4-1 0,-2-1 0,2-2 0,1-3 0,1 0 0,-1-4 0,1 0 0,-1 0 0,1-4 0,-2-1 0,3 0-236,-14-2-224,20 0-32,-20 0-5,18-5-39,-18 5-13,16-7 10,-9 0 4,-7 7-90,4-12-36,-4 12-297,-1-15-544</inkml:trace>
  <inkml:trace contextRef="#ctx0" brushRef="#br2" timeOffset="499594.1342">14295 12789 619,'-23'-2'497,"4"-1"-60,-2 3-26,2-1-9,0 1-10,0-1 3,7-1-18,-2 2-23,2-1-57,12 1-18,-16-2-48,16 2-15,0 0-57,0 0-2,0 0-41,5-9-17,7 7-36,3-3 4,3-1-30,5 1 9,1-1-22,7-1 9,4 0-14,-4 0 18,3-1-23,-2 2 24,-1-2-31,-2 1 21,-2 1-17,-5 1-5,-2 0 18,-2 2-6,-4-1 33,-1 4-5,-1-3 45,-12 3-12,20 3 26,-20-3-26,17 6 9,-10 0-18,1 0 9,-4 2-11,2 2 1,-1-1-28,-1 3 0,1 0-10,0-1 7,0 0-12,0 2 2,0-4-12,1 2-5,-1-2-4,2 1-8,0-2-5,1 0-27,-1-1-24,3-1-32,-1-1-33,-1 1-6,2-3-71,-10-3-22,19 5-52,-19-5-58,17 2-47,-17-2-77,17-5-104,-17 5-747,18-9-909</inkml:trace>
  <inkml:trace contextRef="#ctx0" brushRef="#br2" timeOffset="499903.873">14636 12582 655,'-13'2'839,"1"1"-108,12-3-85,-15 4-85,15-4-39,-9 5-77,9-5-54,0 0-48,0 0-36,0 0-39,0 0-14,7 4-20,-7-4-7,17-4 10,-5 2-53,1-1-26,-1-2-23,3 0-23,1 0-13,-2-4-4,-1 3-11,1-3-12,-3 0-9,0-1-9,-2 0-5,-1 0-18,-1-2-9,0-2-3,-4 4-4,-1-2-2,-2 0-4,0 12-1,-2-23 0,-1 14-5,-4-2-3,2 2-1,-3 2 1,2 1-2,-6 3-19,1-2-24,11 5-28,-23 3-29,12-1-49,-3 2-67,3 4-40,-1 0-66,2 1-45,1 1-118,3 3-75,3-2-57,1 1-149,2-1-460,2 1-836</inkml:trace>
  <inkml:trace contextRef="#ctx0" brushRef="#br2" timeOffset="500222.3495">14877 12649 490,'0'0'844,"15"-2"-116,-15 2-78,16-1-57,-16 1-81,16-1-32,-16 1-90,18 2-15,-18-2-78,21 7-32,-11-3-69,2 4-20,-1-2-54,-1 5-2,1-2-40,-1 3 7,-1-2-35,2 2 7,-3-1-2,0 1-11,0-1 10,0 0-17,0 0-1,-3-4 2,0 3 13,-1-4-9,-4-6 26,11 13 16,-11-13 66,7 9-19,-7-9 44,5 7-53,-5-7 12,0 0-46,0 0 27,12 1-34,-12-1-3,6-5-26,-6 5-54,7-12 0,-3 3 0,4-3 0,-2-1 0,3 1 0,0-5 0,0 1 0,4-1 0,-2 0 0,3 0 0,-1 0-121,1 0-135,1 2-82,1 1-25,-2 0-48,1 2-44,-3 4-45,-1-1-24,-1 5-39,-1 0-72,-9 4-637,11-3-880</inkml:trace>
  <inkml:trace contextRef="#ctx0" brushRef="#br2" timeOffset="500538.8656">15391 12634 452,'9'5'580,"-9"-5"-97,0 0-51,20 0-38,-20 0-40,19-5-24,-19 5 1,21-4-16,-10 1-33,-1-2-13,1 1-44,0-1-8,-2 0-48,0-2 7,0 0-34,-3 0-17,1 0-17,-2-1 5,-1 0-31,-4 8 24,3-14-36,-3 14 7,-1-11-34,1 11 13,-10-6-34,10 6 11,-13-3-22,13 3 27,-22 8-21,11-2 43,-3 2 2,0 4 41,0 3-2,-1 0 20,1 2 10,3 1 8,0 2-21,2-1 0,0 1-6,2-1 39,3-2-46,0 0 16,1-3-54,3 2 21,0-3-42,1-2 22,1 0-42,2 1 24,3 0-39,-1-4 26,5 1-37,1-4 11,1 2-67,1-4-16,4-1-106,1-1-58,-1-1-77,1-1-99,2-2-135,-2-1-147,5-2-260,1-1-457,1-4-1013</inkml:trace>
  <inkml:trace contextRef="#ctx0" brushRef="#br2" timeOffset="501234.8665">16606 12666 845,'10'-8'718,"0"1"-113,-2 2-75,0-2-35,-2 2-40,2-2-74,-8 7-11,7-12-58,-7 12-3,4-12-52,-4 12-7,-1-12-47,1 12 18,-9-10-23,9 10-2,-18-7-14,7 6-15,-2 0-9,-1 1-2,0 1-16,-3 0-16,1 4-10,0-2-19,0 2-18,1 1-9,0 1-15,4 1-11,0-1-9,3 3-6,1-2-6,3 1-2,2 0-5,2-9-3,5 21-3,1-10-3,4 1 1,3 2-3,1 0-2,3-1 0,2 0 28,2 1-38,0 1 33,0-4-36,-3 1 31,-1 3-34,0-5 34,-3-1-34,-1 0 33,-2-1-35,-3-1 31,-1 0-29,-7-7 30,3 13-28,-3-13 27,-3 12-27,3-12 34,-13 9-30,3-4 29,-2-1-29,-5-1 26,2 1-30,-4-3 32,1 2-33,-4-3 31,2 1-30,1-1 26,-2-1-33,1-1 18,2 1-64,3 0 3,2-2-84,-1 1-78,3-1-69,4-2-71,7 5-51,-8-10-83,8 10-76,4-12-64,-4 12-187,15-14-379,-1 6-814</inkml:trace>
  <inkml:trace contextRef="#ctx0" brushRef="#br2" timeOffset="501565.4816">16872 12621 189,'6'-10'842,"-2"0"-142,-1 2-74,-1-3-68,-2 11-41,1-18-4,-1 18-44,-1-20-43,1 20-34,-2-19-35,2 19-31,-3-16-4,3 16-25,-4-13 24,4 13-78,-3-12-38,3 12-37,0 0-30,-3-9 35,3 9 25,0 0-7,-6 14-171,6-14-20,-1 22 0,1-7 0,-1 3 0,1 2 0,0 0 0,0 6 0,-2-2 0,2 1 0,-2-1 0,2-2 0,2-1 0,0-1 0,-1 0 0,2-2 0,1 2 0,-1-3 0,3-3 0,0 1 0,2-1 0,-1-2 0,2-4 0,4 2 0,-4-3 0,1 0 0,2-4 0,-2-1 0,2 0 0,0-1 0,1-2 0,0-2 0,-2 0 0,2-3 0,1-3 0,-2 1-26,2-5-505,0-1-25,-4-1-108,1 1-81,1-2-108,-3-1-674,-1 3-1161</inkml:trace>
  <inkml:trace contextRef="#ctx0" brushRef="#br2" timeOffset="501782.523">16833 12715 876,'-11'6'869,"11"-6"-175,-13 7-69,13-7-64,0 0-44,-9 6-90,9-6-53,0 0-54,0 0-13,15 5-41,-15-5-31,22-3-34,-9 1-43,6 0-35,-1 0-17,5-2-23,1 0-17,2-2-22,-1 2-75,0-1-52,0-1-94,2 0-32,2 0-90,-2 0-72,-1 0-62,-3 2-46,-1-1-68,-3 3-77,-4-1-504,0-1-742</inkml:trace>
  <inkml:trace contextRef="#ctx0" brushRef="#br2" timeOffset="502478.4243">17228 12731 530,'0'0'699,"0"0"-136,5 9-56,-5-9-70,0 0-42,14 3-46,-14-3-27,18-2-46,-18 2-14,21-5-54,-9 1 6,3 1-19,-1-2 0,0-2-31,0 4 12,0-5-42,-2 2 9,0-1-33,0 1 11,-1-3-37,-3 3 19,-1-2-33,0 0 8,0 1-30,-7 7 12,7-15-14,-7 15 19,2-13-12,-2 13-1,0-12-21,0 12 11,-5-9-12,5 9 29,-8-6-21,8 6 24,-13 0 12,13 0 10,-13 4 12,13-4 4,-18 10 1,9-2 10,-1 1-5,1 3-6,1 1-11,0 0 1,0 1-10,1 2 1,2 0-9,0 1 2,1 1-62,1 0-12,1 0 0,2 2 0,1-2 0,0 1 0,3 1 0,1-1 0,2-2 0,1 1 0,2-1 0,1-3 0,0-2 0,1 0 0,1-3 0,2-1 0,-1-2-99,3 0-86,0-3-26,0 1-10,0-2-13,1-2 3,0-2 19,-3 0 13,3-1 6,-1-4 5,-1 2 14,1-3 12,1-1-1,-3-3-3,2 1 28,-2-2 3,-1-2 37,-2-2 14,0 0 23,-1-2 9,-1 0 23,0-1 22,-2-1 47,0 0 12,0 0 51,-1 2-6,-2 2 53,-1 0 4,0 3 43,-1 2-10,0 0 20,1 1-14,-2 2-6,-2 9-24,4-17-18,-4 17 7,3-9 20,-3 9 13,0 0 3,0 0-8,6 8-7,-6-8 1,3 17-31,-3-17-143,1 25 0,-1-8 0,0 0 0,0 3 0,0 0 0,-1 3 0,-2 1 0,1 1 0,-1 1 0,0-1 0,0 1 0,-1 1 0,-1 2 0,-2 0 0,2-5 0,0 0 0,0 0 0,0 0 0,-1 1 0,0-4 0,1 1 0,1-2 0,-1-3 0,3 2 0,-3-2 0,1-3 0,1 2 0,1-5 0,-1 1 0,3-12 0,-2 20 0,2-20 0,-3 14 0,3-14-36,0 12-365,0-12-29,0 0 2,3 10-48,-3-10-62,0 0-45,0 0-45,0 0-171,0 0-422,14-3-829</inkml:trace>
  <inkml:trace contextRef="#ctx0" brushRef="#br2" timeOffset="502805.6684">17816 12784 79,'-4'-16'714,"0"2"-119,2-1-93,-2-1-54,1 0-25,3 2-30,-1-1-6,2 0-65,2-1 9,2 1-52,1-1-20,2 1-38,1 0 5,5 1-30,-1 1 17,3-1-38,0 4 13,3 0-36,0 1 12,0 3-9,-1 1-20,0 1 10,1 3-18,-1 0-14,-4 1 3,1 2 9,-3-2 13,0 5-11,-1 0-1,-3 2-1,-2 1 6,-2 1-15,-4-9-10,3 17-21,-6-7-31,-2 0-54,-2 0 0,0 2 0,-3-1 0,-2 0 0,-2 1 0,3-1 0,-4 0 0,1-1 0,3 1 0,-2-2 0,2-1-83,0 1-150,1-1-64,1-1-103,3 0-47,-2 0-112,8-7-85,-10 14-94,10-14-781,-3 9-1151</inkml:trace>
  <inkml:trace contextRef="#ctx0" brushRef="#br2" timeOffset="503246.5614">18418 12616 666,'15'-11'823,"3"-1"-116,-1 0-81,1-2-101,-3 2-25,-1 0-51,-1-1-45,-3 1-52,-2-1-51,-2 3-41,-1 0-30,-2 0-27,-3 10-31,-1-17-22,1 17-12,-7-17-19,2 9-26,-2 3-14,0-1-10,-3 0-13,-1 4-8,0 0-6,-1 1-7,12 1-7,-22 1-2,10 1-8,2 0-2,-2 3-3,2 0-3,1 0-10,0 3 7,3-1-1,-1 2 1,3-1-4,4-8 3,-2 20-3,3-10-2,0 1-2,6 1-1,-1 0-3,1 0 2,3 2 3,0-3-5,2 3 1,0 0 1,-1-2-3,0-1-4,1 1 8,-2-1 2,0-1-2,-1 0-2,-1-1 6,-1-1 2,0-1 22,-1-1 39,-6-6 64,8 11-14,-8-11 35,4 9-42,-4-9-7,0 0-16,-6 10-14,6-10-16,-10 5-7,10-5-8,-18 4-7,8-2-18,-3-1-15,1 0-6,-4 0-69,0 0-53,-2-1-69,0-1-70,-3 0-114,-3-2-84,4 2-154,-5-3-147,1 2-906,-3-4-1342</inkml:trace>
  <inkml:trace contextRef="#ctx0" brushRef="#br2" timeOffset="510093.5268">19371 12677 1160,'0'0'814,"0"0"-131,0 0-100,0 0-9,0 0-74,0 0-46,0 0-54,10 10-36,-10-10-35,5 14 9,-2-3-80,-3-11-8,4 21-82,-3-8 2,0-1-62,1 0 9,-1 1-41,-1 0 5,1 1-12,-1-1-18,-1 2-24,1-1-63,-1 3-133,-3-2-92,0 1-88,0 0-147,-3 1-175,1-1-235,0-1-580,0-1-1113</inkml:trace>
  <inkml:trace contextRef="#ctx0" brushRef="#br2" timeOffset="511271.6039">20522 12523 526,'-7'-9'862,"-1"-1"-134,2 3-83,-1-1-54,7 8-96,-10-7-45,10 7-75,0 0 4,-13 2-36,13-2 0,-6 15-37,3-4-55,2 1-24,1 3-45,0 2-35,3 0-20,-2 1-12,3-2-1,-2 1-59,5 0 25,-1 2-49,2-1 27,0-4-45,2 0 32,0-3-48,1 0 35,2-4-40,1 1 31,0-5-51,2 1-17,-1-3-15,-1-2-1,4-1-7,-3-1-10,3-4-17,0-3 21,0 0-9,-2-1 36,0-1-17,0-3 27,-3 0-7,0-2 25,0-1-12,-3 1 15,-1 0-5,-1 2 22,-3 1-19,0 3 27,-1 0 6,0 1 6,-4 10 1,6-15-3,-6 15-2,0 0-6,5-9 0,-5 9-15,0 0 16,3 16-3,-2-4 24,1 3-2,0 5-6,0 4-4,0 2-5,0 7-1,1 2 15,-1 8 59,4 1-36,-3 0 32,1 1-53,1 0-14,-1-1-3,0 1 4,0-1-8,-2-1 0,2-8 0,-2 2-6,1-3-1,-3-2-1,0-3 1,0 0-7,-4-3 4,-1-1 1,0-1 2,-3-3-1,-1 0-6,-1-3-1,-3-2 8,0-2-9,-3-1 2,-2-2-2,0-4 1,-1-3 0,1-3-3,-2-1 1,-5-3-4,0-4-4,-3-5-5,-4-5-2,1-3 2,1-5-12,1-3 13,5-1-1,0-3-1,3-3 23,5-2-61,2 2 18,5-3-59,5 5-24,4-3-27,6-3-37,5 0-39,4 3-5,4-2-32,7 1-16,6-4 9,3 4 30,6 0 49,0 3 36,4 3 31,-2 0 29,-4 7 19,0 2 21,0 1 19,-1 2 17,-2 2 31,-7 5 20,1 1 14,-8 4 20,1 0 26,-5 4 6,0 1 11,-4 4-8,-1 1 25,-1 4-12,-3 2 21,-1 2 1,-1 3 7,-1 1-29,-3 1 24,-1 2-13,1-1-8,-3 2-11,1-2-17,-1 0-14,3-1-10,-2-1-13,0-2-2,0-2 3,1 1-4,2-3 20,0-1-49,-4-8 10,10 12-8,-10-12-4,14 5 1,-14-5-3,14-2-2,-4-4-2,-2 0-5,-1-1 0,0-3 2,2-2-5,-4-1-16,0 0 20,-1-3-15,-2-1 11,-2 1-17,0-1 21,-1 0-1,-1 1-2,-4 0 3,1 3-1,-2 2-4,-1 0 3,-1 3-1,1 1-4,-2 4-6,10 3-15,-18-2-79,18 2-40,-21 5-83,9 2-34,2 1-94,0 3-73,2 0-35,0 1-57,3 0-188,5-12-402,-2 19-721</inkml:trace>
  <inkml:trace contextRef="#ctx0" brushRef="#br2" timeOffset="511658.5953">21426 12634 637,'0'0'877,"4"-12"-140,-4 12-69,1-11-93,-1 11-20,0 0-87,-5-10-46,5 10-61,0 0-19,0 0-27,-14 7-34,14-7-44,-8 12-27,8-12-29,-6 17-20,3-5-16,2-2-27,1 2-25,0 0 13,2-1-50,2 1 21,1-2-45,2 3 17,2-3-34,1-1 24,2-2-36,1 0 19,0-1-61,4-2 12,-3-1-71,1-3-26,1 0-8,0-3-9,0-1-12,0-1 27,0-3-9,-1-1 35,-1-1 0,0-2 38,-2-1-6,-1-1 35,-3 2-10,-1 0 44,0 0 2,0 1 49,-3 0 30,1 4 28,-1-3 1,-4 10-4,7-12-17,-7 12-12,5-7 23,-5 7 4,0 0-1,0 0-20,9 8-10,-9-8-16,2 14-10,-2-14-21,3 17 15,-2-5-19,2-2-3,-1 1-41,-1 1-48,3 1-30,1 1-85,2 0-69,-2-1-93,4-1-84,-1 0-116,3 0-103,0-2-177,1 0-539,6-1-967</inkml:trace>
  <inkml:trace contextRef="#ctx0" brushRef="#br2" timeOffset="512074.6556">22216 12637 864,'2'-9'871,"-2"9"-117,3-13-123,-3 13-44,5-10-81,-5 10-44,0 0-54,12-1-45,-12 1-49,11 6-26,-11-6-49,13 11-47,-6-4-29,1-1-7,-2 3-32,1 2-18,0-4-21,-2 3-20,2-1-11,-3 0-13,0-1-6,-1 1 3,-3-9-15,4 16-4,-4-16-4,5 11 0,-5-11-3,0 0-3,1 13-3,-1-13 2,0 0-2,0 0-2,0 0 0,-8 5-1,8-5 5,-5-7-5,5 7-8,-6-11-1,6 11 0,-5-18 2,4 7 1,0-1-1,1 0-1,1-2 0,2-2 1,2 0 0,1 2-6,4-3 14,0 1-7,3 2 28,4 1-13,0 1 33,2 4 36,1 1 26,-2 4 21,2 1 21,1 4 11,2 1-102,0 2-58,0 1 0,-1 2 0,-3 2 0,0 1 0,-4 0 0,-1 1 0,-1 2 0,-3-2 0,-1 0 0,-1 0 0,-3 0 0,0 2 0,-1-3 0,-1 3-139,-2-2-309,-1-12-90,0 22-150,0-22-134,-1 23-933,-1-12-1445</inkml:trace>
  <inkml:trace contextRef="#ctx0" brushRef="#br2" timeOffset="512454.4487">23097 12639 844,'0'0'920,"4"-9"-137,-4 9-111,5-8-38,2 2-86,0 0-55,2-1-68,3 0-41,2-2-45,2 1-49,2-2-50,1 0-36,-2 1-42,1-1-31,-1 0-26,0 1-23,-4 1-14,0-1-12,-3 1 8,-2 1-23,-2 0-15,-6 7-4,8-12-12,-8 12 1,0 0-2,-8-10-20,8 10 15,-14 0 3,4 1-3,-3 4 0,0 1-1,-2 5 0,1-1 2,0 3 26,0 2 11,2 2 22,0-1 24,3 2-4,1 0-16,2-3-2,2 2-1,3 0-10,1-1-9,2 0-46,3 1 0,2-1 0,3-1 0,1-1 0,5-1 0,-1 0 0,3-4 0,2 1-100,0-4-128,1-1-69,0-1-51,-2-1-58,0-2-57,1-2-110,-2-2-93,1-1-144,1-3-556,0-3-967</inkml:trace>
  <inkml:trace contextRef="#ctx0" brushRef="#br2" timeOffset="513209.9792">23592 12615 777,'0'0'767,"0"0"-92,0 0-83,-3-10-60,3 10-92,0 0-25,9-6-78,-9 6-20,14-5-54,-14 5-7,23-4-54,-9-2-9,3 2-35,0 0-9,2-1-46,-3-1 2,2 1-35,0-1 1,-4-1-34,0 2 18,0-2-30,-2 0 13,-1 0-19,-4 0 16,-1 1-16,-6 6 19,7-13-13,-7 13-18,-3-11 19,3 11 2,-7-9-7,7 9 2,-12-4 28,12 4-8,-18 1 8,7 2 17,0 1 20,0 4 22,-1 0-3,-2 1-8,4 3-2,-3 0-16,3 2-16,1 1-11,-1 4-12,3-4-8,2-1-8,0 6 2,1-4-16,4 1 16,0 0-81,3-2-10,1 0-92,3-1-35,2-1-35,4 1-37,1-5-45,3 2 16,3-2-28,2-2-24,2-2-15,3-3-5,1 0 11,3-2 32,4-4 17,1 1 65,8-6 43,-3-1 50,0-2 27,-1-2 38,-1-3 41,-3-4 63,-2 3 39,-2-4 34,0 0 57,-9 4 56,-4 0 20,-5 2 17,-3 2-37,-3 1 2,-4 1-20,-1 3 27,-3 9-25,-5-14 42,-3 10-16,-4-1 22,0 5-7,-4 0-5,-2 2-11,-3 2-11,-2 4-31,-4 1-6,1 3-25,1 2-20,-1 2-22,3 1-17,2 2-21,1-2-14,2 3-8,7-3-10,1 0-7,2-1-8,4-3-3,3 1 22,1-2-33,2-1-1,4 0-45,-1-4-4,5 3-60,1-3-18,1-3-9,1 0-10,0-1-10,2-3-26,0-1 3,3-2-21,1-2 18,0-2-14,2-2 17,0-1-3,1-6 40,0-1-11,1-3 20,2-7-2,-3-3 16,0 0 0,0-5 18,-3-3 14,-3 2 20,-1-5 11,-3-1 32,-3-1 32,-2-1 26,-2-2 68,-4 1-3,-2 6 60,-3 1 8,2 3 45,-2 4 22,1 6 18,-1 2-20,2 5-33,-1 4-20,2 3 66,1 11 35,0 0-3,0 0-1,0 0 7,-8 16-239,6 1-48,2 2 0,-2 6 0,1 8 0,1 3 0,0 1 0,0 1 0,0 0 0,0 2 0,1-4 0,1 2 0,1-1 0,-1-2 0,-1-1 0,1-4 0,0-1-185,0-5-555,0 3-206,1-5-1044,0-3-1739</inkml:trace>
  <inkml:trace contextRef="#ctx0" brushRef="#br2" timeOffset="513873.1759">25593 12680 682,'-2'-16'726,"2"16"-84,0-17-24,0 17-47,2-19-56,-2 19 9,2-16-70,-2 16-17,2-14-54,-2 14-43,1-11-52,-1 11-4,0 0-11,0 0-18,0 0-12,13 4-16,-8 3-25,-1 3-27,0 3-22,-1 0-19,3 3-69,-3 0-65,1 1 0,-1 0 0,-1 0 0,0 0 0,0-1 0,-1-3 0,-1 1 0,2-2 0,-2-12 0,-2 21 0,2-21 0,-5 16 0,5-16 0,-9 9 0,9-9 0,-14 5 0,14-5 0,-13-3 0,13 3 0,-14-10 0,7 4 0,3-5 0,-2-2 0,1-1 0,3-2 0,1-2 0,2 0 0,4-4 0,1-2 0,1 3 0,5-4 0,2 1 0,2 2 0,2 2 0,3 1 0,-1 3 0,2 5 0,-1 2 0,4 2 0,-2 4 0,1 3 0,0 2 0,3 2 0,-4 3 0,-1 2 0,-2 1 0,-1 2 0,-4 1 0,1 2 0,-3 1 0,-4-1 0,1 2 0,-2-3 0,-3 2 0,-1-1 0,-2 1 0,-2-3 0,0 4-208,-4-3-457,-1 3-179,-1 1-294,-2-3-549,0-1-1361</inkml:trace>
  <inkml:trace contextRef="#ctx0" brushRef="#br2" timeOffset="514261.8969">25071 12262 90,'8'-11'1040,"-8"11"-169,8-11-121,-8 11-62,9-8-55,-9 8-84,9-7-52,-9 7-79,7-4 8,-7 4-52,12 1-25,-12-1-69,9 6-18,-3 1-71,-1 0-8,2 1-65,-3 1 10,-1-1-54,3 3-20,-2-2-10,-1 1-19,1-2-65,2 3-82,-2-2-78,2 0-95,-2 0-72,3-1-107,-3 0-143,3-1-131,1-1-892,0 0-1300</inkml:trace>
  <inkml:trace contextRef="#ctx0" brushRef="#br2" timeOffset="514473.2549">25999 12205 803,'8'-9'999,"-2"2"-178,-6 7-51,7-12-58,-7 12-96,6-10-85,-6 10-73,6-7-54,-6 7-95,6-9-30,-6 9-80,0 0-2,0 0-74,0 0 2,11 4-55,-11-4 14,0 0-75,5 13-44,-5-13-155,4 15-95,-4-15-103,5 18-134,-3-6-132,-1 0-217,0 0-579,0 1-1063</inkml:trace>
  <inkml:trace contextRef="#ctx0" brushRef="#br2" timeOffset="514905.791">26937 12633 722,'5'-8'833,"-5"8"-75,9-14-101,-5 6-24,-4 8-15,6-13-85,-6 13-7,3-14-9,-3 14-34,4-11-56,-4 11-53,5-9-53,-5 9-21,0 0 15,0 0-141,7 8-174,-7-8 0,2 23 0,-2-5 0,2 6 0,-2 2 0,0 3 0,0 4 0,0 3 0,0 0 0,0 1 0,0 1 0,-2-3 0,2 0 0,-4 2 0,2-2 0,-1 0 0,0-1 0,-1-4 0,2-5 0,-1 1 0,1-3 0,0-4 0,0-2 0,2 0 0,-2-4-529,2-2-122,0-11-127,-2 19-175,2-19-717,4 9-1339</inkml:trace>
  <inkml:trace contextRef="#ctx0" brushRef="#br2" timeOffset="515183.2358">26926 12734 603,'2'-23'815,"2"0"-143,3-1-72,4-1-93,0 1-40,4 2-59,0 0-12,5 1-60,-2 4 2,9 2-21,-2 5 1,4 2-11,-2 4-28,2 1-32,-4 6-41,2 1-11,-5 1-23,-1 3-26,-3 1-14,-7 2-12,-1 0-17,-4 1-11,-6-2-13,0 4-7,-5-1-17,-4-1-20,0 5-5,-7-2-2,1-2-9,-2 1-3,-5 0-5,4-2-22,-2-1-46,3 0-59,-2-2-74,6-1-97,-1-3-63,1 2-88,3-2-141,2 0-85,8-5-170,-7 7-625,7-7-1076</inkml:trace>
  <inkml:trace contextRef="#ctx0" brushRef="#br2" timeOffset="515550.0149">27499 12582 432,'0'0'814,"4"-11"-120,-4 11-80,0 0-60,0 0-31,-8-7-31,8 7-55,-15 7-29,5-2-17,-1 3-36,-1 2-47,-1 4-35,-1 0-30,1 1-39,1-1-39,1 3-29,6-2-24,-1 0-22,2 1-11,2-1-12,2-1-11,2-2-2,2 3-6,3-3-15,4-1-14,1 0 6,2-2-3,3-1-6,4-2-4,0-3 1,2 2-6,-1-3 2,-2-2-1,1-3 0,4-1-5,-4-3 3,0 0 1,0-5 2,-4 0 4,-1-1-10,-3-3 11,1 1-1,-5-2-2,-1 0 1,-2 0 8,-4 3 8,-2-1-8,-2-2-4,0 3-5,-6-1-2,1 2-3,-3 2 1,-2 0 1,-1 2-6,-1 2 12,-2 0-23,-2 4-33,1 1-63,1 2-51,-2 0-60,2 2-87,-1 1-60,2-1-47,2 4-91,-1 0-51,6-2-46,2 3-126,6-7-531,-8 7-863</inkml:trace>
  <inkml:trace contextRef="#ctx0" brushRef="#br2" timeOffset="515925.4646">27953 12601 447,'18'-7'833,"-3"-1"-130,-1 1-54,0-1-83,-4-2-56,2 1-35,-6 1-78,-3-1-44,2 1-23,-5 8-58,-1-14-8,1 14-49,-8-14-3,-2 8-2,1 2-29,-4 2 9,-1-1-24,-1 3-16,-1 0-23,0 3-17,-2-1-29,1 2-9,2 3-20,1-2-4,1 3-20,3 0 3,1 1-15,4 1-29,2 1-26,4 2-53,3-1-34,4 1-49,0-1-2,3 4-44,3-1 29,1-1-10,1-1 13,-1 0 29,2 0 26,-2-1 25,3 2 25,-4-2 20,0-4 31,-2 2 19,-1-2 39,-3-2 42,-2 1 46,-6-7-12,7 13 20,-7-13-17,0 0 8,-3 14-15,3-14 8,-15 7-27,3-4-1,-1-1-30,-3 1 7,-1-2-24,-3 0 8,-1 1-21,1-1 6,-2 0-16,1 0-31,4-1-83,-2 2-58,2-2-96,3 0-97,3 1-151,11-1-135,-16-1-882,16 1-1159</inkml:trace>
  <inkml:trace contextRef="#ctx0" brushRef="#br2" timeOffset="516186.7654">28442 12576 304,'0'0'939,"9"-12"-152,-9 12-98,0 0-55,0 0-40,-6-7-46,6 7-69,-13 7-40,3-2-56,1 4-48,0 0-55,-2 2-51,4 1-26,-1 0-23,3 3-51,-1-1-16,2 1-38,3-3-4,1 2-13,1-1-5,2 1-26,2 0-8,1-1-6,1-4-26,2 3-23,4-2-54,-1-3-28,2 1-58,-1-3-9,3-1-84,-3-1 3,4-1-15,-3-3-72,4 0-56,-2-2-45,1-1-33,1-4-129,-3-1-590,0-4-815</inkml:trace>
  <inkml:trace contextRef="#ctx0" brushRef="#br2" timeOffset="516513.5661">28419 12450 119,'-24'-1'852,"3"1"-167,1 0-51,0 1-100,3 2-63,2-1-64,2 1-58,1 0-42,2 2-39,10-5-45,-6 9-15,6-9-27,0 0-27,2 10-11,-2-10-17,16 8-3,-5-5 1,2 0 10,3-1 0,0-2 5,0 0-5,2-2-7,0 0-7,0-2-12,-3 0-12,1-2-14,-3-2-9,2 0-13,-5-1-7,0-3-8,-1 0-11,-4 0 8,-2 0-13,-1 0-10,-4 1 1,2 0-1,-3-1-4,-1 2-4,-3 1-2,1 1-3,-3 1-1,1 2 1,-2 1-5,-1 1-12,11 3-10,-21 2-46,12 0-39,0 3-58,-2 0-13,4 2-57,1 0-39,0 1-50,3 2-21,1 1-29,2-11-25,5 20-36,3-9-61,1 0-193,4 0-348,3-2-648</inkml:trace>
  <inkml:trace contextRef="#ctx0" brushRef="#br2" timeOffset="516813.3847">28897 12404 231,'6'-14'897,"-2"2"-137,0 0-86,0 0-47,0 0-74,-3 0-34,-1 12-83,1-20-16,-1 20-35,2-16-51,-2 16-40,0 0-28,-3-12-10,3 12 1,0 0-28,0 0-11,-5 16-14,1-6-13,2 4-9,-2 3-18,0 5-70,0 2-94,0 1 0,-2 4 0,-2-1 0,3 2 0,-1-1 0,1-4 0,1 0 0,-3 0 0,4-1 0,1-2 0,1-3 0,1-2 0,1 0 0,3-3 0,2 1 0,0-4-124,3-1-76,1-1-13,1-1-35,-1-3 14,2 0-40,1-3-6,0-1-7,2-2-36,0-1-42,2-3-24,-3 0-40,2-2-29,0-5-52,-2 0-61,-3 2-454,-2-4-635</inkml:trace>
  <inkml:trace contextRef="#ctx0" brushRef="#br2" timeOffset="517130.5927">28930 12555 396,'-24'-8'523,"0"1"-52,1 0-52,0 1-22,0 0-40,6 1-55,1 0-35,5 3-54,1-2 2,10 4-48,0 0-6,0 0-48,0 0-4,11-6-40,2 4 2,6 1-27,4 1 7,3-3-35,4 2 19,4-2-26,4 1 14,-1-1-21,0-2 21,1-2-1,-2 3 35,-2-2-16,-1-1 29,-6 3-21,-2-1 37,-5 2 1,-3 0 1,-2 2 11,-3-1-6,-12 2 21,16 6 11,-16-6 6,6 12-9,-6-12-3,0 20-10,-1-8-17,-2 1-16,1 1-15,-1 2-11,0-2-10,1 1-9,1-2-7,1-1-10,0 0-12,1 1-24,1-2-14,2-2-5,-4-9-20,12 14-14,-6-7-21,2-2-6,-8-5-3,18 6-33,-8-3 10,-10-3-52,23-1-26,-12-1-45,2-1-48,1-1-41,0-4-29,4-1-70,0-1-610,-1-4-668</inkml:trace>
  <inkml:trace contextRef="#ctx0" brushRef="#br2" timeOffset="517417.8641">29358 12305 182,'-15'3'718,"1"-1"-168,4-1-61,10-1-48,-17 4-56,17-4-42,-9 5 0,9-5-39,0 0-48,0 0-28,5 8-30,-5-8-20,14 2 3,-14-2-15,18-1 7,-18 1-25,22-4 7,-12 1-4,2 1-13,-3-2-10,-2-1 20,1-1-43,0-1 0,-3 0-26,-1-2 10,-2 0-35,-2 9 9,1-18-27,-1 18 11,-2-20-28,-2 11 14,-1-1-22,0 2 13,-4 1-23,2-1 14,0 2-50,-2 2-26,9 4-73,-18-4-43,18 4-84,-19 1-109,19-1-92,-16 11-95,11-4-222,5-7-434,-5 18-821</inkml:trace>
  <inkml:trace contextRef="#ctx0" brushRef="#br2" timeOffset="517725.5345">29622 12466 281,'10'4'863,"0"-2"-118,0 3-98,1 0-70,0 0-75,-2-1-51,2 4-57,1-1-64,-1 3-30,0-1-46,1 1-31,-1 0-31,0 1-23,2-2-16,-3 2 8,2-3 2,-2 2 11,0-1 8,3-2-7,-4-1-3,0 0-12,1-1-8,-1-2-9,-9-3-16,17 4-23,-17-4-11,17-1-11,-6-2-14,0 1-3,-1-4-14,2 1-13,2-2-38,-2-2 0,4-2 0,-1-1 0,6-5 0,-1-1 0,1 0 0,2-2 0,-2 2 0,2-1-127,-3 2-70,0 2-31,-4 2-73,0 2-57,-6 3-38,4 1-60,-5 2-44,0 1-37,-9 4-48,13-3-207,-13 3-374,0 0-781</inkml:trace>
  <inkml:trace contextRef="#ctx0" brushRef="#br2" timeOffset="518058.6107">30279 12463 553,'0'0'593,"6"9"-86,-6-9-44,10 5-51,-10-5-39,13 3-50,-13-3-6,20 3-76,-8-4 21,2 1-59,-1-2 6,-1 0-45,1-1 0,0 0-39,-2-1 3,1-1 0,-2 2-23,-1-4-20,0 0 2,-1 2-20,-3-3-9,-5 8-19,6-12 4,-6 12-11,0-12-4,0 12-8,-5-11-8,5 11 7,-11-5-1,11 5-5,-15-1 10,15 1 16,-17 3 21,8 2 31,0 2 7,-1 1 16,2 3 23,0-1 6,3 2 36,1 0 10,2 0-5,-2 1 19,3 1 11,1-3-1,1 2 1,4 2 14,-1-2-157,1 0-71,3-1 0,-1 1 0,5-3 0,-2 0 0,4-2 0,0 0 0,0-1 0,4-2 0,0-1 0,-1 0 0,0-2 0,1 1 0,0-2 0,0-1 0,-3 0 0,2 0 0,-4 0-114,0-2-490,-1-1-77,-12 3-170,18-9-1023,-9 5-1592</inkml:trace>
  <inkml:trace contextRef="#ctx0" brushRef="#br2" timeOffset="529596.4702">2730 14340 537,'8'-10'614,"0"1"-78,0 0-43,1-2-59,-1 1-37,1-1-24,0 1-9,-1-2-46,-1 2-12,1 0-60,-3-1 36,-1 2-24,0 0-22,-2-2-26,-2 11-23,2-15-18,-2 15-20,-4-17-19,-1 7-11,-2 5-33,-2-1-1,-1 2 3,-1 2-30,-5 2 5,-2 1-24,-1 3 16,-4 2-15,0 2-2,-1 4-8,-2 1-13,2 1-4,2 1 2,3 0-18,3 1 11,1-2 2,3-1-1,4 1-6,3-1-3,2-1 0,5-1 0,0 2 0,5-2 1,3 1-2,4 1-1,1 0 3,3-2-2,2 1-1,0 0 3,0-1-2,1 0 2,-3 1 6,1 0 0,-3-4-1,0 0-7,-3 1 0,-2 0 2,-1-1-2,-3-1 6,-1 2 0,-6-9 8,8 13-10,-8-13 7,0 12-3,0-12 3,-8 15-5,2-10 1,-1 1 0,-2-1-1,-1 0-3,-1-3 2,-1 3-2,-1-3 1,0-1-3,-2-1-3,1 0 4,-2 0-2,-1-3-8,-1 1 10,2-1 17,0-1-14,1-3-2,-2 0-1,3-1-8,-3-2-5,1 0-21,2-2-41,1-2-33,0 4-53,4 0-51,0-3-54,0 2-102,5 1-56,1 1-73,1-3-48,2 12-162,3-17-464,-1 7-781</inkml:trace>
  <inkml:trace contextRef="#ctx0" brushRef="#br2" timeOffset="529929.4426">3169 14211 218,'7'-16'930,"-7"16"-172,1-12-62,-1 12-102,2-14-22,-2 14-46,-2-15-58,2 15-25,0-14-27,0 14-21,-1-14-33,1 14-45,-1-11-39,1 11-35,0 0-40,0-12-23,0 12-9,0 0-6,0 0-11,5 12-52,-4-1-102,2 2 0,-2 3 0,0 4 0,-1 0 0,2 4 0,-2 2 0,0-1 0,-2 1 0,1-1 0,-1-1 0,-1 3 0,2-3 0,-2 2 0,1-3 0,-3 0 0,2-4 0,0-1 0,2 0 0,-1-2 0,-1-1 0,0-1-321,1-1-138,-1-3-40,-1 1-122,0 0-108,-2-1-119,1 0-647,-1-4-1123</inkml:trace>
  <inkml:trace contextRef="#ctx0" brushRef="#br2" timeOffset="530117.9365">2963 14512 668,'0'0'803,"0"-18"-120,2 9-60,2-3-87,0 4-42,4-6-64,2 4-69,0-1-72,2 1-47,4-1-58,0 0-32,1 4-34,-1-1-16,0 0-26,2 2-40,-1 1-79,2 3-77,-1-1-35,1 0-98,-2 3-66,1 0-61,-1 3-63,0 0-122,-2 1-535,0 1-718</inkml:trace>
  <inkml:trace contextRef="#ctx0" brushRef="#br2" timeOffset="530689.0496">3470 14449 366,'13'-3'504,"-2"-1"-72,3-1-90,0 0-35,3-2-32,-3-1-20,4 0-16,-4-1 2,0 0-19,-2 1-4,-1-2 23,1-1-34,-2 4 9,-4-3-47,1 3 14,-2-1-44,-5 8 25,4-15-32,-4 15 6,-2-15-19,2 15 9,-9-13-21,9 13 7,-12-8-11,12 8 10,-19-4-9,19 4 14,-22 3 9,9 1 4,0 1 21,-2 0-10,2 4 5,0 1 3,2 0 0,-1 4-4,1 1-12,2 1-8,1 2-22,2-3-5,1 2-12,1 1-19,3-2-17,-1 0-7,2 3-6,3-3-9,1 1-9,2-2-8,2 4-16,1-3-38,3-1-40,1-2-50,4-1-38,-1-2-28,2-1-29,3-2-16,-2-3-18,1 0 11,1-1-24,1-3 15,-1-3-17,3 0 47,0-2-12,-3-1 4,2-2 43,-2-2 17,-1 0 22,-2-3 22,-1-1 27,-2 0 25,-2-2 27,-1-1 60,-1 0 44,-5 0 54,2 0 48,-2 1 48,-2 2-1,-3 1 12,2 1 16,-2 0 18,-1 12 10,1-20 6,-1 20-6,0-16-12,0 16-15,0-13-20,0 13-23,0 0 17,0 0 12,0 0 17,0 0-2,0 0-4,0 0-16,2 10-185,-2-10-24,1 24 0,2-7 0,-2 1 0,0 1 0,-1 4 0,1 1 0,-1 3 0,0 2 0,-1 3 0,0 2 0,-2-3 0,2 4 0,-2-2 0,1 0 0,-1-2 0,-1 2 0,3-6 0,-1-1 0,-2 0 0,3-1 0,-1-1 0,0-2 0,1-1 0,-1-4 0,1-1-25,0-1-451,-1-4-40,2-11-59,0 21-80,0-21-54,2 17-127,-2-17-562,0 0-1002</inkml:trace>
  <inkml:trace contextRef="#ctx0" brushRef="#br2" timeOffset="531029.269">3898 14582 127,'-1'-20'813,"1"2"-174,3 0-64,0-1-75,0-5-50,3 5-40,2-4-25,2 4-34,3 0-22,2-2-34,3 1-18,2 3-16,2 2-17,1 3-11,0 3-7,0 1-15,-2 4-23,-1 1-3,-1 1-1,-1 2-17,-1 4 1,-2-1-18,-2 2-13,-2 2-26,-3 0 0,0 0-21,-3 2-3,-3 2-9,0 0-10,-4-1-10,0 1-10,-2 3-13,-3-1-35,0 0 0,-2 0 0,-4 2 0,2-2 0,-1 0 0,-2-1 0,3-1 0,-2-1 0,3-2 0,-1 2 0,0-2 0,3 0 0,-1-3-111,9-5-63,-14 10-86,14-10-55,-11 8-70,11-8-63,-8 7-109,8-7-78,-5 9-76,5-9-748,0 0-1076</inkml:trace>
  <inkml:trace contextRef="#ctx0" brushRef="#br2" timeOffset="531509.2591">4651 14376 625,'15'-12'938,"-1"0"-150,-1 2-110,-4-2-44,0 3-46,-3-1-56,1 0-62,-4 1-53,1 0-27,-4 9-51,3-16-44,-3 16-35,-1-17-25,1 17-21,-6-12-21,6 12-24,-10-13-32,4 7-26,6 6-16,-14-7-12,14 7-83,-21-5 0,21 5 0,-23-1 0,23 1 0,-23 3 0,11 0 0,-1 1 0,-1 2 0,2 1 0,0 0 0,3 2 0,0 0 0,1 2 0,-1-1 0,5 1 0,2-1 0,2-10 0,-2 20 0,4-9 0,1-1 0,3-2 0,1 4 0,1-3 0,2 2 0,0-2-94,0 0-3,1 0 10,0 0 14,-1-2 14,-1 2 10,3-1 11,-3-1 8,-1 0 6,-1-1 4,2 0 8,-9-6 5,12 9 10,-12-9 15,7 11 11,-7-11 9,4 9 8,-4-9 4,0 0 4,0 15 7,0-15-2,-5 7-2,5-7-6,-10 9 3,10-9-4,-15 9-30,6-5-20,0 0 0,-2-1 0,0 0 0,1 1 0,-3-3 0,3 1 0,-2-1 0,12-1 0,-23 1 0,23-1-126,-23-1-147,13-1-86,-3 1-131,13 1-193,-18-7-228,10 3-780,8 4-1366</inkml:trace>
  <inkml:trace contextRef="#ctx0" brushRef="#br2" timeOffset="531784.0823">5082 14471 1799,'0'0'1226,"0"0"-165,6-7-84,-6 7-75,0 0-87,0 0-48,0 0-134,4-10-622,-4 10-11,0 0 0,0 0 0,0 0 0,6-5 0,-6 5 0,0 0 0,0 0 0,6-8 0,-6 8 0,0 0 0,0 0 0,7-7 0,-7 7 0,0 0 0,0 0 0,7-6 0,-7 6 0,0 0 0,0 0 0,0 0 0,0 0 0,0 0-973,-7-12-1302,7 12-2067</inkml:trace>
  <inkml:trace contextRef="#ctx0" brushRef="#br2" timeOffset="541138.0227">6694 14311 679,'10'-7'635,"-1"-1"-86,-1 1-46,1 0-48,-2 0-68,3-3-5,-5 2-58,2-1-6,-3 0-65,0-1 1,-4 10-30,1-18-26,-1 18-19,-5-19-6,0 10-8,-4-2-18,-1 5-9,-4-2-11,-2 1-24,-1 4 16,-3 0-18,-1 2-5,-2 2-7,-4 3-11,-1 1-6,-4 5 2,3 1 13,3 1-11,-1 2-7,5 1-7,2 1 15,4 0-37,4 0-4,3 0-4,4 0-4,2 0-9,3-2 2,4 0-6,1 2-1,6 0-4,1 0 8,2-4-13,4 1 7,2-1-11,0-3 1,3-1-4,0-1 0,-1-2-1,2-1 5,-3-2-4,0 1 9,-1-3-6,-1 0-3,-1-3-11,-2 1 17,-3 1 2,-1-2-6,-12 3-7,18-8-12,-18 8 2,9-9-4,-9 9 1,0 0-2,-3-17 10,-3 12-5,-4-1 9,0 2-6,-7-1 2,0 3 4,-3 2-2,-2 1-1,-5 3 5,-3 2 0,-3 3 5,-5 7-7,4 0 7,1 4 10,2 2-3,2 1-6,3 3 0,3 1-1,6-3 2,2 0 3,4 2-4,3-6 0,4 2 0,3-2-6,2-2 9,4 2 39,4 0-56,1-4 4,7 0 4,1-4-21,2-2-30,3 0-28,3-2-20,1-3 12,-1-1-38,4-4-32,-3 0-46,0-2-22,1-2-53,1-4-28,-1 1-73,-2-3-56,-1-7-79,-2 1-191,-3-2-382,2-9-709</inkml:trace>
  <inkml:trace contextRef="#ctx0" brushRef="#br2" timeOffset="541401.8622">6709 14016 811,'-13'-16'695,"1"0"-70,2 3-10,1 2-98,0 0-55,1 3-60,8 8 15,-12-8-6,12 8-6,-8 6-12,4 1 8,3 5-44,1 5-5,0 3-25,0 6-21,1 1 1,0 8-15,-1 4-196,0 9-96,0 0 0,-1 4 0,0 0 0,-1 1 0,-2 2 0,1 0 0,-1-1 0,0-2 0,-1 0 0,1-2 0,-1 1 0,1-3 0,0-1 0,0-3 0,2-2 0,-1-8 0,1 1 0,-1 0 0,3-7 0,0-2 0,0-1-420,3-1-303,0-2-203,0-4-1003,1 0-1663</inkml:trace>
  <inkml:trace contextRef="#ctx0" brushRef="#br2" timeOffset="542150.0485">8332 14454 645,'-2'-10'730,"2"10"-104,-3-16-40,3 16-93,0 0-51,-1-12-40,1 12-15,0 0-55,0 0-38,9 6 10,-9-6-60,7 17-13,-1-5-37,-3 3-13,1-1-33,0 3-4,1-2-36,-1 3-4,-2 0-20,1-1-7,0 0-14,-2 0-1,0-2-8,1-2-9,-2-1-5,0 1-7,1-3-5,-1-10-4,-1 17 1,1-17-2,0 16 1,0-16-5,0 0-8,-4 10 0,4-10-1,0 0 3,0 0-10,0 0 10,-4-14-9,4 14 3,0-19-1,1 5-3,2-2-7,1-2 16,-1-4-1,4 1-3,0-2-1,2 1-6,0-3 8,5 2 5,-1 1 34,1 5 17,-1 2 13,3 1 8,0 4 11,0 3 17,0 2 2,2 2-3,-3 3 1,4 3-89,-2 3-25,2 3 0,0 0 0,-2 3 0,1 3 0,-4 0 0,1 0 0,-3 3 0,-2-1 0,0 1 0,-2 2 0,-4-2 0,-2-1 0,1 0 0,-5 3 0,1-4 0,-1 2-92,-4 0-355,1-3-125,-4 2-147,0 0-146,-2-3-871,-2-2-1423</inkml:trace>
  <inkml:trace contextRef="#ctx0" brushRef="#br2" timeOffset="542434.3516">8069 14221 542,'-5'-10'946,"1"0"-155,0 1-84,4 9-75,-1-15-56,1 15-78,1-11-50,-1 11-41,5-12-30,-5 12-38,8-5-67,-8 5-43,12-3-51,-12 3-31,16 4-27,-16-4-23,17 8-21,-7-2-18,-1 1-10,0 2-21,2-1-46,0 2-111,0 1-92,-1-1-103,2 0-107,-2 4-166,3 0-170,0-3-822,-2 0-1240</inkml:trace>
  <inkml:trace contextRef="#ctx0" brushRef="#br2" timeOffset="542671.2998">9136 14064 725,'6'-8'982,"-6"8"-135,9-12-79,-9 12-78,8-9-97,-8 9-102,5-8-66,-5 8-74,0 0-23,0 0-27,0 0-43,0 0-51,0 0-35,0 0-33,0 0-26,-3 16-26,3-16-10,-7 16-24,2-7-30,1 2-89,1 0-134,-2 2-114,0 1-132,-1 1-163,-1 2-178,2 0-861,0 1-1311</inkml:trace>
  <inkml:trace contextRef="#ctx0" brushRef="#br2" timeOffset="543185.2342">9666 14746 595,'5'-12'636,"-2"3"-94,-3 9-33,4-17-66,-4 17-6,4-15-53,-4 15-23,1-14-32,-1 14-20,2-11-22,-2 11-19,0 0-17,0-13-20,0 13-20,0 0-19,0 0 29,0 0 32,0 0 18,0 0-1,-3 20 16,1-5-14,1 3-2,-2 6-18,1 1-141,-2 1-111,0 5 0,1 0 0,-3 1 0,0 0 0,1-1 0,0 1 0,-2-1 0,2 0 0,0-2 0,0-3 0,1 0 0,2-3 0,-2 0 0,0-3 0,3-2-285,-1-4-191,1 1-62,1-2-60,0-1-78,0-12-71,0 17-797,0-17-1182</inkml:trace>
  <inkml:trace contextRef="#ctx0" brushRef="#br2" timeOffset="543469.0603">9611 14728 135,'7'-27'938,"2"1"-212,3-2-83,3 5-73,4-1-58,0 4-41,3 1-50,0 3-52,3 4-19,-3 5 0,1 2-31,-2 2-18,-1 3-29,0 3-12,2 2-23,-6 1-30,2 3-22,-5 0-29,0 2-20,-6 0-21,0 1-14,-5 1-23,-2 0-16,-2 2-7,-2 0-14,-5 1-5,-2 2-7,-2-3-8,0-1 0,-4 2-8,1-3 0,-1 1-3,-1-2-17,2-1-26,-1-1-49,4 1-43,1-6-65,0 4-48,3-4-71,0 2-66,1-2-96,8-5-97,-9 8-52,9-8-83,0 0-706,2 12-1013</inkml:trace>
  <inkml:trace contextRef="#ctx0" brushRef="#br2" timeOffset="543880.8055">10097 14800 502,'13'-13'750,"-3"3"-96,0-1-78,-1-1-28,-2-1-54,-4 4-50,1-3-35,-4 12-47,3-19-28,-3 19-34,-4-14-29,4 14-11,-6-10-30,6 10-23,-11-2-21,11 2-9,-15 4-25,9 1-28,-2 2-20,1 5-26,-1 0-5,1 1-25,1 1 7,1 2-23,2-1 4,2 2-11,-1-2 0,5 1-10,0-2 0,0 1-17,4-1 14,-1-1-4,4-2-1,1 1-9,0-4 2,3 0-4,-1-1 1,2-1 3,1-2 1,-1-4-1,-1 3-2,1-6 1,2 0 5,0-2-2,-2-2 1,0-2-3,-1-1 0,0-5 0,-2 1 1,-2-3-5,-2-2 7,-2 0-13,-3-1 20,-2 1-13,-1 0 9,-3 1 5,1 1-2,-3 0 11,-2 2-6,-1 0-9,-1 2-9,1 1 10,-4 4-2,2 0-2,0 3 2,-1 3-10,11 2-33,-20 1-53,9 4-28,2-1-56,0 2-40,1 3-34,3-2-21,1 3-52,2 0-41,2-10-37,2 21-34,2-9-8,4-2-35,2 1-71,0 0-55,4-4-281,3 3-445</inkml:trace>
  <inkml:trace contextRef="#ctx0" brushRef="#br2" timeOffset="544224.593">10710 14755 320,'32'-9'705,"-2"-4"-107,-2-1-27,-4-1-79,-3 1 8,-4 0-24,-4-1-36,-1 1-51,-5 1-19,-2 0-54,-5 2-12,0 1-25,-3-1-17,-3 4-34,-2 0-11,-1 0-27,0 2-26,-4 3-26,0 0-16,13 2-18,-24 2-15,11 2-9,0 1-33,2 4 5,2-1-12,-1 5-8,3-1-8,3 2 4,2 2-13,3-1 9,2 3-16,3 0-5,4 1-29,-1-1-26,3 1-18,2-2-7,-1 1 6,2-2-9,-2 0 35,1-3 10,-2 1 12,-1-3 10,-1-1 4,-4-2 18,1 0 17,-7-8-2,6 13-1,-6-13 4,-2 8 31,2-8 2,-8 8-2,8-8-8,-15 4-2,3-1-18,12-3-5,-25 0 6,12 0-14,-3-1-5,2-1-1,-1 1-5,2 0 0,2-1-18,-2 1-64,13 1-87,-20-1-89,20 1-100,-12-6-44,12 6-70,0 0-80,0 0-62,8-10-202,0 5-442,5-2-861</inkml:trace>
  <inkml:trace contextRef="#ctx0" brushRef="#br2" timeOffset="544457.452">11209 14722 211,'14'-4'951,"-4"-2"-146,-2 2-99,-8 4-96,14-7-66,-14 7-50,0 0-55,0 0-25,0 0-15,0 0-31,0 0-45,0 12-64,-4-3-36,4-9-37,-9 17-26,4-7-31,1-1-28,1 1-15,1-1-20,2-9-14,-3 18-6,3-18-10,4 21-6,-4-21-11,8 17-11,-2-9-29,3-3-49,0 2-37,1-2-48,3-1-38,-1-2-46,1-1-26,2-1-49,1 0-27,-1-3-73,1-1-53,-2-3-31,4-1-57,-3-3-76,2-2-428,-3-4-676</inkml:trace>
  <inkml:trace contextRef="#ctx0" brushRef="#br2" timeOffset="544786.2476">11318 14429 95,'-17'-7'681,"4"5"-127,-1 0-38,1 1-31,13 1-85,-24 3-13,24-3-16,-18 5-35,18-5-37,-14 9-32,14-9-9,-7 10-25,7-10-35,-3 10-3,3-10-28,3 9 3,-3-9-41,11 5 3,-11-5-33,20 4 13,-20-4-30,24-1 19,-8-2-22,3 1 20,-5-4-7,1 0 7,-1-1-9,0-1-4,-2-2-28,-3-1 2,1-2-13,-4-1-3,-2-1-12,-1 1 0,-3-3 0,-1 2-5,-3-2 0,0 3-2,-4 1 1,-2-1-1,1 3-3,-4 3 19,1 0-40,0 4-1,-2 3 0,2 2 10,-4 1-15,2 4 3,0 3-29,2 1-59,3 1-49,-3 2-31,5 2-35,3-1-34,3 2-21,4-1-17,2 2-59,3 0-40,4 0-37,2 0-16,7-3-95,0 3-142,3-2-321,1-5-584</inkml:trace>
  <inkml:trace contextRef="#ctx0" brushRef="#br2" timeOffset="545041.0898">11693 14454 725,'11'-15'633,"-2"1"-75,-1 1-25,-1-4-33,-1 4-7,-2-3-47,0 2 26,-2 2-27,1 2-40,-3 10-48,3-17-59,-3 17-26,3-12 21,-3 12-21,0 0-14,0 0-15,-9 17-18,5-5-19,-1 2-26,-2 6-19,-1 2 7,1 5-120,0 4-48,-2-2 0,2 3 0,0 1 0,-1-1 0,0-1 0,4 1 0,-2-3 0,3 0 0,-1-2 0,1-3 0,2 0 0,-1-4 0,2-2 0,2 0 0,0-3 0,2 1-174,0-2-128,0-6-31,2 3-41,2-4-50,-1-1-29,2-1-82,-9-5-33,17 5-56,-17-5-196,15-1-303,-15 1-737</inkml:trace>
  <inkml:trace contextRef="#ctx0" brushRef="#br2" timeOffset="545368.8877">11546 14734 250,'-24'-1'797,"2"-2"-122,2 1-74,2 1-77,1 1-104,4-1-38,13 1-51,-20 0-8,20 0-65,-11 3-30,11-3-57,0 0-25,11 5-40,2-5-8,7 3-30,2-3-5,6 2-15,4-2-12,5 0-17,1-2-20,2-1-29,1 1 7,4-2-25,-4 1 7,-5-2-24,-1 0 27,-3 1-17,-7 0 32,-4 0-23,-2 1 34,-3 1-33,-3 0 26,-13 2 12,17 0 25,-17 0 5,0 0 35,9 5 1,-9-5 23,0 0-17,-3 19 2,3-19-17,-2 17 7,-1-6-23,3-11 4,-1 18-17,1-18 7,1 20-22,-1-20-7,5 16-30,-1-6-8,-4-10-59,12 11-11,-3-5-40,-9-6-3,17 7-40,-5-4-11,-12-3-30,17 2-64,-17-2 8,21-2-15,-8-1-50,-3 0-18,-2-1-119,1-2-266,1-1-268</inkml:trace>
  <inkml:trace contextRef="#ctx0" brushRef="#br2" timeOffset="545662.0306">12043 14493 298,'0'0'704,"-18"-3"-143,18 3-66,-14 2-64,14-2-52,-9 5-4,9-5-17,0 0-49,0 0-64,0 0-17,5 11-40,-5-11-21,14 4-23,-14-4-3,22 0 13,-11 0-12,0-1 23,3-2-9,-3 0 16,3-2 3,-1 0 20,-1-2-28,-2-2-6,0 1-6,-2-3-20,-1 0-4,0-1-29,-5 0 3,0 0-18,-1-2 1,-2 3-28,-1-2-4,0 0-14,-3 3 3,-1 1-9,-1 0-8,0 3-16,-1 1 2,-4 3-5,12 2-28,-18 1-88,4 5-104,3 1-83,-2 3-67,0 4-88,3 2-130,2 0-68,0 6-241,2-1-396,4-4-891</inkml:trace>
  <inkml:trace contextRef="#ctx0" brushRef="#br2" timeOffset="545993.0173">12286 14699 557,'11'-9'998,"3"1"-180,3 0-119,-2-2-82,-1 3-109,2 0-89,-3 2-53,-1 3-63,2 1-36,-1 2-43,0 3-35,1 1-36,0 1-24,-5 3-25,1 0-33,0 4 2,-3-2-8,-1 1-10,1 2-10,-3-1-6,3-1-5,-4 3-9,-1-5-3,2 1 12,-2-1-15,0 0 3,-2-10 14,5 18 20,-5-18 20,4 14 22,-4-14 12,2 10 16,-2-10-14,8 6-15,-8-6-12,0 0-6,15 2-12,-15-2-20,14-8 2,-5 2-6,0-2-11,7-4 1,-3-3-13,5-2-35,-1-4-77,6-5-66,2 0-104,0-1-67,-3 2-44,7-1-62,-8 9-100,-1-1-53,-3 5-59,-3 4-810,-3 1-1072</inkml:trace>
  <inkml:trace contextRef="#ctx0" brushRef="#br2" timeOffset="546309.4722">12836 14742 64,'7'9'607,"-7"-9"-140,14 7-67,-14-7-32,15 1-49,-15-1-46,23-1-33,-12-2-25,0 2-28,0-3 7,0 0-6,-1-3-36,1 0-1,0-3-32,-4 1 3,2 0-31,-2 0 6,-3-3-27,0 5 22,-2-3-42,-2 10 30,0-14-8,0 14 11,-6-10 2,6 10 18,-15-3 39,15 3 49,-21 8 32,8-1 26,-5 5 20,1 1 24,-2 4-10,0 0-7,0 3-13,1-2-14,3 3-21,2-2-29,1-2-17,2 0-22,1 1-65,5-3-95,-1-3 0,3 1 0,4 0 0,-2-13 0,5 19 0,3-12 0,-1 1 0,5-2 0,1-2 0,5-1 0,-3-1 0,4-2-278,-2-1-199,8-3-109,-6 1-204,3-1-277,0-6-514,1 3-1230</inkml:trace>
  <inkml:trace contextRef="#ctx0" brushRef="#br2" timeOffset="547065.802">14895 14587 690,'9'-5'577,"-1"-2"-86,-1 0-36,1 1-42,-2 2-30,2-4-35,-3-1-24,1 2-33,-6 7-32,8-11-24,-8 11-18,3-14-4,-3 14-34,-3-12-6,3 12-17,-12-9-9,5 4 6,7 5-18,-19-4-20,5 3-15,1 1-16,-3 1 1,1 0 13,-4 4-32,4 0 8,1 2-28,-1 0 3,2 1-18,1 2-4,2 0-4,3 1-7,4 1-1,0 0-4,7 1 1,1 1-4,4 0-3,2 2 3,4-1 0,4 3-4,4 1-5,0-4 4,0 2-2,0-3 2,1 1-2,-4-2 1,-3-2-2,-3-2-6,-1-1 33,-4 0 22,-2-1-10,-7-7-5,4 11-6,-4-11-4,-11 11-2,1-6-2,-3-2-1,-5 0-3,-2 0-1,-2 0-8,0-2-1,-4 0-3,-3-2 0,4 0-2,-2-2-1,0 1 1,5-1-1,2 1 7,1-1-58,2-2-64,3-1-79,1 0-91,4-1-65,2 0-132,7 7-111,0-13-157,7 4-592,4-2-943</inkml:trace>
  <inkml:trace contextRef="#ctx0" brushRef="#br2" timeOffset="547352.6236">15427 14466 145,'3'-9'928,"-3"9"-150,-1-20-80,1 20-43,-4-17-43,4 17-66,-8-13-84,8 13-55,-10-8-18,10 8-42,-12-1-18,12 1-50,-13 9-5,4-1-23,4 4-25,-2 2-13,1 5-18,-1 0-24,0 3-21,1 3-27,2-1-110,0 1-13,-1 1 0,3 0 0,0 1 0,2-2 0,0 0 0,1 0 0,2-3 0,2-1 0,0 0 0,3-2 0,0-4 0,3 1 0,-2-4 0,3-2 0,0 0 0,0-3-31,0-2-247,-1-1-53,1-1-41,-12-3-46,19-1-21,-19 1-80,18-6-43,-10-2-35,-2 1-121,-2-2-521,1-1-847</inkml:trace>
  <inkml:trace contextRef="#ctx0" brushRef="#br2" timeOffset="547524.518">15084 14737 776,'-14'0'806,"14"0"-148,-18 0-90,18 0-110,0 0-71,0 0-116,0 0-1,0 0-81,9-3-24,-9 3-49,27-2-4,-7-1-26,3 1-46,3 0-26,2-3-89,1 4-69,1-3-82,-2 1-81,1 2-54,1-2-113,-4 2-564,3-3-652</inkml:trace>
  <inkml:trace contextRef="#ctx0" brushRef="#br2" timeOffset="548112.2416">15616 14764 351,'0'0'676,"12"2"-105,-12-2-61,16-2-83,-5 0-29,1-1-16,3-1-58,0 0-3,4 0-35,2-3-30,-1 0-52,3 0-31,-2-1-23,-2-2-25,-1 2-12,-1-1-15,-2 1-12,-2 1-5,-1-1 7,-1-1-7,-4 3-10,1-2-9,-8 8-1,8-12-5,-8 12-2,0 0-10,-6-13 1,6 13-2,-13-2 12,13 2 9,-21 3 26,8 2-4,-1 3 20,-2 3 5,-2 0 20,2 4-24,1 1-9,1 0-18,2 1-13,0 2-14,3-1-10,1 0-7,2-2-9,2 0-5,3 0-8,2-2-6,2 0-29,4 2-42,2-4-55,3 2-32,3-3-28,3 1-2,2-3-31,3-1-7,3-1-42,-3-3 14,4-1-12,-2 0 24,-1-3 11,2-3 39,-1 0 15,-1-1 5,-3-3 60,0-3 14,-5 0 25,2-2 27,-5-2 29,0-3 53,-3 1 27,-2-2 60,0 1-10,-2 0 40,-1 2 17,-1-1 26,-2 3 5,1 3 8,-1-1-9,1 1-29,-3 10-30,5-12 1,-5 12 22,0 0-1,0 0-4,0 0-16,5 12-2,-4 0-6,1 0-2,-2 3-10,-2 3-8,2 2-3,-2 5-3,-1 0-10,-2 1-1,1 6-14,-2-1-13,0 0-31,-5 6-48,1-2 0,0-3 0,1-2 0,-1 2 0,1-2 0,1 1 0,-2-2 0,4-2 0,-1-5-60,2 2-99,1-7-50,1 0-44,0 0-54,2-5-27,-1 1-44,2-13-22,0 15-54,0-15-14,5 11-26,-5-11-26,0 0-130,11 3-446,-11-3-712</inkml:trace>
  <inkml:trace contextRef="#ctx0" brushRef="#br2" timeOffset="548685.2195">16210 14768 16,'-4'-22'773,"1"-2"-165,2 6-79,0-2-59,2 4-71,2 0-36,2 1-53,0 2-29,4 1-18,2 4-13,2 0-49,2 4 8,2 1-2,2 5 4,0 2 7,2 2 9,1 2-12,-2 1 2,-1 5-2,-1-3 2,-1 2-22,-3 0-16,-4 1-8,-4 0-16,-1 0-13,-2-3-11,-3-11-21,-1 24-20,-1-15-19,-4 2-11,0 0-14,-2-1-9,0-2-9,-2 3-5,1-2-28,0-3-54,3 0-69,-3 0-68,3 0-43,6-6-62,-11 7-33,11-7-60,0 0-22,-6 9-19,6-9 7,0 0 13,10 3 13,-10-3 16,17-1 11,-6-2 68,3-2-14,2 1 58,2-5-15,2 0 28,5-2-31,1-3 126,-2 2 114,3-2 163,1-1 78,-1 1 86,0-1 37,-2 1-11,0-3 20,-3 5 35,-3-1-2,-5-1-27,-2 6-26,-2-3-48,-4 2-11,-6 9-40,4-16 3,-4 16-26,-7-14 16,1 9-28,-3-2 1,-2 4-36,-1-2-4,0 5-26,-2-1-12,2 0-35,-1 2 2,1 0-30,2 4 4,0 0-19,2 2-5,3 1-3,3 1-2,0 2 1,4 2-9,0 1 7,2 2-9,1-1 1,2 1-2,0 0 0,-1-1 0,2 0 3,-3-1-6,3-2 1,-3 1 2,0-4 17,-1 1 31,-4-10 28,5 17 10,-5-17-11,1 13 0,-1-13-29,-5 11-4,5-11-13,-10 10 5,10-10-19,-15 9-44,15-9-100,-18 3-97,6-1-106,12-2-99,-23 3-182,11-1-171,12-2-785,-25 0-1213</inkml:trace>
  <inkml:trace contextRef="#ctx0" brushRef="#br2" timeOffset="549441.1007">17355 14819 244,'0'0'814,"3"-11"-166,-3 11-33,7-13-118,-2 8-21,2-5-93,1 1-29,1 0-29,2-2-55,1 0-6,2 0-20,4 1-9,-1-1-21,2 2-11,3 1-13,-3 4 2,1 1-24,2 2-5,-1 4-22,2 2-14,-2 3-26,0 1-13,-3 3-11,-2 2-17,-2 1-3,0 0-9,-5-1-19,-1 1-3,-3-2-3,-1 1 6,-2-2-16,0-1-4,-4-1-1,2-10 0,-5 19-5,5-19-2,-3 15-1,3-15-4,-7 9-21,7-9-11,0 0-3,0 0 1,0 0 1,0 0 4,0 0 2,0 0-4,-2-12 1,5 3 24,3 1-28,0-6-2,3 0-1,0-3 3,1-1 4,4 1 5,-1 0 4,2 1 4,-1 2 4,4 0 0,-2 3 2,1 0 3,0 4 4,0 1 2,-1 5 6,-2 1-4,1 1 3,1 3 2,-1 1 3,-2 3-4,-1 2 3,-2-2-1,-1 3 8,-3-1-3,1 0-14,-1-1 19,-2 1-7,-2 0 1,-2-10-3,3 15 3,-3-15 1,0 15 0,0-15-10,-2 10 7,2-10-2,0 0-4,-5 11-13,5-11-10,0 0-17,0 0-2,0 0-10,0 0 3,-10-4-7,10 4 2,0-13 4,0 13 9,6-20 6,-2 4 4,3 1 4,1-3 4,3 1 3,0 2 7,2-3 0,4 3 3,-2 1 4,2 1 3,1 4 8,0-1 21,-1 4 16,-1 4 20,2-1 23,-3 3 6,2 4 24,-2 0 4,-1 4 4,-1-1-4,-2 2-9,-2 1-3,-1 1-5,-3-2-36,-1 3-2,-2 0-20,0-1-4,-2 0-13,-2 2-20,0-2-83,1 0-75,-2 0-102,1 0-119,-1 0-111,-1 0-173,2 0-228,-1-1-553,3-10-1053</inkml:trace>
  <inkml:trace contextRef="#ctx0" brushRef="#br2" timeOffset="550470.0559">18562 14878 818,'9'-8'806,"0"0"-82,1-3-111,3 3-73,-1-3-79,3-1-60,-1-1-71,1 0-55,1-2-36,2 2-34,-3 1-21,1-3-19,-1 2-29,1-1-23,-2 1-16,-2 3-23,-2-2-3,0 3 14,-1-1-31,-4 2 11,-5 8-25,5-13 2,-5 13-27,0 0 16,-3-13-23,3 13 14,-13-6-20,13 6 21,-16 0-22,6 2 23,-1 1-7,0 1 9,1 2-2,-2 3 17,2-1-13,1 3 8,2 0-5,2 1-7,0 2-3,3-1-1,1 1-12,4 0 5,2 1-42,1-3-40,6 5-47,2-5-45,2 1-24,1 0-45,3-1 7,2-2-14,5-2-6,-4-1-15,4 0 0,0-2 7,-1-3 16,1 1 20,1-1 7,0-4 17,-1-1 22,0-2 9,1-4 23,1 0 31,-4-4 21,-2-1 20,-1-2 21,-3 0 32,-4-1 43,-3 1 25,-3 0 49,-2 1 48,-3 1-13,-3 2 42,-1 1 4,-2-1 30,-3 3 4,-1 2 4,-4 1 12,0 1 2,-1 2 7,-2 3-6,0 0-8,-3 3-14,-1 2-15,2 2-19,-1 0-13,1 3-46,0 2-9,3-2-23,2 2-19,0 1-2,3-2-34,3 1-6,3-2 1,1-10-14,3 20 22,2-9-48,4-4-39,0 1-30,2-1-14,2 0-9,-1-4-10,-1-1-3,3-1 9,0-1 3,0-1 25,2-3 14,-1-1 12,-2-4 4,1 0 16,-2 0 5,0-3 16,-2 2 21,-1-2 42,0 4 28,-1-4 15,-3 6 15,0-2-1,0 1-16,-5 7-8,7-9-19,-7 9 5,0 0-15,0 0-1,0 0-15,0 0-3,0 0-12,11 7-6,-11-7-4,2 9-10,-2-9-50,4 12-62,-4-12-57,5 10-46,-5-10-47,10 12-56,-10-12-30,10 10-54,-10-10-21,9 8 4,-9-8 9,11 6 4,-11-6 25,14 5 30,-14-5 37,13 0 64,-13 0 64,15-4 72,-15 4 62,13-7 75,-4 3 55,-1-2 48,-1-1 44,0 2 40,-7 5 21,14-10 3,-14 10 26,11-8-37,-11 8-5,11-6-15,-11 6-30,10-4-19,-10 4-4,0 0 9,13 4 24,-13-4 19,0 0-11,7 8-7,-7-8 1,5 12 1,-5-12-5,3 9-16,-3-9-1,2 11-4,-2-11-18,0 0 0,0 13-26,0-13-11,0 0-27,-2 12-20,2-12 25,0 0-39,0 0-14,-3 9-3,3-9-10,0 0 2,0 0-11,0 0-1,-5-8-4,5 8 2,4-13-8,-4 13 4,5-17-9,1 4 3,2-2-5,4-2 16,2-7-21,3 0 1,7-3 3,1 1 4,2 1-1,1 4-3,-2 4 1,0 2 3,2 3 7,-1 2 6,-2 6 10,-4 1 14,2 5 23,0 2 22,-2 4 4,-1 1-6,-2 3-4,-4 3-63,-1 1-13,-3-2 0,-2 5 0,-4-2 0,-3 1 0,-1-2 0,-4 4 0,-1-1 0,-5 2 0,-3-3-244,-2 3-226,-3-1-168,-2 2-253,-1-6-985,-1 3-1595</inkml:trace>
  <inkml:trace contextRef="#ctx0" brushRef="#br2" timeOffset="551504.1429">21308 14577 436,'0'0'762,"-15"-2"-138,15 2-41,0 0-68,-14 0-31,14 0-60,0 0-21,0 0-73,0 0-30,0 0-55,0 0-14,0 0-54,14 5-16,-14-5-46,20-1-3,-6-1-39,3 0 6,1-3-34,0 2 4,4-2-28,-1 1 20,0-4-27,-3 1 18,-2 2-24,-2-3 18,-1 1-20,-1-1 16,-5 1-19,-2 0 19,-5 7-20,3-12 19,-3 12-26,-10-10 20,10 10-23,-22-6 21,8 6-22,-4 3 15,0 0-9,-2 4 26,-1 2-11,2 1 40,0 1 1,1 3 37,3 1-3,-1 2 3,5 1-21,3-1-4,2 2-20,1-2-8,5 0-3,2-1-7,6 0 3,2-1-6,5 0-15,7 0-37,4-2-52,3-2-43,2-1-41,2-3-30,0-3-25,-2-1 1,0-3-33,-1-2-2,0-1-9,2-3 15,-2-3 12,-3 1 62,-3-5 18,-5 1 38,-2-2 14,-3-1 27,-5-2 10,-2 3 58,-4-1 38,0 0 46,-3 1 56,0 0 27,-3 2 2,3 12 26,-3-19-27,0 9 5,3 10-40,-5-8 31,5 8-17,0 0 15,0 0-33,-9 6 17,9-6-27,-3 14-18,3-14-4,0 21-24,0-9-10,0 1-12,0 0-6,0 0-7,0 1-11,0 0 1,0-3-5,0 1-3,0-12-1,0 20-3,0-20-2,0 15 4,0-15 0,0 13-4,0-13 0,0 0-3,0 0-4,0 0-6,0 0-12,0 0-4,0 0-10,3-17-3,-1 8-1,2-6-1,1 0-1,2-3 22,2-1-26,1-1 20,3-3-21,2 2 25,2 0-15,3 4 28,1 2-21,-2 5 22,3 2-12,-1 2 25,0 6-5,-1 0 40,4 4-13,-2 3 28,-1 0-24,-4 4 13,-2 1-26,-1 2 3,-5 0-7,-3-1-2,1 1-5,-4 1 0,0-1 4,-2-1-12,0-1-50,-1 2-52,-1-4-81,0 1-63,-1 0-58,2-11-82,-1 14-54,1-14-45,-1 15-131,1-15-574,0 0-799</inkml:trace>
  <inkml:trace contextRef="#ctx0" brushRef="#br2" timeOffset="551796.3928">22632 14294 91,'6'-19'850,"-2"2"-168,-1 4-45,-2 0-103,-1 13-35,-1-18-59,1 18-16,-8-7-31,8 7-19,-14 2-31,7 5-9,-2 2-18,-2 5 8,1 2-27,1 4-27,-3 6-17,1 1-24,2 2-10,0 3-28,2-1-31,0 0-26,2 4-25,1-3-21,-1 2-88,3-3 0,0-4 0,4 1 0,-1-4 0,3 3 0,-1-5 0,3 0 0,0-4 0,2 1 0,1-2 0,1-3 0,0-1 0,3-4-36,-2 0-109,3-4-44,-2 1-39,1-4-30,-1-1-40,-12-1-42,25-1-47,-12-3-100,-2-4-54,1-1-40,-3-1-133,-3-3-545,0-1-868</inkml:trace>
  <inkml:trace contextRef="#ctx0" brushRef="#br2" timeOffset="552109.7833">22329 14577 429,'-24'-2'760,"4"0"-167,2 1-47,5-1-78,13 2-70,-14 0-61,14 0-51,0 0-59,0 0-47,23 0-30,-3 0-38,8 2-22,10-1-15,5 1-6,8-2 2,5 0 9,3 2-2,1-4 17,1 2-51,1 0-1,-3-2-5,-5 1-10,-1 1-4,-14 0-4,-5 0-5,-6 0 6,-5 1 8,-5 1 27,-2 3 22,-4-1 35,-4 1-11,-3 5 19,-5-10-7,0 17-9,-5-7 2,2 2-13,-2 0-17,0 0-16,0 1-11,-1-2-12,3 0-4,-1 0-9,4-11-3,-1 19-5,1-19-19,6 15-31,-1-6-31,1-3-36,-6-6-43,17 9-30,-8-5-30,1-2-7,2 1-42,-12-3-9,23-2-74,-11 1-55,0-2-95,3-2-148,-3-2-377,-1-1-615</inkml:trace>
  <inkml:trace contextRef="#ctx0" brushRef="#br2" timeOffset="552385.4345">23004 14355 10,'-17'0'783,"7"2"-195,10-2-90,-14 5-53,14-5-72,0 0-47,-4 10-28,4-10-24,10 5-27,1-2-18,2-1-16,3-1-19,4 0-8,0-2-17,1 1-18,1-1-2,-3-2-13,0-1-6,-1 1-7,-4-4-13,-2 1-17,-1-2-6,-4 0-17,-3-1-8,-3-2-13,-1 11-2,-3-22-15,-3 12-9,-2-2 0,-2 3-2,1-1-5,-2 1-2,-1 3-6,1 2-1,-1 1-29,1 1-73,11 2-72,-23 3-111,11 1-124,1 2-148,-1 3-216,1 1-466,3 2-839</inkml:trace>
  <inkml:trace contextRef="#ctx0" brushRef="#br2" timeOffset="552718.085">23192 14552 724,'8'-6'905,"3"3"-136,-1 1-134,3 0-67,2-1-122,1 3-70,3 2-61,0 1-20,3 1-62,2 4-10,-1 1-48,3 2-14,-2 3-23,-2 0-22,-3-2-18,-4 1-13,2 0-9,-4 2-6,-3-3-7,-1-1 2,-2 1 6,-3-2-1,1-1 19,-2 1 27,-3-10 11,1 12-3,-1-12 6,0 0 4,-4 16 3,4-16-14,0 0-12,0 0-17,0 0-10,0 0-13,0 0-5,0 0-18,-6-9-10,6 9-16,9-17-22,-3 8 0,2-4 0,1-1-13,1-1-106,3 0-58,-1 0-48,3 1-89,0 2-54,2-1-74,-1 2-143,1 2-87,1-1-136,0 1-612,-1 3-1027</inkml:trace>
  <inkml:trace contextRef="#ctx0" brushRef="#br2" timeOffset="553024.2492">23831 14579 265,'0'0'733,"0"0"-130,0 0-53,15 0-98,-15 0-29,15-6-39,-4 3-48,1-2-31,-1 1-59,1-2-26,1-1-56,-1 0 9,-1-1-43,1-1 3,-3 0-38,1 1-15,-4-2-10,-1 0-17,-1 1-4,-4 9-8,4-18-5,-4 18 5,-4-13-17,4 13-7,-10-8-4,10 8-3,-20 2 3,7 3 52,-2 3 10,-2 6 48,-2 3-8,2 3 18,-2 1-27,1 4 5,3-1-31,1 1-15,2-1-11,4-1-18,2-3 0,2-1-8,3-2-4,5 0-7,1-3-4,4 0-1,1-1 5,5-3-12,1-1-22,3-1-53,0-3-69,0-3-78,3 0-82,0-2-125,-1-2-86,5 1-128,1-3-779,3-3-1025</inkml:trace>
  <inkml:trace contextRef="#ctx0" brushRef="#br2" timeOffset="553833.8066">25357 14693 565,'11'-6'685,"0"2"-106,1-2-26,3 3-83,1-3-7,2 0-48,-1 0-28,0 0-51,1 1-43,-4-2-28,3 2-22,-5-2 23,2 1-40,-5 0-15,-1 0-56,-1 0-10,-7 6-38,5-11-7,-5 11-36,-5-9 3,-2 4-24,-2 1 4,-5 1-24,1 3 12,0 0-21,-3 0 19,-4 0-22,2 3 14,-3 3-21,4-3 15,-2 2-18,2 2 22,1 0-23,2 2 0,3 1-3,2 2-3,3-1 3,1 1-1,4 1-7,7 2-13,-2 1-27,5 2-21,4-2-8,1 2 8,2 0 9,4-1 12,-1-1 11,0 1 10,-1-7-4,-1 4 17,-3-6 1,-3 2 27,1-3 31,-5 0 12,0-2-5,-7-5-7,6 8-8,-6-8-1,0 0 14,-9 8-8,9-8-7,-21 0-1,9 0-7,-3-3-2,-2 0-6,-3 0-7,-3-1 2,1-1-3,-1-1 2,0 2-3,2 0-9,0-2-63,3 2-64,2-1-88,3 1-81,2 0-150,2-1-116,9 5-91,-12-7-756,12 7-1016</inkml:trace>
  <inkml:trace contextRef="#ctx0" brushRef="#br2" timeOffset="554081.811">25879 14450 183,'9'-16'1022,"-1"4"-186,-3 0-111,-1 2-50,1 1-47,0 0-79,-5 9-89,2-13-39,-2 13-16,0 0-41,0 0-29,0 0-36,-10 5-26,10-5-44,-9 21-17,7-4-23,-2-1-21,2 2-36,0 4-46,-2 0-86,3 2 0,-1 1 0,0-2 0,2 2 0,0-2 0,0 0 0,0-3 0,2 1 0,0-4 0,0 0-209,1-3-107,1 3-83,-2-5-53,1 0-108,1 0-121,0-3-130,-4-9-700,10 16-1140</inkml:trace>
  <inkml:trace contextRef="#ctx0" brushRef="#br2" timeOffset="554249.7112">25595 14704 919,'-7'-9'769,"1"-2"-140,6 11-96,-4-16-87,4 16-68,6-16-94,-1 9-60,4-4-34,6 3-46,3 0-41,5-1-65,1 2-96,6 0-83,-3 1-97,0 1-65,2 2-24,-3-1-76,1 2-47,-2 0-412,0 1-412</inkml:trace>
  <inkml:trace contextRef="#ctx0" brushRef="#br2" timeOffset="554628.8688">26049 14583 533,'0'0'603,"0"0"-93,11-1-43,-11 1-58,12-1-17,-12 1-46,15 1 18,-15-1-25,21 5-19,-11-3-28,4 5-25,-2 1-12,2 1 14,1 3-35,-1 0-5,-1 1-35,-2 1-27,1 1-26,-2-1-23,-1 1-18,-3-3-18,0 2-16,0 0-11,-5-4 0,1 1-10,-2-11-19,-2 18-4,2-18-7,-5 15-5,5-15-7,-8 12-18,8-12-21,-10 7-19,10-7-15,0 0-12,-15-1 2,15 1-5,-7-8 12,7 8 14,-5-12 2,5 12 11,5-23 6,-1 9 7,1-1 7,4-5 9,2 3 2,2-3 5,3 3 0,2-2 7,-2 4 1,2 3 30,2 0 1,1 5 31,-2 2-5,2 2 21,-1 3 18,0 3 10,0 0 19,1 4 32,-2 3-18,-2 0-17,0 3-15,1-1-20,-5 3-14,-3-3-13,-1 0-15,-3 1-6,1-2-8,0 1-38,-6 0-83,-1-12-72,2 16-61,-2-16-54,-5 14-60,5-14-57,-9 10-85,9-10-54,-13 6-56,13-6-90,-15 1-492,15-1-784</inkml:trace>
  <inkml:trace contextRef="#ctx0" brushRef="#br2" timeOffset="554798.6169">26541 14464 305,'8'-15'410,"0"3"-145,1 2-165,-3 3-208,4 0-195,-1 3 235</inkml:trace>
  <inkml:trace contextRef="#ctx0" brushRef="#br2" timeOffset="555636.8518">26809 14691 406,'0'0'773,"0"0"-108,0 0-28,0 0-89,0 0-29,4-9-41,-4 9-25,0 0-42,0 0-29,0 0-33,4-10-41,-4 10-40,0 0-46,0 0-35,0 0-2,0 0-22,0 0-5,4 12-36,-4-12-25,0 19-10,0-7-19,-1-1-8,-2 2-9,1-1-12,0 0-9,0 0-2,0 0-5,0-2-6,-1 1 0,1 1-5,2-12-1,-4 17-5,4-17 0,-2 13-6,2-13 7,-2 13-1,2-13-1,0 0-6,0 0-7,4 9-22,-4-9-6,0 0-32,15 0 13,-15 0 0,16-9-15,-5 1 4,3-1-1,-1-2 0,3-1 9,-3-3-3,4 1 14,-2 0 6,1 2 8,-3-1 8,-2 5 2,1-2 4,-3 2 4,-1 4 2,-8 4 0,14-5-5,-14 5 11,11 5 4,-11-5 0,12 9 0,-6 1 1,-1-3 0,1 4 0,-1-2-1,4 3 6,-2-1 0,1 0-5,1 0-3,3 0 11,-1-1-5,3-1 3,3 3-6,2-3 0,-2-4 1,2 3 6,3-1-6,-2-3 24,1 1-30,1-4 11,-4-1-20,4-1 25,1-1-11,0-2 8,-1-2-8,-2-3 4,0-1-3,-2-2 4,-2 0-2,-3-3 10,-1 1-13,-3 2 1,-5-1 3,0 1 2,-4 12-2,-4-20 16,0 13-1,-1-1 5,-6 2 11,2 2 4,-2 1 12,-1 1-10,12 2-16,-25 0 0,25 0-10,-21 2-4,11 1 6,10-3 2,-13 9-6,13-9-8,-7 9 6,7-9-5,-2 10 2,2-10 5,0 0-14,6 13 1,-6-13-1,7 7-6,-7-7-5,12 5-14,-12-5 7,15 4-16,-15-4 13,16 0-3,-16 0 17,16 0-14,-16 0 15,18-1-12,-18 1 13,15 2-8,-15-2 9,16 7-5,-11 2 13,2 2-7,-4 3 14,0 2 3,-3 6 19,0 5 31,-3 8 48,1 9-7,-4 1 0,2 3-23,-3 2-1,0 0-1,-2 10-2,0-9-10,0 1-7,0-1-7,2 1-3,1-3 13,-2-2-11,2-2-3,2-2 9,-1-7-47,3-2-9,0-2 0,2-5 0,2-2 0,0-1 0,0-2 0,1-5 0,-2 0 0,0-2 0,-1-3 0,2-1 0,-2-11 0,0 18 0,0-18 0,-4 10 0,4-10 0,-11 4 0,11-4 0,-16-2 0,6-4 0,-4-3 0,-1-3 0,-3-8 0,-4-6-384,2-4-289,-5-3-201,-7-11-1098,1-1-1715</inkml:trace>
  <inkml:trace contextRef="#ctx0" brushRef="#br2" timeOffset="556588.6165">28366 14674 267,'3'-17'747,"-3"17"-114,4-14-53,-1 4-20,-3 10-56,4-17-15,-4 17-26,2-12-50,-2 12-47,5-12-52,-5 12-53,0 0-19,0 0 20,0 0-10,0 0-21,0 0-23,-1 17-20,-3-6-28,2 3-34,-4 2-18,1 1-14,0-2-20,0 2-18,0 1-12,1-2-9,-2 0-3,4-1-49,0-1-72,-2-1-80,4-2-70,0-11-41,0 19-43,0-19-12,4 13-75,-4-13-17,4 9-38,-4-9-8,0 0-101,13 2-114,-13-2-318,10-4-607</inkml:trace>
  <inkml:trace contextRef="#ctx0" brushRef="#br2" timeOffset="556897.4228">28348 14447 346,'0'0'686,"0"0"-84,-13-3-45,13 3-56,0 0-97,0 0-21,0 0-64,0 0-18,18-3-29,-18 3-32,18 0-12,-5-2-14,-2 0-33,3-1-15,1 1-17,-1-2-6,-3 1-14,1-2-16,-1 0-15,-2 0-17,1-1-12,-3 0-7,0-1-5,-2-1-17,-5 8-11,5-14 0,-5 14-14,0-14 3,0 14-9,-6-13 3,-2 6-7,1 2 4,-3 1-8,0-1-10,0 2-39,-3 3-22,2-2-53,-2 4-29,1 0-48,1 1-14,-3 2-78,1 2-50,2 2-42,0 2-29,5-1-65,-1 1-59,5 2-464,2-2-603</inkml:trace>
  <inkml:trace contextRef="#ctx0" brushRef="#br2" timeOffset="557204.8668">28758 14599 182,'20'-2'750,"-3"1"-150,-4-3-57,-3-1-96,-1 1-60,-3-2-38,-6 6-17,3-12-23,-3 12-20,-3-13-32,3 13-26,-11-13-33,3 6-11,0 4-21,-2-2-23,10 5-20,-19-5-28,19 5-13,-19 0-12,19 0-13,-17 7-12,9-1-11,2 1-7,1 0-8,1 5-8,3-2 7,0 3-14,2 0 9,1 1-14,1 2 8,0-1-12,0 0 10,2-1-12,-1 0 11,0-3-8,0 0 4,-1 0-5,-3-11 15,5 17-5,-5-17 28,2 14-8,-2-14 0,0 0-5,0 12 5,0-12-9,0 0 3,-9 5-8,9-5 5,0 0-13,-15-4 7,15 4-16,-13-8-40,5 5-55,8 3-49,-12-11-86,5 3-70,7 8-124,-10-10-69,10 10-215,-6-16-445,6 16-773</inkml:trace>
  <inkml:trace contextRef="#ctx0" brushRef="#br2" timeOffset="557489.1746">29385 14432 139,'17'-10'941,"-3"-2"-179,-1 3-55,-3-1-89,-2 2-43,-2-1-55,-1 1-67,1 1-60,-6 7-57,7-9-33,-7 9-13,0 0 3,0 0-4,0 0-26,6 9-8,-7 3-26,1 0-17,-1 4-5,1 5-16,0-2-22,0 8-123,-2 0-46,2 1 0,0 1 0,2-2 0,-2 1 0,1 0 0,-1-2 0,1 1 0,2-2 0,-2-2 0,2 1 0,-2-4 0,2-3 0,-2 2 0,2-6-65,-1 1-342,-1-4-76,2 1-31,-3-11-124,2 16-76,-2-16-189,3 12-517,-3-12-1026</inkml:trace>
  <inkml:trace contextRef="#ctx0" brushRef="#br2" timeOffset="557654.0007">29208 14696 808,'-8'-10'803,"4"1"-106,4 9-85,-5-15-134,5 15-64,2-12-86,4 5-51,0 0-81,4 3-23,4-2-50,0 1-19,4 2-95,1 1-50,1-1-125,0 2-103,-2 1-113,2 0-149,2 0-608,-4 0-754</inkml:trace>
  <inkml:trace contextRef="#ctx0" brushRef="#br2" timeOffset="558357.0557">29522 14605 401,'0'0'810,"0"0"-134,9-8-90,-9 8-90,14-2-75,-14 2-38,23-1-63,-8 3-19,2 2-37,3 3-22,0 0-12,1 3-4,1 0-8,-3 3-11,2-2-39,-2 3-22,-3-3-29,0 3-17,-2 0-18,-3-3-14,-2 0-6,-1 2-10,-2-5-9,-1 2-9,-5-10 20,4 15-35,-4-15 4,-1 13-10,1-13-3,-8 8-3,8-8 2,-11 6-6,11-6 2,-12 2-2,12-2 10,-14-2-3,14 2-5,-11-5 8,11 5 23,-9-9-5,9 9 10,-5-15-14,5 15-2,1-19-4,3 8-5,1-3-7,2 1-3,2-3-26,4 1-39,-1 1-31,4 0-44,-2 3-36,5 0-45,0 1-8,2 4-33,0 1 11,-2 1-39,1 2 5,2 0 14,-3 4 3,3 0 14,-2 0 24,2 2 16,-3 0 49,0 0 22,-1 1 39,0 0 32,-2-1 59,-1 1 47,-4-2 52,1-1 44,-2 0 27,-10-2 2,13 1-7,-13-1 0,0 0 25,0 0-14,10-3 12,-10 3-6,0 0 18,-13-5-12,13 5 25,-18-2 6,6 4-5,-3-2 24,-1 5-29,-5 1 5,1 2-36,0 2-23,0 0-26,0 3-17,2 0-20,3 2-17,-1-1-6,5 0-16,1 2-4,0-1-12,3-1-13,3-2-5,2 0-4,0 0-58,4-2-1,0 1-45,2-1-24,1-5-30,3 3-18,-2-1-6,-6-7 3,17 7 24,-17-7 6,19 2 16,-19-2 22,19-2-8,-7-1 53,-2-1 11,3-4 6,-3-1 10,1 1 9,2-4 7,-3 1 21,-1-1 30,3 1 13,-4 1 32,-1 1 13,2 2 13,-4 0-10,2 0-16,-7 7-13,9-7-11,-9 7 14,0 0-6,0 0 7,0 0-6,14 4 3,-14-4-20,1 11 0,-1-11-15,2 13-2,-2-13-16,2 17 7,-2-17-42,2 15-68,-2-15-72,2 16-75,-2-16-72,2 13-85,-2-13-73,3 14-76,-3-14-37,5 15-93,-5-15-435,10 14-721</inkml:trace>
  <inkml:trace contextRef="#ctx0" brushRef="#br2" timeOffset="558653.9262">30382 14841 130,'8'-14'788,"-2"6"-134,1-3-50,-1 4-75,0 0-78,-6 7-66,10-11-25,-10 11-36,10-5-30,-10 5-61,0 0-39,12 8-18,-12-8-13,7 14-10,-7-14-6,3 16-23,-1-5-11,-1 1-8,0-2-12,2 2 9,-2-1 7,0 0-9,-1-11-5,3 21 5,-3-21 6,4 16 29,-4-16-2,5 13 4,-5-13-15,7 11-4,-7-11-14,12 7-8,-12-7-7,15 3-11,-15-3-3,21-2-20,-10 0-10,4-3-15,1 0 8,0-2-21,4-1-1,1-2-6,4-4-18,-2 1-36,1 0-61,-1 0-51,1-1-55,-3 3-54,-3 1-49,1 2-60,-4 1-57,-1-1-77,-4 4-72,0-2 14,-10 6-182,13-4-387,-13 4-749</inkml:trace>
  <inkml:trace contextRef="#ctx0" brushRef="#br2" timeOffset="558972.3708">30809 14897 193,'0'0'625,"13"4"-96,-13-4-65,17 6-24,-17-6-56,25 0-31,-14 0-25,3-3-3,-1 0-36,0 1-7,2-1-30,-1-3-26,0 0-17,-1-3-21,0 1-29,-2-1-14,-2-1-1,1 1-16,-5-1-13,1 3-21,-6 7-7,6-14-11,-6 14-13,1-11-13,-1 11-2,0 0 25,-7-4 11,7 4 19,-12 2 26,12-2 26,-14 12-9,6-3-12,-1-1-24,-1 3-2,1 0-31,0 1 9,-1 0-19,3 2-5,-1 1-24,0-2 0,1 1-16,0 0 4,3 0-11,0-2 2,3 1-14,0-1-8,2-1-53,2 0 6,2 1-71,1 0-61,4-2-46,1 1-38,0-3-47,2 2-50,1-3-51,0-2-30,1 0-35,-1-3-10,1-2-120,-2 0-532,0-5-757</inkml:trace>
  <inkml:trace contextRef="#ctx0" brushRef="#br2" timeOffset="559524.091">31147 14988 954,'3'-15'454,"-1"1"-67,0 0 11,0 2-30,0 0-20,3 0-4,-3 2-16,2-2-30,1 3-38,0 1-32,3 1-10,1 1-25,0 2-20,1 1-7,-10 3-23,23 0-9,-13 4-15,4 3-19,-2-1-12,-1 4-9,0 0 3,-2 2-3,1 1 3,-4 0-6,0 0-6,0 1-8,-2-1-9,-2 1-4,-1-2-1,-1 0-13,0-12 2,0 22-5,0-22-16,-2 17 7,2-17-8,-3 15-2,3-15 7,-2 9-13,2-9-2,0 0-1,0 0 2,0 0 2,0 0-7,0 0-4,6 7-2,-6-7-1,13-10-4,-6 5-10,4-4-8,3-2-17,2 0-12,2-3-20,4-4 11,1 2-16,4-6 21,1 1 0,-1-2 21,-6 6 2,0-4 13,-3 4-1,-3 2 17,-2 1 1,-4 1 23,0 3-15,-4 1 16,-5 9-18,5-13 19,-5 13-2,0 0-13,-5-7 14,5 7-5,0 0-11,-15 3 11,15-3-13,-12 11 10,7-2-10,0-3 8,-1 4-11,2 0 14,-1 3-17,1-1 16,1 1-17,2 2 16,0 2-16,1-4 27,0 4-18,1-2 0,0 3 1,0-2-1,2 0 1,-2-2 4,1-1 45,0 0 29,-1-2 10,1 1 19,-1-3 26,-1-9 19,1 20-6,-1-20 16,2 17 4,-2-17-22,0 12-6,0-12-17,0 0-2,0 17-9,0-17-13,0 0-23,-8 8-9,8-8-14,-9 4-7,9-4-17,0 0-2,-19 0-17,19 0-9,-16-3 0,6-1 0,10 4-52,-17-5-79,17 5-66,-12-5-73,12 5-74,-12-8-84,12 8-62,-5-8-86,5 8-44,3-11 18,-3 11-125,10-10-454,-1 5-791</inkml:trace>
  <inkml:trace contextRef="#ctx0" brushRef="#br2" timeOffset="560284.484">31761 15034 518,'18'0'529,"-3"-2"-66,3 1-41,1-1-47,0 0-47,3 0-32,2-1-26,2-1-17,-2 2-14,2-1-15,-2-2-10,-1 1-9,0 0-19,-3-2-28,-1 0-8,-3 2 3,0-4-9,-3 3-10,1-1-30,-5-1-1,-2-1-23,0 1-1,-7 7-26,8-14 13,-8 14-31,1-13 21,-1 13-20,-2-12 27,2 12-2,-9-8 27,9 8-16,-12-6 40,12 6-17,-14 0 32,14 0-42,-19 6 26,9-1-48,-3 2 26,1 1-44,1 2 35,-1 1-17,2 2-5,0-1-33,1 1 7,1 3-16,2-3-2,0 1-31,3 1-43,2-3-30,1 1-40,1-1-16,2 1-14,3-3-5,-1 0-8,3-1 1,1 0 3,2-1 11,2-3 12,0 2-13,1-3 11,2-1 16,1 0 11,-2-3 23,3-1-3,1-2 26,2 0 6,-1-4 20,3-1 5,-1-2 10,0-4 13,1-1 20,-2 0 17,0-1 21,-6 2 21,-2 0 9,0 0 7,-4 2 11,-1 1 23,-1 1-15,-2 0-5,-5 10-10,4-15 12,-4 15 9,0 0 23,-5-9-7,5 9 37,0 0-18,-15 2 6,15-2-32,-15 10 20,8-3-42,-3 3 16,1 2-32,0-2 20,0 2-16,0 0-11,1 0-13,2 1-17,0 0 3,2-2-10,1 1-3,1-3-4,2-9-2,1 21-6,3-12 1,-4-9-3,10 15 10,-10-15-54,14 11-3,-5-8-23,-9-3 12,20 4-19,-8-4 17,2-3-17,0 0 29,2-2-11,-1-1 16,4-3-20,1-4 6,2-1-25,1-3-5,0-2-9,1-5-6,2-1 6,-3-4-6,0 0 2,0-4 9,-2-2 10,-1-1 14,-1 1 20,-1-1-2,-3 0 5,-3 3 8,-2 2 9,-3 2 9,-1 5 3,-3 0 24,0 3 7,-2 2 13,-1 3 7,-1 3 23,-2 2-3,0 2 53,3 9 24,-12-9 48,12 9-7,-15 7 34,6 4 15,-3 4-36,1 10 14,0 4-47,-2 5 44,1 4-57,0-1 37,1 3-15,1 0-91,1-1-81,-1 1 0,3 0 0,3-7 0,2-1 0,2-3 0,2-1 0,3 0 0,3 1 0,2-7 0,3-1 0,4 1-151,1-5-210,2-1-27,-2-6-43,2-3-65,-1-3-77,1-1-47,0-4-16,2-1-153,1-3-389,4-5-789</inkml:trace>
  <inkml:trace contextRef="#ctx0" brushRef="#br2" timeOffset="560464.7548">33109 15057 884,'15'-13'756,"2"0"-41,-2 0-95,0 3-17,0-3-48,-3 2-42,1 3-32,-1-2 38,-1 3-112,-1-1 37,-1 1-80,0 1 28,-1 1-66,-2 0-1,-6 5-63,15-10-237,-15 10-25,12-6 0,-12 6 0,10-5 0,-10 5 0,12-6 0,-12 6 0,9-4 0,-9 4 0,0 0 0,9-4 0,-9 4 0,0 0 0,0 0-207,0 0-168,0 0-63,0 0-98,0 0-120,-11 4-72,2 0-933,9-4-1328</inkml:trace>
  <inkml:trace contextRef="#ctx0" brushRef="#br3" timeOffset="564701.2016">2035 16537 260,'0'0'1080,"8"-10"-175,1 3-116,-4 1-22,2 0-93,0-1-22,-1 0-147,-6 7 2,10-13-52,-10 13-54,8-7-37,-8 7-44,8-9-49,-8 9-41,5-6-219,-5 6-11,0 0 0,9-7 0,-9 7 0,0 0 0,0 0 0,0 0 0,0 0 0,0 0 0,0 0 0,0 0 0,-14 6 0,6-1-139,2 3-317,-2 0-26,-2 4-101,0-2-103,-3 3-63,-1 5-865,1-2-1267</inkml:trace>
  <inkml:trace contextRef="#ctx0" brushRef="#br3" timeOffset="564921.1893">1731 16970 625,'0'0'913,"-4"10"-153,4-10-79,0 0-71,-4 10-61,4-10-68,0 0-28,0 0-83,-6 7-8,6-7-87,0 0 5,0 0-108,0 0 21,0 0-100,0 0 32,-13 1-74,13-1 44,0 0-68,0 0 33,0 0-88,0 0-27,0 0-94,0 0-51,0 0-92,0 0-110,0 0-115,0 0-74,0 0-171,0 0-563,0 0-928</inkml:trace>
  <inkml:trace contextRef="#ctx0" brushRef="#br3" timeOffset="565160.0315">2399 17089 383,'22'2'1073,"-5"-2"-143,-1-2-101,-3 2-9,1 0-150,-14 0-26,24 0-98,-24 0 10,17-1-53,-17 1-59,14 0-49,-14 0-39,13-1-314,-13 1-42,0 0 0,13-1 0,-13 1 0,0 0 0,0 0 0,15-4 0,-15 4 0,0 0 0,0 0 0,9-3 0,-9 3 0,0 0 0,0 0 0,0 0 0,0 0 0,10-3-511,-10 3-240,0 0-167,0 0-977,0 0-1620</inkml:trace>
  <inkml:trace contextRef="#ctx0" brushRef="#br3" timeOffset="568317.5443">3471 16370 832,'4'-12'700,"1"0"-72,-2 0-43,1-1-20,0 0-41,-2 0-27,2 4-24,-1-3-13,-1 2-3,1 0-52,-3 10-33,6-13-51,-6 13-35,2-10-43,-2 10-25,0 0-35,4-8 0,-4 8-15,0 0-77,7 12-91,-5-3 0,0 3 0,-1 1 0,0 4 0,-1 0 0,0 2 0,0 0 0,0 1 0,-1 1 0,0-1 0,-1 4 0,1 0 0,-2 0 0,1-1 0,-1 0 0,1 1 0,-1-2 0,1 0 0,-1-5 0,3 2-406,0-6-217,1 2-120,3-1-74,-3-2-952,5 0-1463</inkml:trace>
  <inkml:trace contextRef="#ctx0" brushRef="#br3" timeOffset="568744.7102">3908 16537 1020,'0'0'859,"8"-9"-119,-8 9-85,0 0-73,0 0-81,0 0-81,0 0-45,0 0-34,0 0-26,-9 7-37,2-2-37,0 2-54,1-2-14,-3 3-33,-1 1-35,-1-3-7,1 2-33,-1 1-2,0-1-31,1 0 11,-1 0-27,3-2 12,-1 1-22,0-2 22,9-5-39,-13 9 7,13-9-26,-11 5 5,11-5 4,0 0-12,-14 0 6,14 0-6,-7-5 9,7 5 4,-5-13 5,5 13 0,0-15 3,0 15 16,1-20-16,3 11 2,0-1 7,1 3 2,4-4-6,0 2 0,3 2 2,2 0 4,0 0 2,2 4 2,1 1-4,1-1 3,2 3 1,-2 0 0,3 3-1,-3 0-1,2 1-2,-1 1 1,-1 0 0,0 0-6,-1 2-42,0-2-50,0 3-51,-2-3-52,1 0-35,-2 1-45,1-1-24,-2 0-16,-2-1 0,2-1-2,-1-1-13,0 1 4,-12-3 3,21 2 42,-21-2-18,19 0 52,-19 0-1,19-3-36,-9-1-44,-1-1 19,0-1 24,0-3 36,0 0-107,0-4 183</inkml:trace>
  <inkml:trace contextRef="#ctx0" brushRef="#br3" timeOffset="568986.3725">4325 16474 752,'6'-21'280,"-2"-1"-28,-1-2 11,-1 2 9,0-2 31,-1 0-6,-1 2 6,0 2 24,0-1 12,-1 1 5,-2 3 9,2-1-36,-2 2 4,1 1-2,-1 3 1,0 1-3,0 0-18,3 11-13,-4-18-32,4 18-29,-4-13-36,4 13-21,0 0 33,0 0 7,0 0-5,0 0-9,0 0-36,1 14-31,-1-14-127,2 25 0,-1-8 0,-1 0 0,1 1 0,-1 3 0,2-2 0,-2 2 0,1 4 0,-1-1 0,0-3 0,0 2 0,1 1 0,-1-4 0,2 1 0,0-1-35,0-1-309,1 0-56,-2-2-58,3-2-43,1-1-4,2 1-5,1-1-34,-1 1-66,2-4-140,0-1-356,2-2-721</inkml:trace>
  <inkml:trace contextRef="#ctx0" brushRef="#br3" timeOffset="569352.2766">4643 16472 853,'0'0'686,"-5"-13"-71,5 13-83,-6-10-52,6 10-57,-11-6-44,11 6-9,0 0-32,-15 4-29,15-4-24,-14 13-14,9-4-34,-2 2-18,2 2-37,1 0-33,0 1-29,2 1-21,1-2-20,0 0-16,2 0-13,2 1-9,3 0-2,-1-1-15,3-1-4,1-1-9,3-2 10,0-1-17,3-2 7,1-1-7,0-2 4,1-2-6,-1 2 6,1-6-9,2 2 10,0-3 0,-2 0-4,1-1-2,1-4 32,-2 3 26,-3-4 19,0 1-8,-4-1 6,4-4-15,-6 2 15,-2-4-12,-2 0 0,-1-1-9,-5 3 9,0-4 2,-4 1-6,-1 0 11,-5-1-11,0 2-5,-1 2-14,-3 0-4,0 3-7,-2 0-4,0 2-16,1 4 3,0 0-10,0 2 0,2 2-35,0 1-71,2 1-64,-2 3-120,1 2-117,4 2-116,2 1-121,3 1-166,-1 2-851,5 0-1322</inkml:trace>
  <inkml:trace contextRef="#ctx0" brushRef="#br3" timeOffset="570249.4331">5347 16587 664,'0'0'591,"-6"-12"-86,6 12-44,-7-10-58,7 10-50,-5-13-37,5 13-32,-5-12 0,5 12-21,-1-13-12,1 13-37,1-12-7,-1 12-25,8-9-10,-8 9-3,10-5 10,-10 5-15,19 0-21,-19 0-22,22 5-8,-8 0-17,-1 0-11,0 4-9,-2-1-16,1 2-10,-1-1-7,-3 3-9,-2-2-4,1 2 1,-2-3-14,-3 1-5,1 1 1,-3-11-4,-2 18 2,2-18-8,-3 17 12,3-17-9,-9 12-2,9-12 1,-7 10-4,7-10-3,-9 4-7,9-4 10,0 0-3,0 0 2,-15-1-2,15 1-3,-2-10 3,2 10-28,0-12-25,0 12-16,3-17-22,1 7-22,4-2-30,1 1-26,0 0-10,7-1-10,-2 0-20,4-1 0,1 2 25,2 1 23,4-5 24,2 6 27,1-3 23,2 2 13,2 0 23,0 0 6,0-1 10,-2 0 6,1 1 10,-3-1 8,-8 4 12,1-3 21,-2 3 26,-6-1 2,0 1 18,-6 0-2,0 0 4,-7 7 6,5-12-4,-5 12-13,-3-10 32,3 10-1,-9-6 3,9 6 2,-14-4-1,14 4 7,-19 2-3,19-2 4,-20 4-6,9 0-10,2 1-12,1 0-12,0 4-5,3-1-8,0 4-10,1-2-10,1 2-3,3 1-5,0 0-3,3 3-4,1 1-1,-1-1-3,3-1 0,0 1-1,1-1-6,0 0 10,-1-1-10,2 0 16,-3 0 11,2-2 25,-4-2 7,1 0 18,0-2 12,-4-8-2,3 17-3,-3-17-17,-3 14-10,3-14-12,-8 9-5,8-9-11,-14 10 3,5-7-13,9-3 5,-21 4-12,21-4 5,-23 0-11,11-2 5,1-1 2,-5-1-17,2 1-10,-1-3-23,2 0-48,-1 1-59,3-4-60,-1 1-49,3 3-82,2-2-58,1-1-63,6 8-36,-3-13-126,3 13-611,2-13-836</inkml:trace>
  <inkml:trace contextRef="#ctx0" brushRef="#br3" timeOffset="570561.2391">6161 16338 544,'14'-13'726,"2"-2"-138,-5 0-52,1 3-85,-5-1-35,1 1 2,-3 2-57,1-1-12,-6 11-46,5-18-8,-5 18-15,4-13-16,-4 13-23,3-12-28,-3 12-27,0 0-24,2-11-37,-2 11 16,0 0 7,0 0-7,-1 19 2,0-9-16,0 6-1,-1 1 1,0 2-14,-1 3-13,1 2-22,-1 0 6,-1 0-28,2 0-8,1 0-15,-1-1-1,2-2-7,2 0-3,0-3-7,1 1-1,0-2 2,2-2-3,2-1-16,-1-2 16,3 0-11,3-2-4,-2-3-23,4 1-34,-1-3-30,1-1-54,-3-1-43,2-1-34,2-2-50,-2 0-52,1-1-43,-1-2-86,1 2-76,2-4-101,-7 0-166,3-2-467,-2-2-868</inkml:trace>
  <inkml:trace contextRef="#ctx0" brushRef="#br3" timeOffset="570764.1127">6101 16353 69,'-22'6'1008,"6"-1"-231,-1 0-121,3-1-100,3-1-49,11-3-49,-14 6-53,14-6-62,0 0-31,0 0-42,0 0-46,0 0-43,18 3-31,-1-6-35,6-2-24,4 1-20,8-4-27,8 1-72,3-4-72,2 2-46,1 0-55,5-1-99,1 1-115,0 1-68,4 1-132,-3 0-631,3 2-856</inkml:trace>
  <inkml:trace contextRef="#ctx0" brushRef="#br3" timeOffset="572352.3472">8118 16462 287,'0'0'760,"3"-14"-132,-3 14-39,4-15-62,-4 15-41,3-17 0,-3 17-31,0-16-66,0 16-42,-3-14-52,3 14-49,-10-16-25,4 10-29,-5 0-24,-1-1-7,-2 3-11,-3 1-31,-1 0-13,-4 3 0,1 0-8,-4 3 8,0 2-23,-5 4 2,4 1-12,-3 2 7,4 2-26,-1 0 8,6 3-25,-2 1 8,4 1 9,4-2-29,2-1-4,1 0-15,3 1 2,3-1 0,3 0 5,2-3-16,4 0-5,2 0-28,6 1-31,5-1-49,1-2-40,8-1-21,-2-2-26,7-2-18,3-2-6,4-1-12,1-2 31,2-2 16,0-2 34,10-1-17,-1-1 23,-2-3 7,0 1 3,-5-4 6,0 0 17,-3-1 22,-3-3 22,-3 1 8,-8 0 20,-1-2 4,-5-1 10,-5 1 4,-2 2 13,-5 1 6,-3-1 32,-3 2 23,-2 12 32,-3-20 10,-3 11 0,-1 0-1,-3 1 7,-1 4-14,0 0-2,-3 3-9,1 0-8,-2 2-4,-2 1 6,-1 4-20,0-2 2,2 2-1,-3 2-10,2 0-11,0 0-18,4 1 11,0-1-6,1 0-4,3 0 1,-1 1-1,5-3-2,0 2-1,5-8-2,-6 10-15,6-10 1,0 0-6,3 12-4,-3-12-8,8 5-2,-8-5 2,12 1 3,-12-1 10,15 0 0,-15 0 2,17-3 6,-17 3 2,16-3 0,-16 3 8,19-4-5,-19 4 5,14-3 1,-14 3 8,14-1 14,-14 1 7,13 0-1,-13 0-4,11 4 0,-11-4-6,13 5 0,-13-5-5,14 9 0,-6-3-8,1-1-1,-2-1 2,2 2-2,3 0-2,-2-1-4,3-1 3,-2 1-16,1-2-17,1 2-13,-1-3-4,2 1-16,-1-1-26,2 0-20,-2 0-21,2-1-12,0-1-30,-1 0-18,1-1-6,-1-1-21,3-1 17,-3-2-21,2 1 24,0-3-2,-1 0 48,-1 0-18,4-6 39,-1 1 16,-2 0 56,0-2-6,-1-2 49,-1 0 2,0-1 34,-3-2 7,0 2 30,-3 2 26,-2 1 34,-1-1 13,-3 3-18,-1 0 40,-1 1 31,-2 1-12,-2 2-16,0-1 4,-3 2-20,1 3-3,-2-1 5,9 5-11,-21-4-13,21 4-13,-18 0-6,18 0-11,-16 5-22,16-5-3,-13 11-11,13-11-2,-9 15-10,9-15-15,0 20 7,1-7-5,6 0-5,-2 2-8,1-3 1,3 5-2,4 0-4,-3 0-2,2 0 0,3 0-3,-2-1 3,1-1 1,-3-2-2,1 1 7,-3-4 13,0 2 19,-3-3 31,-1-1 12,-5-8 1,7 14 4,-7-14-7,-2 12-5,2-12 0,-11 10-10,3-5-12,8-5-9,-21 5-10,8-3-4,-1 0-9,1-1 10,-4-2-21,3-1-4,-4-1-8,4 1-25,-2-3-79,2 0-83,0-2-79,1 2-110,4-2-101,2 2-93,7 5-709,-7-12-885</inkml:trace>
  <inkml:trace contextRef="#ctx0" brushRef="#br3" timeOffset="572693.5669">9293 16564 464,'23'-4'643,"0"-2"-88,-1 1-59,1-1-73,-1-1-62,-2-2-51,-2 1-41,-2-2-49,-1 2-7,-3-2-9,-1 0-25,-4 0-46,0-1-6,-1 0-13,-6 11-16,3-20-24,-5 10-10,-3-1-7,0 2 4,-1-3-7,-5 3-4,0 1-10,-2 2 17,-2 1-18,1 2-1,1 0 7,-2 3 27,1 2 19,-3 1 22,3 0 27,-1 5 7,2 0-2,0 2-8,3 1 6,2 0-2,-1 3-16,5-1 0,2 0-13,1 0-9,2-1-30,1 2-1,4 0-27,2-1 11,1-1-25,4 1 8,4-1-13,0-2 4,4-2-16,2 1-13,1-2-61,3-3-33,1-1-45,1-1-57,4 0-86,-1-4-50,5 2-87,1-3-42,2 1-96,-1-2-240,7-4-482,2 0-884</inkml:trace>
  <inkml:trace contextRef="#ctx0" brushRef="#br3" timeOffset="573452.5256">10461 16565 759,'0'0'692,"3"-20"-81,-3 20-57,1-13-55,-1 13-35,-1-13-34,1 13-31,-2-11-63,2 11-47,0 0-35,-8-9-33,8 9-15,-9 4-10,9-4-22,-10 8-10,10-8-22,-10 14-11,7-6-32,-1 1-6,4-9-23,-4 16-3,4-16-9,2 18 7,-2-18-22,9 16 4,-1-10-21,2 0 6,2-1-15,3-1 3,0 0-15,3-2 9,1-1-20,1-2-3,1-1-28,1-2-3,0 1-20,1-3-1,0-1 5,-3 0-3,-2-2 2,0-1 0,-5 1 4,-1-1-1,-3-2 9,-2 2 10,-3 0 3,0 1 7,-4 9 11,0-16-4,0 16 5,-7-13 1,7 13 6,-9-6 1,9 6 1,-12-2 1,12 2 3,0 0-1,-15 3-7,15-3 12,-5 7-2,5-7 1,0 12 3,0-12-6,8 15 2,-2-7 1,6 0-8,-2 1 9,3-2 16,2 2-18,1-4 0,1 2-2,4-2 4,1 0-7,-2-1 8,2-1-7,-2-3 6,2 2-4,0-2-3,-2-2 5,-1 0-1,0-1 2,-2-2 0,1 0 7,-4-1-10,0-2 6,-2-1-1,-2-2-1,-3-1-5,-1 0-1,-3-3 2,-1-1 4,-4-1 4,0 2 0,-3-2 5,-2-2 2,-3 3 0,0 0 3,0 2-5,-3-1-1,1 5-2,1 1-5,-2 0 2,3 1-22,-2 5-59,3-2-80,-1 3-87,10 2-115,-14 0-89,14 0-51,0 0-92,-5 10-108,5-10-415,6 13-726</inkml:trace>
  <inkml:trace contextRef="#ctx0" brushRef="#br3" timeOffset="573700.3753">11441 16419 238,'15'-7'816,"-15"7"-145,0 0-46,7-10-95,-7 10-43,0 0-60,-9-5-27,9 5-36,0 0-32,-17 2-37,17-2-26,-15 8-32,6-3-20,1 2-46,0-1-32,2 2-27,-1 0-26,3 0-15,-3 0-14,4 0-15,3-8-7,-4 15-5,4-15-5,1 15-14,-1-15-26,8 13-23,-8-13-33,10 11-32,-10-11-34,18 7-50,-9-3-20,-9-4-30,23 2-47,-12-1-40,3-1-64,-2-1-49,-1-1-86,1-2-160,-2-2-272,0 0-542</inkml:trace>
  <inkml:trace contextRef="#ctx0" brushRef="#br3" timeOffset="574005.5972">11309 16250 249,'-19'0'749,"3"2"-131,2-2-80,2 0-96,12 0-46,-20 4-34,20-4-32,-14 3-12,14-3-67,0 0-16,0 0-59,-5 10-9,5-10-33,11 1-15,-11-1-6,16 1-2,-16-1 5,22-2-2,-9 2 14,1-3 1,0 1 2,0-1 2,-1-2-5,1 3 2,-5-2-21,0-1-3,0 0-21,-1-2 5,-3 0-13,-5 7-17,4-15-12,-4 15-5,0-14-18,0 14 38,-9-14-47,1 10-5,8 4-1,-14-8-8,3 6 3,11 2-3,-24 0 4,12 2-5,-1 4-20,-1 0-53,0 5-71,2-2-60,0 6-84,3-2-54,2 0-78,3 2-52,3 1-53,2 0-36,3 0-716,3-1-884</inkml:trace>
  <inkml:trace contextRef="#ctx0" brushRef="#br3" timeOffset="574253.6015">11809 16231 161,'9'-20'936,"-4"5"-102,2-1-98,-1 1-87,-3 0-60,-1 3-70,2 2-87,-4 10-71,0-19-50,0 19-24,0 0-16,0 0-3,0 0-36,0 0-24,-9 7-20,7 2-30,-2 2-28,0 3-24,-2 1-21,2 1-19,0 1-12,1 1-10,-1 3-14,-1-4-33,3 3-61,0-2-86,0 2-75,-1-3-79,3 0-64,3 1-35,-1-2-93,0-1-65,1-1-121,1 1-716,0-3-1002</inkml:trace>
  <inkml:trace contextRef="#ctx0" brushRef="#br3" timeOffset="574942.2926">12421 16172 216,'-1'-12'625,"1"2"-123,-2-2-80,0 3-28,0-2-39,-1 1-8,3 10-26,-4-16 27,4 16-19,-4-14 3,4 14-36,-5-11-13,5 11-32,-3-8-16,3 8 4,0 0 42,0 0 6,-8 8 9,4 1-21,1 3-16,-3 6-19,-2 2-26,-1 2-29,3 6-12,-3-1-48,-2 2-18,2-2-32,0 2-5,0-1-22,2 0-3,-2-2-29,3-2-16,-2-2-21,3 2-89,1-2-93,0-2-96,2-1-66,-1-1-83,2-1-79,1-1-88,4 1-63,-2 0-883,2-4-1202</inkml:trace>
  <inkml:trace contextRef="#ctx0" brushRef="#br3" timeOffset="575569.8651">13236 16195 456,'-2'-13'681,"2"13"-113,-2-20-33,2 20-53,0-22-45,0 22-10,2-17-43,-2 17-16,0-16-59,0 16-31,2-11-37,-2 11 16,0 0-5,0 0-22,0 0-20,7 8 8,-7-8-32,6 19-12,-6-6-17,3 3-17,-1 1-34,-2 2-8,1-1-24,-1 1-8,0 0-26,0-1 4,0 1-19,-1-2 25,1-2-41,0 1 12,-2-2-14,2-1 9,0-1-19,-3-2 13,3-10-14,0 19 12,0-19-32,0 14 2,0-14-26,0 0 24,5 13-13,-5-13 11,0 0-17,0 0 6,14 0-18,-14 0 22,14-8-7,-6 3 6,5-2-5,1 0 5,-1 0 0,1 0 12,4 1-5,-2 2 14,2-1-11,2 3 30,1 1-8,-2 2-4,2 2-4,3 1 9,-4 1-2,1 0 6,-3 2 6,0 0 11,-5-2 9,0 1 9,-1 1-4,-5-2 4,-7-5-8,8 13 26,-8-13 1,-1 12 24,1-12-20,-9 12-6,-1-7-17,-1 2 6,-4-2-14,-3 0-1,1 0-13,-2 0 4,-2 0-14,-4-2 10,6-1-4,-2 1-5,-1 0-11,4-2-20,0 1-69,2-2-82,0 0-73,3 0-86,1-2-89,12 2-122,-17-3-100,17 3-131,0 0-618,0 0-998</inkml:trace>
  <inkml:trace contextRef="#ctx0" brushRef="#br3" timeOffset="575908.7159">13931 16554 364,'25'-2'745,"-1"-2"-128,0-1-62,1-2-89,-4 1-57,2-4-46,-2 3-61,-2-3-54,-2 1-44,-1-3-36,-3 2-38,-1-3-23,-3 2-17,-1-1-23,-2-1-23,-2-2 13,-2 4-18,-2-3 8,-2 1-9,-2 1 8,-3-1-14,-2 2 11,0 1-22,-5 1 16,1 2-21,-3-1-2,-1 5 3,-2 1-3,2 2-1,-4 3 18,1 2 28,0 4 19,-1 3 21,1 3 22,2 4 14,2-1-7,3 0-4,3 2-15,2-1-9,3 1-16,3-2-9,2-1-15,4 1-13,3 0-3,5 0-11,5 0-8,4 0-9,6-4-3,7 1-21,4-3-48,2-2-40,3-2-79,5-2-82,3-3-69,2-1-116,0 1-115,0-2-283,5-2-402,-1-2-852</inkml:trace>
  <inkml:trace contextRef="#ctx0" brushRef="#br3" timeOffset="576436.8199">15397 16036 787,'3'-10'740,"-1"-1"-84,-2 11-68,5-15-63,-5 15-36,-2-14-59,2 14-58,-7-12-42,7 12-35,-12-8-19,12 8-21,-24 0-8,9 3 4,-5 4-1,-2 4 2,-3 3-10,-6 8 16,0 2-11,1 4 3,0 1-14,2 5-21,2 2-215,2 1 0,4 0 0,-2 1 0,9 2 0,2-1 0,3 0 0,6-5 0,4 2 0,6 1 0,6 0 0,5 1 0,4-4 0,5 0 0,12 2 0,4-2 0,6-5-1,1-3-404,4-1-60,3-5-51,2-2-83,-1-2-90,2 1-123,0-4-680,-6-3-1119</inkml:trace>
  <inkml:trace contextRef="#ctx0" brushRef="#br3" timeOffset="577234.6271">16002 16358 135,'-2'-12'824,"2"12"-153,2-19-56,-2 19-71,1-15-38,-1 15-82,1-12-37,-1 12-54,0 0 7,5-7-11,-5 7-39,0 0 2,9 10-18,-9-10 9,8 17-8,-4-7-25,1 4-22,0 0-12,0 3-32,0-2-23,-1 3-26,0 0-14,-2 1-25,1-2-4,-1 1-17,1-1-14,-2 0-17,1 0-38,-1-1-6,1-3 0,-2-2 0,0 1 0,1 0 0,-1-12 0,0 18 0,0-18 0,0 16 0,0-16 0,-3 9 0,3-9 0,0 0 0,-8 6 0,8-6 0,0 0-39,-9-7-19,9 7-17,-8-13 8,6 2-5,-3 1 9,2-5 0,-1 0-2,2-4-11,1 0 29,1-5-22,1-3 35,0 2 2,4-5 14,4 1-7,1 2 7,2 0-9,3 3 19,3 2-6,3 3 7,2 2 31,2 3 43,3 4 26,-3 3 22,3 5 22,0 2 18,1 2 20,3 5-64,-1 3-111,-2 4 0,-2 0 0,0 3 0,-4 1 0,-4 3 0,0 0 0,-1 0 0,-5 1 0,-2-4 0,-1 2 0,-3-1 0,-1 0 0,0-2 0,-4 0 0,-2 0 0,0 0 0,-2-2-17,-2 1-536,0-2-136,-3 4-142,-2-1-239,1-3-523,1-1-1244</inkml:trace>
  <inkml:trace contextRef="#ctx0" brushRef="#br3" timeOffset="578364.5723">17107 16442 115,'0'0'654,"0"0"-135,0 0-88,-12-5-26,12 5-27,0 0-39,0 0-16,0 0-7,-9-4 2,9 4-9,0 0-13,0 0-14,0 0-7,0 0-5,0 0-8,0 0 9,0 0-16,7-8-34,-7 8-3,15-2-32,-15 2-7,24-2-26,-7 0-2,3 2-21,0 0-6,3-3-14,3 3-16,1-1-9,3 0-10,-1 1-6,0-2-15,-1 1-9,1 1-12,-4 0-4,-2-2-11,0 1-2,-2 1-12,-5-1-39,1 0-47,-3 1-81,0-2-78,-3 2-62,-11 0-73,21-4-63,-21 4-71,10-2-51,-10 2-97,0 0-114,0 0-449,0 0-829</inkml:trace>
  <inkml:trace contextRef="#ctx0" brushRef="#br3" timeOffset="578669.3675">17286 16273 187,'0'0'897,"-8"-7"-157,8 7-55,-6-8-63,6 8-66,0 0-54,-9-6-73,9 6-50,0 0-38,0 0-4,0 0 42,0 0-37,0 0-24,0 0-3,-4 12-7,4-12-29,4 19 14,-2-7-37,1 1-230,-1 3-26,0-1 0,0 2 0,1 0 0,1 0 0,-2 1 0,1-1 0,0 1 0,0 1 0,0-2 0,0-1 0,0 0 0,1 0 0,-2-1 0,2-1 0,-1-1 0,2-3 0,-3 1 0,1-1 0,0 0 0,-3-10 0,5 17-134,-5-17-370,6 14-61,-6-14-87,5 10-89,-5-10-158,8 8-591,-8-8-1115</inkml:trace>
  <inkml:trace contextRef="#ctx0" brushRef="#br3" timeOffset="579223.7289">17737 16312 58,'0'0'1025,"0"-17"-214,0 17-75,2-14-118,-2 14-52,5-15-61,-5 15-79,5-10-43,-5 10-20,0 0-16,11-4-44,-11 4-22,0 0-22,14 9-13,-14-9-17,9 14-27,-5-6-9,1 4-38,-1-2 2,-1 4-34,1-1 10,3 2-61,-4-1-72,1 0 0,-1-2 0,-1 3 0,1-5 0,0 2 0,-3-12 0,3 19 0,-3-19 0,4 17 0,-4-17 0,3 14 0,-3-14 0,0 0 0,1 14 0,-1-14 0,0 0 0,0 0 0,0 0 0,0 0 0,0 0 0,0 0 0,0 0 0,-3-14 0,3 14 0,-1-19-53,1 7-43,0-2 13,1-3-7,1-1 2,-1-1 4,1-5 17,1 0 8,1 2 9,0 0 11,1 0 6,0 1 5,3 1 9,-1 1 1,1 0 4,1 3 4,1 0-1,-1 3 6,1 2 10,4 1 26,-1 2 9,2 4 26,0 2 2,1 0 36,1 4-13,2 0 27,1 6 5,0 1 12,3 6-69,0 1-66,-2 1 0,-1 5 0,-1-2 0,-1 2 0,-1 1 0,-2 2 0,0-3 0,-4 1 0,1-2 0,-5-2 0,0 2 0,-3-4 0,0-1 0,-1 1 0,-1-1 0,-1-2 0,-2-2 0,1-12 0,-3 22-226,-1-12-230,4-10-52,-6 15-80,6-15-54,-8 11-104,8-11-129,-11 7-440,11-7-919</inkml:trace>
  <inkml:trace contextRef="#ctx0" brushRef="#br3" timeOffset="579504.0865">18251 15962 211,'10'-12'884,"0"2"-155,1 1-56,5 3-69,-1-1-42,4 2-27,2 5-46,-1 0-31,4 5-3,2 2-6,3 4-35,3 7-29,0 2-16,-1 6-18,-2 3-2,-1 0-75,-1 5-274,-1-1 0,-4 2 0,-1 0 0,-2 1 0,-3-1 0,-4-1 0,-3-4 0,-2 1 0,-2-5 0,-4-1 0,-1 1 0,-2-2 0,-2 1 0,-3-1 0,-3 1 0,-2-1 0,-4-1 0,0-2 0,-3-1 0,0 0-576,-1-1-265,-7 5-244,8-7-710,-3 0-1498</inkml:trace>
  <inkml:trace contextRef="#ctx0" brushRef="#br3" timeOffset="580128.6671">19489 16166 880,'-12'-6'823,"12"6"-146,-9-5-66,9 5-67,0 0-14,0 0-58,0 0-52,0 0-43,14-3-29,-14 3-43,23 3-12,-6 1-42,2-1-36,5 1-39,-1 1-34,3-1-31,-1 0-20,2 0-21,-1 1-26,-1-2-74,-3 1-39,0-2-89,-3 0-65,-1 1-55,-2-2-59,-3 2-45,0-1-76,-13-2-79,13 3-58,-13-3-775,0 0-972</inkml:trace>
  <inkml:trace contextRef="#ctx0" brushRef="#br3" timeOffset="580320.1207">19491 16368 814,'0'0'797,"0"0"-113,0 0-94,5 9-57,-5-9-85,12 5-52,-12-5-55,19 4-44,-5-3-46,3 2-42,3-1-40,3 0-34,4-1-26,1 1-39,0-1-92,2 0-101,-1 0-89,2 1-111,-2-2-70,1 2-66,-1 0-132,2-2-578,-1 1-781</inkml:trace>
  <inkml:trace contextRef="#ctx0" brushRef="#br3" timeOffset="580865.4696">20797 16264 290,'3'-10'687,"-3"10"-125,2-19-57,1 9-8,-2-1-47,-1 11-57,5-19 9,-4 7-40,-1 12-32,2-14-53,-2 14-20,-4-14-23,4 14-11,-9-8 0,9 8-4,-14 1 16,3 4-7,-1 4 6,-5 4 2,-1 5-17,1 1-9,0 4-1,-1 0-30,4 2-3,0 1-39,4-1-1,2-3-55,3 0-81,3-1 0,3-1 0,4-1 0,2 1 0,2-1 0,5-2 0,4 0 0,4-3 0,1-2 0,1 0 0,5-3 0,-4-2 0,2-3 0,1-2 0,-1 0 0,1-4 0,-3 0 0,2-3 0,-2-3 0,1-3 0,-1-1 0,-2-5 0,-2-1 0,-4-1 0,0-5 0,-5 0 0,-3-3 0,-1-2 0,-3 0 0,-2 3 0,-3-2 0,-3 2 0,-1 1 0,-5-2 0,-1 1 0,-3 3 0,-2 1 0,-2 3 0,1 4 0,-3 2 0,-1 3 0,0 0-6,0 3-139,-1 2-71,3 2-57,0 1-77,3 4-54,1-1-92,-3 1-88,4 3-51,2 1-117,2-1-624,1 1-977</inkml:trace>
  <inkml:trace contextRef="#ctx0" brushRef="#br3" timeOffset="581637.0034">21793 15980 423,'20'-17'818,"-6"3"-145,-1-2-67,-3-1-93,-5 3-73,-2 0-25,-4 3-58,-5-1-10,0 0-35,-5 2-1,-1 3-8,-3 2 0,-1 1 14,0 4-26,-2 4-21,-4 1-6,0 6-9,-1 4-9,0 2-21,-2 9-12,1 2-3,2 2-131,3 4-79,2-1 0,2 3 0,3 2 0,3 0 0,5-4 0,2 1 0,3-1 0,3 0 0,5 4 0,4-2 0,0-2 0,3-1 0,2-3 0,4-1 0,2-3 0,-2-6 0,0-2 0,3-1 0,2-2-79,0-3-259,-1 0-22,-1-3-19,-2-4 24,1 1-40,-4-5-15,1-1 15,-1-1 13,1-3 13,-1-2 28,1-3 21,-2-3 20,-2-1 40,3-4 5,-2-4 60,-2 0-3,-2-2 72,-1-3 27,-1 1 85,-2-1 34,-4 4 76,1-2 32,-3 5 46,-2 0 24,1 3 22,0 0 12,0 2 28,-2 2-43,1 0-2,-2 12-27,3-15 33,-3 15-10,0 0 5,8-7-1,-8 7 2,7 8-3,-1-2-11,-2 6 12,2 1-20,-1 1 13,2 3-35,-1 2 12,0-1-33,1 0-13,-1 2-14,-1-3-19,1-3-19,-2 1-10,2-1-22,-3 1-11,1-4-7,-1-1-9,0 0-4,-3-10-12,3 17 4,-3-17-5,3 11 3,-3-11-18,0 0-18,0 0-16,-6 8-20,6-8-40,0 0-39,-12-8 1,12 8-9,-10-17-9,5 6 17,1-3-7,0-1 19,0-4 9,2-4 21,2 1 9,0-6 23,1 3 5,3-7 16,2 0 0,2 3 20,2-3-2,3 6 11,1-1 14,2 5 1,2 0 24,2 3 15,-1 7 6,0 1 27,1 5 14,-1 1 21,2 8 15,1 0 24,-1 6 12,1 1 3,1 6-5,-2 2 6,0 3-3,0 6-22,-5-3-4,0 2-20,-2 1 0,-2 0-104,0-1-11,-4-2 0,-2 0 0,0-3 0,-2 1 0,-3-4 0,1-1 0,-1-1 0,-1-2 0,-1-1-27,-1-1-241,1-1-67,-1-1-51,-1 0-49,3-10-42,-6 14-104,6-14-58,-9 11-172,9-11-532,-9 5-945</inkml:trace>
  <inkml:trace contextRef="#ctx0" brushRef="#br3" timeOffset="581937.4083">22665 15712 707,'8'-12'878,"0"3"-99,6 1-61,0 4-36,4 1-15,2 6-31,7 4-41,4 4-18,5 5-49,0 8-24,2 0-10,-4 5-68,4 5-426,-2 4 0,-8-4 0,-2 2 0,-4 2 0,-3 1 0,-5 0 0,-3 0 0,-1 3 0,-3-2 0,-6-4 0,-3-1 0,-4 0 0,-4 3 0,-3 0 0,-3-2 0,-3-2 0,-4 0 0,-4-1 0,-2-2 0,-9 4 0,-3-2 0,-2-1 0,-2-3 0,-2 0-203,0 0-732,-4-2-119,-3-1-837,-2-3-1616</inkml:trace>
  <inkml:trace contextRef="#ctx0" brushRef="#br3" timeOffset="629768.727">21711 16304 68,'0'0'459,"-3"-11"-88,3 11-52,0 0-26,0 0-9,0 0-15,0 0-1,-2-10-8,2 10-7,0 0-6,0 0 2,0 0-23,0 0 1,-4-9-34,4 9 17,0 0-32,0 0 17,0 0-25,-4-10 18,4 10-25,0 0-2,0 0 2,0 0-7,1-14 1,-1 14 26,0 0-35,5-10 9,-5 10 2,9-12-4,0 7-2,-1 0 7,0-2 6,2 2-13,1-2-13,2 3-6,-1 0-18,-1 0-5,2-1-10,0 2-18,-2 3-2,-11 0-11,23 0-7,-12 1 0,0 2-8,-3 5-42,-1-1-13,0 4 0,-1 0 0,-3 4 0,-3 2 0,-2 1 0,0 4 0,-6 1 0,3 1 0,-4 2 0,-1 1 0,-3 0 0,0-1 0,1 3 0,-1-5 0,-1 1 0,1-1 0,3-5 0,-2 1 0,2-2 0,1-1 0,1-4 0,2 0 0,1-2 0,0 0 0,5-11 0,-7 17 0,7-17 0,0 12 0,0-12 0,5 8 0,-5-8 0,15 1 0,-15-1 0,22-3 0,-5-2 0,0 0 0,6-2 0,0 1 0,-1-2-119,3 0-59,-1 1-80,0 0-44,-2 0-57,3-1-84,-2 1-81,-2 0-104,1 1-117,-3 2-726,0-1-1092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4.83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26 70 666,'0'0'576,"-4"-13"-71,4 13-4,-6-12-17,6 12-36,0 0-27,-6-18-53,6 18-6,0 0-60,-5-17-2,5 17-44,0 0-12,0 0-55,0 0-8,-5-10-25,5 10 58,0 0 4,0 16-24,0-16 6,2 26-18,0-10-15,-2 3-8,3 3-8,0 2-14,0 4-13,-3-4-25,3 1-16,0 1-14,0-1-13,-2 0 27,2 2-53,3-3 26,-3-2-46,0-1-10,-1 3 0,2-3 0,1-2 0,-2-2 0,0-1 0,-3-16-70,3 31-120,-3-31-22,4 24-83,-4-24-51,3 19-44,-3-19-73,0 0-74,3 21-76,-3-21-113,0 0-657,0 0-982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5.19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157 253 408,'-24'-4'615,"3"1"-91,2 2-27,-1-2-49,5 0-14,15 3-35,-26-4-50,26 4-36,-20-2-38,20 2-48,-13-9-41,13 9-26,0 0-36,7-16 5,7 8-25,4-3-12,8-1-15,6-3-3,5 0-8,6 2 27,4-2-17,-1 4 11,4-2-28,0 2-12,2 0-2,-3 0-14,2 5-5,-2-3-6,2 3-4,-11 1-1,2-1 2,-3 1-13,-1-1 2,-5 3 0,-5-1-1,-1 0-5,-1 3-22,-7-1-45,0-2-45,-19 4-22,33-1-36,-33 1-62,26 0-78,-26 0-92,22 7-115,-22-7-778,13 9-897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5.441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123 0 485,'0'0'818,"-15"10"-141,15-10-57,-15 9-48,15-9-76,-19 15-40,10-7-86,-3 3-9,1 0-52,2 1-28,2 3-25,1-1-31,0-1-40,1 3-32,-1-2-33,6 2-17,-3-1-18,3-15-5,0 27-28,0-27-19,3 25 13,-3-25-21,9 25-11,-9-25-21,11 20-49,-11-20-40,9 14-53,-9-14-64,16 12-89,-16-12-59,14 9-95,-14-9-43,0 0-102,19 0-692,-19 0-895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5.75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47 266 286,'0'0'646,"-23"0"-112,23 0-42,0 0-44,-27 0-35,27 0-17,0 0-27,0 0-20,0 0-48,0 0-22,0 0-50,18-10-12,-3 4-34,5-3 0,3 1-27,0 0 8,5-7-34,-3 3-1,2-2-27,2 3 2,-6-3-21,-3 2 22,-1 0-25,1-1 4,-7-2-20,-1 4-6,-2-2-18,-4 2 5,-6 11-26,5-23 15,-5 23-21,-2-19 14,-7 9-36,9 10 29,-16-11-19,3 4 15,-7 4-19,20 3 17,-33 2-23,14-1-6,0 6-55,-1-4-23,1 7-44,-1 0-25,3 2-54,3-2-45,4 5-68,-2-4-68,4 4-55,8-15-83,0 27-772,0-27-910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37:24.93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 contextRef="#ctx0" brushRef="#br0">-4 96 256,'0'0'567,"0"0"-120,0 0-94,-4-16-36,4 16-14,0 0-29,0 0-33,0 0-7,0 0-16,0 0 14,0 0-5,0 0 4,12 10 4,-12-10-5,0 0-16,15 6-25,-15-6 12,0 0 3,22 0-4,-22 0-5,0 0 7,21-6-3,-21 6-6,15-10-2,-15 10 41,12-9-52,-12 9 25,9-15-58,-9 15 18,6-12-61,-6 12 19,0 0-48,0-21 13,0 21-43,0 0 24,-8-14-46,8 14 21,0 0-48,-15-10-19,15 10-100,0 0-51,-16 7-114,16-7-73,-9 12-76,9-12-131,-7 19-69,7-19-151,-6 28-627,4-14-1019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6.34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0 169 65,'14'8'805,"-14"-8"-223,0 0-46,12 13-9,-12-13-61,10 12-66,-10-12-16,9 15-68,-9-15-25,11 18-33,-11-18-36,7 22-34,-7-22-31,9 18-9,-9-18-15,6 19-17,-6-19-14,8 13-14,-8-13 0,2 14 3,-2-14-5,0 0 15,6 16 24,-6-16-59,0 0 19,0 0-43,0 0-7,0 0 4,0 0-15,0 0-6,-6-10-3,6 10-9,-5-16-6,5 16 5,-2-23 0,2 23-19,0-29 19,0 29-21,2-31 16,3 14-11,-2 3 17,0-3-19,3 3 10,2-1-12,1 4 22,1-2-21,-1 3 19,2 0-13,2 3 13,2 3-19,-15 4 22,33-1-22,-17 2 27,1 2-21,2 2 23,-6 0-19,2 3 20,3-1-19,0 4 20,-4-1-20,-1-2 20,-3 1-22,2 1 24,-4-2-22,-8-8 24,15 17 1,-15-17 1,7 17-10,-7-17-3,0 0 5,3 18-9,-3-18 1,0 0-2,0 0 6,0 0-2,-13 7 0,13-7-2,0 0-17,-6-11 20,6 11-25,-3-18 25,3 18-21,0-20 20,0 20-18,3-29 15,3 13-18,1-2 18,5 0-19,-1 0 18,0 2-20,3 1 0,2 1 13,1 2 10,-1 1-22,1 0 2,2 4 2,0 5-2,1-2 12,-20 4 20,34 1-10,-16 4 29,1 0-1,1 1 20,-1 4-13,-3 0 0,2 3-9,-4-1 0,-1 2-18,-4 2 5,-1-1 0,1-1-8,-5 1-1,-1 1-10,0 2-12,-3-18-73,0 32-77,0-32-83,-3 31-74,3-31-115,-3 27-125,3-27-174,0 26-722,0-26-1066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6.71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0 330 696,'0'0'694,"7"-18"-99,-1 7-8,2 0-65,1-3-57,1-1-48,5-1-58,2 1-45,-4-2-48,3-1-38,4-1-19,-7 1-43,4 4-1,-8-4-51,4 1 0,-1 0-42,-2 3 10,-1 1-30,-1 0 5,-8 13-19,12-23 6,-12 23-23,1-18 14,-1 18-29,-7-11 17,7 11-25,0 0 8,-20-3-8,20 3-2,-22 7-2,6 3 4,2 1-4,-5 2 6,-1 6 1,4 0 16,1 4-21,5-6 18,-1 7-14,2-2 33,6 3-2,0-1 31,6-1-5,0 0-7,3-3-6,5 4-8,1-6-7,1 0-5,3-1-2,4-1-4,-1-5-3,7 2-2,-3-4-14,6-3 2,1-3-49,-2-3-50,-1 4-92,1-8-67,2 3-121,-2-1-93,5-4-132,-6 1-901,4-5-1133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7.90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271 73 213,'0'0'605,"-9"-11"-108,9 11-13,-7-14-25,7 14-44,-3-13-35,3 13-36,-9-16-25,9 16-20,-11-13-22,11 13-18,-10-7-32,10 7-25,0 0-9,-25 1-23,14 5-11,-1 5-10,-6 3-1,-1 8 3,1 2 12,2 3-29,-1 7-11,-2 0-39,-1 3 11,7-1-22,3-4-11,1 4-14,0-5-8,6 2 35,0-3-53,4-1-8,2-4 2,2-2-5,7-2-1,4 0 0,0-3-5,4-6-2,2-3 2,2-1-3,-2-5-14,5-1-12,-1-4-10,-1-1-14,2-3-10,-2-5-17,3-1 27,-2-2-14,-2-4 19,0 0-14,-5 2 25,-4 1-14,1-2 28,-1 3-15,-1 1 26,-7 2-18,-7 11 0,16-17 20,-16 17-16,12-7 17,-12 7-14,0 0 19,0 0-16,14 13 18,-14-13-18,7 18 24,-1-5-21,2-2 22,1 4-23,0-2 26,1-2-16,5 2 6,0-2 7,3-1-4,3 0-3,0-3-2,2-5 5,0 0-9,8 1 13,-3-8 0,1 3-3,7-5-24,-4-4 28,0-1-32,-1 0 35,-1-5-28,-3 3 29,-6-3-21,-1 0 18,-6 1-19,-2-4 19,-6 0-21,-3 6 21,-5-4-23,-2 1 21,-5 0-22,-2-1 27,-2 5-20,-3 1 2,-5 2 2,-2 3 1,1 1 0,-5 5-1,6 1 4,-4 0 0,-1 5-3,1 1-2,1 0 23,0 2-30,4 3 16,-3 1-72,7 0-53,1 2-70,1-2-54,7 0-78,-2-1-57,9-11-32,-3 23-25,3-23-75,3 19-61,-3-19-390,16 17-545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8.50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82 35,'0'0'801,"13"-15"-170,-13 15-69,14-10-59,-14 10-32,12-10-66,-12 10-53,0 0-75,13-11-23,-13 11-33,0 0-12,17 6-30,-17-6 4,14 12-36,-14-12-2,17 18-36,-10-8 6,4 1-35,-5 2 7,3-1-36,1 0 14,-2 0-37,-1 1 16,-7-13-30,13 24 21,-7-12-9,-6-12-1,12 17-3,-12-17-4,8 15-1,-8-15-9,6 12 10,-6-12-4,0 0-2,0 0-3,0 0-7,0 0-15,0 0 21,0 0-24,0 0 18,-11-7-22,11 7 22,-6-20-24,6 20 25,-1-24-18,1 24 20,-3-25-20,3 25 13,4-28-15,1 15 23,1 1-21,0-1 3,-6 13 1,15-15 2,-15 15-8,22-7 9,-22 7 22,27 1-22,-11 2 20,-1 0-18,3 4 23,2 1-21,-4 3 23,2-1-22,1 0 24,-4 3-27,3-1 12,-3 0-18,-2-1 30,-2 0-23,2-2 21,-4 0-21,-9-9 20,15 16 3,-15-16-3,8 15-8,-8-15 2,0 0-1,0 0-4,-3 17-3,3-17-14,0 0 14,0 0-15,0 0 16,-20-4-23,20 4 20,-9-12-19,3 0 23,6 12-20,-7-24 19,5 7-18,2 17 17,2-32-15,2 14 0,1 1-1,2 0 6,4-2-1,-2 3 1,3 2 1,2 0 6,-2 4-3,5 2-7,1 2 14,1 2 11,0 3 43,2-2-13,2 6 27,2 0-31,-1 2 9,-3 2-23,0 0 15,-2 3-30,0 3 19,-2-4-26,-2 4 19,-2-2-25,-2 0 4,-4 2-66,2-1-36,-9-12-73,9 24-48,-9-24-94,4 23-85,-4-23-40,2 21-61,-2-21-97,4 18-510,-4-18-726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8.77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 86 488,'0'0'619,"7"-24"-94,-7 24-36,6-22-49,-6 22-14,5-14-26,-5 14-30,3-17-62,-3 17-35,0 0-58,9-9 31,-9 9-28,0 0 15,9 8-23,-9-8-9,9 22-37,0-8 10,-5 4-4,7 5-12,-2 4-30,1 3-26,-1 1 29,4 4-52,1 6-12,-2-3-14,1 2-8,1 1-5,-3-1-7,1 0-7,-1 2-2,1-2-3,0-2-4,-3-4-5,-2 1-29,2-4-61,-4 0-70,3-2-32,-5-4-70,2-2-28,-2 0-79,1-4-69,-2-3-53,1-1-59,-3-15-224,0 22-363,0-22-741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9.03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-1 165 219,'1'-22'705,"4"2"-153,-2 2-65,7 0-18,2 1-47,2 2-22,2 1-43,3 2-8,5 1-4,-1 3-50,2 2-11,0 2-59,-2 3-22,2 5-54,-3-1-16,-1 2-35,-1 6 1,-4-3-40,-6 3 4,-1 1-25,-9-12 15,3 28-31,-4-14 19,-7 3-29,-3 4 17,-3-5-8,-5 6-10,-2-3-10,-3 0-39,-3-1-22,3 0-27,-3-1-24,2-4-39,1-4-60,3 2-80,3-4-89,2 0-66,16-7-120,-24 2-633,24-2-809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9.30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-1 143 102,'9'-11'826,"0"1"-212,-9 10-58,11-18-47,-11 18-39,6-19-34,-6 19-42,1-22-15,-1 22-24,-1-18-31,1 18 6,-3-15-40,3 15 15,-3-16-68,3 16-23,0 0-47,-2-15-27,2 15-31,0 0-34,0 0 5,0 0 6,0 0-8,8 10-11,-8-10 3,7 27-13,-2-9-4,-1 5-10,-1 0-8,2 1 23,-2 2-43,0-2 33,0 4-49,1-2 38,-4 1-79,2 0-23,-1-1-90,2-2-60,-3 1-64,0-1-60,2-4-128,-2-2-129,3-1-55,-1-2-131,-2-15-470,11 23-862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9.661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0 239 793,'0'0'645,"0"0"-100,0 0-43,0 0-42,0 0-24,0 0-73,18-2-23,-18 2-57,15-7-32,-15 7-42,16-13-27,-4 6-47,2-3-11,-1 1-43,2-3 5,1-1-28,-2 2-5,-1-4-18,1 2 6,-5 2-18,1-1 10,-2 0-20,-3 0 10,-5 12-20,3-24 14,-3 24-30,0-20 30,0 20-20,-7-16-3,7 16 18,-13-13-21,13 13 19,-20-7-20,20 7 23,-19 0-20,19 0 19,-21 7-17,21-7 38,-18 16-12,9-4 28,3 2-14,0 0 39,3 4-16,0 1 13,3 1-1,0 0-11,5 2-15,-2-2-7,3 4-6,4-3-6,2 0-11,1-3 7,1 0-9,2-2-17,1-1-64,1-3-67,4-3-56,0 2-91,2-5-97,0-2-71,0-3-62,-3-2-128,4 0-531,-3-6-784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6:59.86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-8 25 480,'0'-18'699,"0"18"-136,0 0-51,13-8-43,-13 8-54,20 2-57,-20-2-20,27 10-5,-8-3-42,2 4-12,0-4-61,7 6-6,0-2-46,-1 0-16,2 3-42,-2-3-3,-1 2-40,4-2 6,-7 0-31,-3 0 4,3-2-49,-2 1-44,-2-2-73,0-1-41,-4 1-71,-1-2-61,-1-3-21,-13-3-36,20 6-78,-20-6-87,0 0-75,19 0-301,-19 0-454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7:00.061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316 37 537,'-3'-24'579,"3"24"-122,-4-15-45,4 15-7,0 0-23,0 0-10,-19 7-19,11 3-22,-1 1-18,-4 6-47,-1 2-19,-2 2-44,-1 4 0,-2-1-37,0 5-11,-1-1-22,-2 1-30,4-3-11,-1 0-21,1 1-16,3-2-8,0-5-13,3 1-48,3-3-69,-1 0-69,2-2-65,2-3-59,6-13-73,-6 20-20,6-20-88,6 13-84,-6-13-539,0 0-697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5:28.725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0AEF1375-674F-45A8-A16E-F8B822508456}" emma:medium="tactile" emma:mode="ink">
          <msink:context xmlns:msink="http://schemas.microsoft.com/ink/2010/main" type="inkDrawing" rotatedBoundingBox="8024,-6912 25777,7523 14671,21182 -3082,6746" rotationAngle="1940232184" semanticType="callout">
            <msink:sourceLink direction="with" ref="{92BBEB97-FB1E-4542-A1B3-4B10CC2C5E3B}"/>
            <msink:sourceLink direction="with" ref="{E0EAB8F0-2F8C-493F-8E79-018E7FCA92C9}"/>
          </msink:context>
        </emma:interpretation>
      </emma:emma>
    </inkml:annotationXML>
    <inkml:trace contextRef="#ctx0" brushRef="#br0">16427 19023 6947,'1'-96'10,"1"-4"-1,0-22 5,-2-2 7,0-2-3,1-3-4,1 1-6,-1-1-2,-1-4 32,0-5-9,0-2-4,0-5-27,0-1-2,-1-4 22,1-2-8,-2-4-3,2 0-5,0-2 16,0-6-6,0-3 1,0-4-3,0-2 1,0 0-2,0-1-1,2-4-6,-1 2-5,-1-5 56,4 0-42,-3 0-17,-1-1 40,3 3 6,-2-3-51,-1 1 44,1 0-58,0-3 63,1-2-50,-1 1 41,0-2-6,2 0 39,-1-4-38,1 0-8,-2-5-11,2-2 41,-1-42-39,0 46 6,3-44 3,-4 45 17,1-5-33,0-41-8,-1 42 49,3-46-30,-3 2-5,2 48 12,-2-4 19,2-48-31,-2 46-2,2-43 26,-2 3-24,0 43-3,0-44 14,-1 41-6,0-45-6,-1 45 4,1-45 23,0 4-35,1 41-31,-1-47 53,3 2-41,-3 2 17,0 44-10,1-46 30,-2 2-45,1 44 32,0-42-19,0 39 1,0-43-6,1 6 17,-1 41-10,0-48 0,1 0-17,-1 4 20,2-5-5,-2 0-21,1 6 6,-1 41-20,0-49-18,1 0-4,0 3-12,1 2-49,0-1-9,0 5-58,-2-3-4,1 45-54,3-44-30,-2 0-106,2 44-61,-2 171-42,-2 26-114</inkml:trace>
    <inkml:trace contextRef="#ctx0" brushRef="#br0" timeOffset="9315.2411">1275 1574 238,'0'0'621,"-21"2"-174,21-2-65,-17 1-58,17-1-20,-17 1-49,17-1-1,-17 1-28,17-1-13,-14 2-30,14-2-16,-13 0-11,13 0-15,-14 2 11,14-2-27,0 0 19,-15 1-39,15-1-17,0 0-5,-14 2 12,14-2-2,0 0 12,-11 2-19,11-2 10,0 0 1,-11 5-10,11-5-3,0 0-2,0 0 8,-7 5 14,7-5 3,0 0 6,0 0-9,2 10-8,-2-10 3,9 5 0,-9-5-16,12 5-12,-12-5-13,20 5-9,-7-2-5,1-2-8,3 2-4,2 0-8,1-1 2,4 1 2,3-2-4,3 2 30,-1-1-44,8 1 41,3 0-46,0-2 37,9 2-41,1-2 31,1 0-47,3 2 35,-1-3-32,4 1 30,3 0-34,1 1 35,2-1-33,-2-1 33,7 0-33,8 1 28,1 0-29,0 1 34,-1-1-32,-2 1 32,-8-2-35,9 2 29,-10-2-32,-2 3 36,-1-2-31,-2 0 24,1 1-26,-1 0 29,-3-1-31,1 1 29,-4-2-39,0 3 36,1-2-35,-2 2 31,-2-2-32,-1 0 16,-7 0-20,0-1 17,1 2-27,-2-1 35,2-1-27,-1 0 23,0 0-18,1 0 18,-1-1-19,2 1 36,-2 0-26,1 1 22,7-2-25,-6 1 31,5 1-24,1-1 22,-2 0-24,-4 0 18,6 1-27,-1-2 15,1 1-25,0 0 22,-1 0-25,1-1 17,-1-1-20,-1 1 30,2 1-30,-1-2 21,-2 0-17,2 2 24,-1-1-16,0 0 24,-4 1-16,-1 0 19,-2 0-20,1 0 24,-2 0-21,1 0 30,-2 0-29,-2 0 22,-1 1-18,-3-1 20,-4 0-18,0 1 23,-2-1-21,-1 0 20,-4 0-16,-2-1 16,-2 1-7,-1 0 37,-2 1 2,-2-1 25,-1 0 2,-1-1 36,-12 1-30,21 0 57,-21 0-56,18 0 79,-18 0-45,12 0-5,-12 0-4,0 0-9,18 0-16,-18 0-6,0 0-17,13 0-7,-13 0-10,0 0-8,0 0-4,14 1-19,-14-1-61,0 0-91,0 0-114,0 0-82,10-2-136,-10 2-186,0 0-113,0 0-752,0 0-1165</inkml:trace>
    <inkml:trace contextRef="#ctx0" brushRef="#br1" timeOffset="122218.5331">3904 11404 204,'16'0'729,"-16"0"-156,8-6-50,-8 6-59,8-10-50,-8 10-59,12-12-34,-7 3-23,4-2-41,-3-1-35,2 3-42,0-5-21,2 1-29,-2-1-11,-1 2-6,0-3-13,2 1-17,-4-2-12,1 2-11,-2-2-2,0 1-16,-2-1-7,1 1 1,-2 2 2,-1 1-9,0 1-7,-2 0 3,-1 1-7,1 0 0,-4 2-3,1 0-4,-1 2-3,6 6-11,-13-8 12,13 8-23,-17-7 32,17 7-22,-15-2 12,15 2-10,-15 2 16,15-2-17,-17 7 23,10-1 7,-1 2 21,-1-1 4,1 4 15,2-2 7,-2 5-7,2 1 7,0 1 5,0 2 4,3 3 3,-1 1 14,1 2-24,2-2 7,-2 4-15,3 0 9,-2 0-13,2 3 3,0 0-13,2 3-13,-2 3 5,1-1-3,-1 3-1,0-1-5,-1-2-7,-1 3-5,1-2-5,-2 2-3,0-1-4,1 0-4,-2-2-3,0 1-3,0-1-5,-1-1 39,-1 1-42,1-2 8,0 0 11,-1-1-7,1-1-7,1-3-7,0-2 3,0 0 5,1-2-3,1-2 4,0-1-4,1-1 16,1-2-17,0 0-7,1-2 8,2 0-1,-1 0 2,2-4-5,2 1 6,0-1 0,-1-3-3,2 0 5,1-1-4,2-2-1,1 0 1,-1-1 3,1-2-3,2-1-1,1-2 2,-1 0-1,3-2-2,0 1 4,0-4-5,0 1 5,0-1-2,2-4 1,-2 2 2,-4-1-1,2-1-1,-3-1-5,-2-2 27,-3 1-57,-2-1-5,-4-2-19,-4 0 8,-5-3-5,-4-4 16,-6 1-7,-6-3 22,-7-3-11,-3 3 8,-8-7 5,-3 2 4,0 2 4,5 3 4,1 1 1,3 2 1,1-3 3,6 3 2,1-1 7,8 2-8,5 1-1,5-1 1,6 3 0,5-1-19,6-3-90,6-2-92,6 1-94,9-5-150,6 4-131,5 1-211,11-6-587,0 1-980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7:00.307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2-5 830,'0'0'626,"18"-4"-38,-18 4-43,0 0-57,9 14-22,-9-14-55,-2 18-3,2-18-67,-1 30-15,-2-14-29,1 1-38,1 1-27,-2-2-41,1 4-33,1-1-32,1-1 1,0 0-57,0 0 10,0-1-39,1-2 24,4 1-46,-5-16 21,6 26-87,-6-26-51,7 20-34,-7-20-43,11 15-25,-11-15-70,16 3-71,-16-3-41,15-3-47,-15 3-54,20-16-111,-12 4-528,3-6-738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7:00.60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113 271 141,'-16'5'669,"2"1"-148,-1-1-57,5 4-38,-4-3-33,3 1-46,2 2 13,9-9-25,-17 14-17,17-14-39,-7 13-11,7-13-53,0 0-17,4 18-47,-4-18-4,14 6-35,-14-6 4,22 0-31,-22 0 9,31-6-16,-14 1 21,2-2-27,1-1 9,-1-2-34,-1-2 19,-2 0-30,2-1 19,-4-5-30,-3 0 15,-2-2-10,-1 1-1,-4-4-28,-2 6 22,-2-5-28,-2 3 19,-2-3-21,-4 4 25,-1-2-30,-2 3 21,-3 2-24,1 1 21,-1 2-18,-1 3 17,2 2-49,-3 4-16,1-1-50,15 4-9,-27 0-31,27 0-9,-24 7-71,24-7-60,-15 14-43,15-14-53,-9 14-36,9-14-105,0 19-564,0-19-709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7:00.87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14 50 202,'0'0'809,"0"0"-199,0-18-17,0 18-46,0 0-66,-4-19-44,4 19-40,0 0-36,-3-14-70,3 14-10,0 0-36,0 0 19,0 0-36,-6 20-9,6-20-47,-3 35-1,3-17-38,3 10-20,-3-3-37,1 2 2,1 3-27,2 4-1,-1-2-21,3-1 9,0 2-10,0-1-3,0 1-10,0-7-45,2 2-59,-1-3-57,-1-3-68,0-2-63,0 2-56,1-4-82,-4-3-50,2-1-32,-5-14-121,4 21-599,-4-21-825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10:27:01.56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2 578 600,'0'0'617,"-13"-6"-146,13 6-60,0 0-54,0 0-55,4-16-49,-4 16-35,21-13-23,-6 8-27,8-3-27,0 0-21,9 0-7,2-2-18,3 0-9,4-1-13,2-2-11,0 1-14,-1 0 0,-2 1-8,-4 1-4,-5-1-6,1 1 3,-4 2 6,-4 2-8,-3-1-2,-4 3 3,-2 1 22,-15 3 41,20 1 0,-20-1 9,9 8-9,-9-8 14,0 0-32,0 23 3,0-23-28,-3 18 5,3-18-24,0 19 7,0-19-28,-2 18 16,2-18-27,3 18 25,-3-18-20,12 15 20,-12-15-26,21 13 19,-6-10-30,3-1 8,1-1-34,2-1-8,4-1-20,1-2 11,-2-1-27,3-2 10,1-1-7,-4 0 5,1-3-4,-1 0 22,-3 0 0,0 2 27,-3-3 1,-3 4-4,-1 1 24,0 0 5,-14 6 11,21-11-7,-21 11 15,18-1 12,-18 1 33,13 7-7,-13-7 24,9 21-15,-6-4 30,0 7-21,-3 0 17,3 6 7,-2 2-15,1 6 24,-2 3 9,1 8 4,4-2-4,-1 1-9,-1 3-25,2 1-23,1 0 5,-3-1-28,3 0 4,-2-3-18,-1 2 18,2-3-27,-2 0 15,1-8-3,-4-1-8,0-1 0,0-6-6,-4 0 17,-1 0-2,-5-4-5,-2-3-2,-3 0 3,-3-3-5,-3-3 4,-1-4-1,-5-1-1,-6-5 38,-1-3-47,-8-5-3,2-2 3,-8-7 17,2-2 10,3-7-1,-7-10 14,9 1-33,2-9 7,6-5-12,8-1-1,8 2-11,10-3-34,4 1-39,10-8-37,13-7-45,6-1-44,16-7-38,7 3-58,10 1-19,2 5-1,4 0 12,3 2 18,-1 3 11,-2 2 48,1 0 26,-5 4 34,-10 6 45,-5-2 55,-4 3 59,-5-2 29,-7 1 54,-9 5 20,-5 2 51,-7 2 9,-3 4 10,-4 0-14,-4 1-43,-4 1-12,-1 2-34,-5-2-15,-3 0-89,-3 3-167,-6 5-172,-1 0-323,-2 3-379,-3 0-701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36.623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DF7038BC-6ACC-4408-B9D1-9FB31F038B79}" emma:medium="tactile" emma:mode="ink">
          <msink:context xmlns:msink="http://schemas.microsoft.com/ink/2010/main" type="writingRegion" rotatedBoundingBox="17641,215 21460,405 21431,976 17612,786"/>
        </emma:interpretation>
      </emma:emma>
    </inkml:annotationXML>
    <inkml:traceGroup>
      <inkml:annotationXML>
        <emma:emma xmlns:emma="http://www.w3.org/2003/04/emma" version="1.0">
          <emma:interpretation id="{79CC8F6E-38CE-4D4D-BD8C-D68015124250}" emma:medium="tactile" emma:mode="ink">
            <msink:context xmlns:msink="http://schemas.microsoft.com/ink/2010/main" type="paragraph" rotatedBoundingBox="17641,215 21460,405 21431,976 17612,7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E549F0-A093-4840-9F8D-B36CFB95459A}" emma:medium="tactile" emma:mode="ink">
              <msink:context xmlns:msink="http://schemas.microsoft.com/ink/2010/main" type="line" rotatedBoundingBox="17641,215 21460,405 21431,976 17612,786"/>
            </emma:interpretation>
          </emma:emma>
        </inkml:annotationXML>
        <inkml:traceGroup>
          <inkml:annotationXML>
            <emma:emma xmlns:emma="http://www.w3.org/2003/04/emma" version="1.0">
              <emma:interpretation id="{5BD07214-AECD-419D-8CEA-76E80F0FA850}" emma:medium="tactile" emma:mode="ink">
                <msink:context xmlns:msink="http://schemas.microsoft.com/ink/2010/main" type="inkWord" rotatedBoundingBox="17635,333 18194,361 18172,813 17612,786"/>
              </emma:interpretation>
              <emma:one-of disjunction-type="recognition" id="oneOf0">
                <emma:interpretation id="interp0" emma:lang="en-IN" emma:confidence="0">
                  <emma:literal>8.</emma:literal>
                </emma:interpretation>
                <emma:interpretation id="interp1" emma:lang="en-IN" emma:confidence="0">
                  <emma:literal>8</emma:literal>
                </emma:interpretation>
                <emma:interpretation id="interp2" emma:lang="en-IN" emma:confidence="0">
                  <emma:literal>f.</emma:literal>
                </emma:interpretation>
                <emma:interpretation id="interp3" emma:lang="en-IN" emma:confidence="0">
                  <emma:literal>I.</emma:literal>
                </emma:interpretation>
                <emma:interpretation id="interp4" emma:lang="en-IN" emma:confidence="0">
                  <emma:literal>f</emma:literal>
                </emma:interpretation>
              </emma:one-of>
            </emma:emma>
          </inkml:annotationXML>
          <inkml:trace contextRef="#ctx0" brushRef="#br0">17769 537 95,'9'-4'701,"1"-3"-134,-1 0-54,1 3-37,0-4-65,1 0-43,-3 2-24,0-2-9,0 0-68,-2 0 18,2-1-53,-4 0-19,1 0-40,-5 9 8,5-18-43,-5 18-16,1-15-29,-1 15-7,-4-17-29,-1 9-5,-1 0-12,-2 1 8,-3-2-25,2 5 12,-4-1-12,0 2 4,-1-1-11,0 3 7,0-2-11,0 4 4,-1-1-8,1 2 9,1 0-17,-3 2 11,5 2-11,-3-2 10,5 3-8,0-1 9,0 0-8,3 2 9,2 1-9,0-2 11,4-7 14,0 20-2,3-11-8,2 4-2,2-4-1,2 4-1,1-1 5,2 2-6,2-1-7,0 1 0,1-2 1,0 2 12,0-3 17,-1 1-41,1 1 24,-1 0-26,0-1 26,-2-2-23,-2 2 29,0 0-37,-1-3 27,0 6-17,-1-5 16,-3 0-21,-3 0 27,-2-10-19,4 16 13,-4-16-19,-1 20 17,1-20-19,-5 16 25,5-16-28,-9 14 25,3-6-23,6-8 18,-12 12-22,12-12 20,-16 10-6,16-10 8,-17 2-23,17-2 25,-18 3-25,18-3 22,-17-4-22,17 4 26,-19-7-19,11 3 15,0-3-20,3-1 24,-1-1-24,3 0 27,0-1-19,3 10 15,-1-21-24,2 9-2,2 2 17,3-3-15,0 1 3,4 0-2,1 1 2,4 0-34,-1-1-61,0 0-60,3 3-84,-2 1-82,2-1-83,-2 1-111,0 1-65,2 2-656,-4-1-853</inkml:trace>
          <inkml:trace contextRef="#ctx0" brushRef="#br0" timeOffset="191.8224">18170 631 848,'0'0'761,"0"0"-42,2 11-76,-2-11-79,0 0-70,0 0-67,0 0-58,6 10-31,-6-10-77,0 0-33,0 0-64,0 0-13,0 0-47,0 0-12,0 0-86,2 9-85,-2-9-83,0 0-106,0 0-172,0 0-123,0 0-915</inkml:trace>
        </inkml:traceGroup>
        <inkml:traceGroup>
          <inkml:annotationXML>
            <emma:emma xmlns:emma="http://www.w3.org/2003/04/emma" version="1.0">
              <emma:interpretation id="{7AA14D10-EF2B-44A0-893F-5790B9C6B3FC}" emma:medium="tactile" emma:mode="ink">
                <msink:context xmlns:msink="http://schemas.microsoft.com/ink/2010/main" type="inkWord" rotatedBoundingBox="19206,293 21460,405 21433,938 19179,826"/>
              </emma:interpretation>
              <emma:one-of disjunction-type="recognition" id="oneOf1">
                <emma:interpretation id="interp5" emma:lang="en-IN" emma:confidence="0">
                  <emma:literal>else.</emma:literal>
                </emma:interpretation>
                <emma:interpretation id="interp6" emma:lang="en-IN" emma:confidence="0">
                  <emma:literal>else</emma:literal>
                </emma:interpretation>
                <emma:interpretation id="interp7" emma:lang="en-IN" emma:confidence="0">
                  <emma:literal>else'</emma:literal>
                </emma:interpretation>
                <emma:interpretation id="interp8" emma:lang="en-IN" emma:confidence="0">
                  <emma:literal>else"</emma:literal>
                </emma:interpretation>
                <emma:interpretation id="interp9" emma:lang="en-IN" emma:confidence="0">
                  <emma:literal>ease.</emma:literal>
                </emma:interpretation>
              </emma:one-of>
            </emma:emma>
          </inkml:annotationXML>
          <inkml:trace contextRef="#ctx0" brushRef="#br0" timeOffset="978.4807">19232 648 443,'0'0'512,"0"0"-46,-5 9-51,5-9-15,0 0-36,0 0-15,0 0-21,0 0-24,0 0-42,12 2-26,-12-2 1,12-6-46,-3 2-29,1 0-14,2-1-14,3-2-22,-1 0-21,1 0-11,2-2-14,2 0-20,-2 0-3,-1 0-5,1-1-9,0 2-5,-4-2-4,-1 1 2,1 0-12,-2 0 14,-2 2-9,-1 1 13,-1-2-19,-7 8 17,10-10-18,-10 10 13,1-12-18,-1 12 14,-8-8-19,8 8 14,-18-6-10,7 5 13,-3 0-23,1 2 15,-5 2-14,-1 1 17,-1 2-19,-2 1 9,0 1-7,-1 6 10,0 0-1,1 1 29,4 3 15,-1 0 38,3 2-2,4-3 23,2 4-17,1-4 34,4 2-28,1-2 36,3 0-46,3 0 23,2-1-47,3-2 21,3 2-46,3-2 27,3-2-51,1-1 36,3-2-40,2-2 29,0 0-43,2-2 29,0-3-89,-1 0-36,1-4-58,0 1-25,1 0-53,-1-4-22,1-1-57,-2 0 4,-2-3-21,1 0-18,-2-1-12,0-2-21,1-4 29,0 0-23,-3-1-14,-2 3-102,0-5-240,0-3-240</inkml:trace>
          <inkml:trace contextRef="#ctx0" brushRef="#br0" timeOffset="1227.4404">19843 451 126,'3'-13'531,"0"-1"-72,-3 14-38,3-19-14,-3 19-18,2-21-41,-2 21-12,0-15 19,0 15-18,1-17 6,-1 17-50,2-12-20,-2 12-43,0 0-13,1-14-16,-1 14-17,0 0-16,0 0 33,0 0-12,0 0-6,0 0-8,4 8-10,-4-8-27,1 22-6,0-8 34,1 4-63,-2 2 47,1-1-90,-1 0 52,2 4-82,0 0 60,-1-3-21,-1 2-12,1-1-4,-1 0-19,0-2-4,2 2-64,-2-2 32,0 2-105,0-3-46,1 0-99,-1-1-32,1-1-51,0-3-60,1 0-64,-1-3-31,3 2-82,-4-12-36,6 17-678,-6-17-891</inkml:trace>
          <inkml:trace contextRef="#ctx0" brushRef="#br0" timeOffset="1680.8032">20301 610 290,'8'-8'652,"-3"-2"-67,0 2-64,0-2-34,-1 1-71,0 0-50,-1 1-9,-1-3-43,-2 11-27,0-18-45,0 18-45,-2-16-24,-2 8-19,-1 1-6,-3 0-5,2 2-28,-2-2-1,-1 3-36,-2 0-6,11 4-21,-23-2 3,23 2-13,-22 2-3,9 1-14,3 2-3,1-1-4,-3 2 1,2 3 0,2-2-8,1 1-5,2 1 1,1 0 2,1 4-7,3-13 16,2 20-18,1-9 15,4 1-20,2-1 19,0 0-13,1 0 9,5 2-18,-1-1 16,2 1-21,-1-1 15,2-1-10,-3 2 12,1-3-18,-3 1 19,0-1-15,-2 0 14,-1-2-13,0 1 19,-2-1-14,-2-2 5,0 1 17,-5-7-22,3 13 36,-3-13-8,-4 12 31,4-12-12,-11 11 39,11-11-27,-16 10 24,7-7-27,-1 1 13,-3-1-30,1-3 17,-2 2-28,2-2 20,-4 1-34,3-2 20,-2 1-23,1 0 13,1-1-17,13 1 11,-25-1-76,25 1-49,-21 0-76,21 0-73,-14-3-110,14 3-109,-10-4-78,10 4-110,0 0-610,4-9-884</inkml:trace>
          <inkml:trace contextRef="#ctx0" brushRef="#br0" timeOffset="2116.1253">20608 755 239,'0'0'721,"0"0"-100,12-8-88,-12 8-45,10-7-43,-10 7-67,13-9-37,-7 3-50,0-1-30,3 2-49,-1-2-30,0 2-21,-2-2-18,3-1-27,-3 3-20,1-4-18,-1 4-5,-6 5-11,12-12-6,-12 12-10,6-12-4,-6 12-9,5-10 6,-5 10-13,0 0-7,3-12-1,-3 12-6,-4-10-1,4 10-4,-8-5-4,8 5 3,-12 0-8,12 0 3,-16 0 4,16 0-5,-20 7 4,9-4-6,1 2 8,-4 1 8,3 2-18,-2 0 17,3 2-8,-1 2 22,3-1 10,0 1 12,0 2-4,3-1 22,2-1-6,2 1 25,2 0-27,1-1 47,3 1-26,0 0 23,3-1-33,-1 1 29,5-2-40,-1-1 38,3 1-53,-1-4 57,4 1-58,-1-3 60,3 2-65,0-5 58,0 3-75,1-3 53,-1-1-68,0 0 52,0-1-81,-2-1 52,1-1-124,-1 0-69,-2-2-108,0-1-103,1-1-139,-4-1-142,4-1-141,-3-4-652,2 0-1062</inkml:trace>
          <inkml:trace contextRef="#ctx0" brushRef="#br0" timeOffset="2291.8734">21396 576 575,'11'4'788,"-11"-4"-124,11 4-81,-11-4-93,0 0-93,12 5-70,-12-5-60,0 0-62,10 3-52,-10-3-72,0 0-107,0 0-101,0 0-170,11-3-112,-11 3-743,0 0-766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41.78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521AD878-E72F-449A-AB44-2CBC5CB148EE}" emma:medium="tactile" emma:mode="ink">
          <msink:context xmlns:msink="http://schemas.microsoft.com/ink/2010/main" type="writingRegion" rotatedBoundingBox="19666,1256 19942,1256 19942,1964 19666,1964"/>
        </emma:interpretation>
      </emma:emma>
    </inkml:annotationXML>
    <inkml:traceGroup>
      <inkml:annotationXML>
        <emma:emma xmlns:emma="http://www.w3.org/2003/04/emma" version="1.0">
          <emma:interpretation id="{B97FB24D-7BDC-40FB-9EA9-BD9B4621A042}" emma:medium="tactile" emma:mode="ink">
            <msink:context xmlns:msink="http://schemas.microsoft.com/ink/2010/main" type="paragraph" rotatedBoundingBox="19666,1256 19942,1256 19942,1964 19666,19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43FACD-5995-4FF4-AC41-6722B99D1479}" emma:medium="tactile" emma:mode="ink">
              <msink:context xmlns:msink="http://schemas.microsoft.com/ink/2010/main" type="line" rotatedBoundingBox="19666,1256 19942,1256 19942,1964 19666,1964"/>
            </emma:interpretation>
          </emma:emma>
        </inkml:annotationXML>
        <inkml:traceGroup>
          <inkml:annotationXML>
            <emma:emma xmlns:emma="http://www.w3.org/2003/04/emma" version="1.0">
              <emma:interpretation id="{9849489B-8CB9-42D0-A9F5-D30ACE7D1ED3}" emma:medium="tactile" emma:mode="ink">
                <msink:context xmlns:msink="http://schemas.microsoft.com/ink/2010/main" type="inkWord" rotatedBoundingBox="19666,1256 19942,1256 19942,1964 19666,1964"/>
              </emma:interpretation>
              <emma:one-of disjunction-type="recognition" id="oneOf0">
                <emma:interpretation id="interp0" emma:lang="en-IN" emma:confidence="0">
                  <emma:literal>{</emma:literal>
                </emma:interpretation>
                <emma:interpretation id="interp1" emma:lang="en-IN" emma:confidence="0">
                  <emma:literal>}</emma:literal>
                </emma:interpretation>
                <emma:interpretation id="interp2" emma:lang="en-IN" emma:confidence="0">
                  <emma:literal>%</emma:literal>
                </emma:interpretation>
                <emma:interpretation id="interp3" emma:lang="en-IN" emma:confidence="0">
                  <emma:literal>2</emma:literal>
                </emma:interpretation>
                <emma:interpretation id="interp4" emma:lang="en-IN" emma:confidence="0">
                  <emma:literal>&amp;</emma:literal>
                </emma:interpretation>
              </emma:one-of>
            </emma:emma>
          </inkml:annotationXML>
          <inkml:trace contextRef="#ctx0" brushRef="#br0">19872 1538 512,'4'-11'420,"1"2"-53,0 0-38,0 0-32,3-2 4,-4 2-33,2-4-34,-2 4 4,1-3-16,-1 0-12,1 2 4,0 0 14,-2-2-17,0 3-12,0-2-24,-3 11-27,1-21-5,-1 21-11,-1-19-19,-2 10-12,3 9-8,-5-20-10,0 11-12,0 1-6,-1-2-18,-1 5 2,0-4-5,-3 4-10,-2 0-4,2 2-1,-3 1-1,1 1-6,0 2 3,-1 1 4,0 1-8,-1-1 20,1 4-17,1 1 12,1-1-18,4 0 19,-1 3-19,3-3 15,5-6-21,-5 17 18,5-17-15,1 17 14,3-8-12,1 0 12,3 3-23,1 0 24,0 0 8,1-1-5,-1 2 3,2 0 0,-1 1-5,-1-3 2,-1 2-22,0 0 24,-1-1-25,-2 1 20,-2-3-24,0 2 18,-3 0-18,-3-1 14,0 1-25,-3 0 25,-4 0-18,1 0 14,-3-1-23,0-2 27,0 0-33,-2 1 11,1-3-17,1-1 16,1 0-26,1-3 12,-1 1-24,11-4 20,-17 2-19,17-2 19,-14 0-12,14 0 15,-12-6-16,12 6 25,-5-10-13,5 10 15,0-14 1,0 14 2,4-13-3,-4 13 2,4-10-3,-4 10 4,8-11-5,-8 11-2,8-5 5,-8 5 4,0 0-13,13 5 26,-13-5-19,8 12 27,-4 0-9,-2 0 38,0 1-8,0 2 30,-2 3-35,0 1 46,0-1-12,1 0 13,-1 2-29,2-2 28,-1-2-10,2 2 13,0 0 16,1-2-5,2 1-12,1-2-2,1-2-16,1-1-3,0 0-17,3 0-22,-1-4 9,3 1 8,-3-2-57,2-2-62,-2 0-89,1-4-82,-1 2-83,1-2-77,-12-1-122,22-1-118,-22 1-224,24-7-443,-9 2-920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44.318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CDE54778-956B-4136-8B51-7639DDA101F9}" emma:medium="tactile" emma:mode="ink">
          <msink:context xmlns:msink="http://schemas.microsoft.com/ink/2010/main" type="writingRegion" rotatedBoundingBox="21103,1809 32913,2750 32794,4246 20984,3305"/>
        </emma:interpretation>
      </emma:emma>
    </inkml:annotationXML>
    <inkml:traceGroup>
      <inkml:annotationXML>
        <emma:emma xmlns:emma="http://www.w3.org/2003/04/emma" version="1.0">
          <emma:interpretation id="{6296F5BE-2B9D-408C-93A4-244EEA4D0396}" emma:medium="tactile" emma:mode="ink">
            <msink:context xmlns:msink="http://schemas.microsoft.com/ink/2010/main" type="paragraph" rotatedBoundingBox="21103,1809 32913,2750 32794,4246 20984,33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22A3A6-E246-4459-B1BC-6126710DDF4A}" emma:medium="tactile" emma:mode="ink">
              <msink:context xmlns:msink="http://schemas.microsoft.com/ink/2010/main" type="line" rotatedBoundingBox="21103,1809 32913,2750 32794,4246 20984,3305">
                <msink:destinationLink direction="with" ref="{03D02009-3092-4CBB-831A-99E8A8CED5E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679FB8-88C1-4860-BD01-3083DCAA3108}" emma:medium="tactile" emma:mode="ink">
                <msink:context xmlns:msink="http://schemas.microsoft.com/ink/2010/main" type="inkWord" rotatedBoundingBox="21087,2006 21943,2074 21840,3373 20984,3305"/>
              </emma:interpretation>
              <emma:one-of disjunction-type="recognition" id="oneOf0">
                <emma:interpretation id="interp0" emma:lang="en-IN" emma:confidence="0">
                  <emma:literal>if</emma:literal>
                </emma:interpretation>
                <emma:interpretation id="interp1" emma:lang="en-IN" emma:confidence="0">
                  <emma:literal>of</emma:literal>
                </emma:interpretation>
                <emma:interpretation id="interp2" emma:lang="en-IN" emma:confidence="0">
                  <emma:literal>it</emma:literal>
                </emma:interpretation>
                <emma:interpretation id="interp3" emma:lang="en-IN" emma:confidence="0">
                  <emma:literal>If</emma:literal>
                </emma:interpretation>
                <emma:interpretation id="interp4" emma:lang="en-IN" emma:confidence="0">
                  <emma:literal>off</emma:literal>
                </emma:interpretation>
              </emma:one-of>
            </emma:emma>
          </inkml:annotationXML>
          <inkml:trace contextRef="#ctx0" brushRef="#br0">21174 2413 93,'4'-11'712,"-4"11"-120,4-8-49,-4 8-28,0 0-44,2-11-35,-2 11-17,0 0-56,4-10-31,-4 10-66,0 0-36,0 0-26,0 0 38,0 0 12,0 0-7,8 11 3,-8-11-4,3 21-36,-2-9-28,0-1-12,0 3-23,-1-1-26,3-1-18,-3 2-25,1-1-16,-1-1-5,1 2-8,-1-2-17,2 0-4,-1 0-7,0-1-3,0-1-7,-1-10-41,3 18-25,-3-18-66,1 15-44,-1-15-30,3 11-24,-3-11-18,2 11-23,-2-11-25,0 0-34,9 7-53,-9-7-50,0 0-52,17-1-12,-17 1-143,13-8-444,-6 1-688</inkml:trace>
          <inkml:trace contextRef="#ctx0" brushRef="#br0" timeOffset="328.1736">21191 2242 316,'0'0'600,"-14"0"-92,14 0-42,-14 0-37,14 0-66,0 0-36,-15 0 2,15 0-22,0 0-41,0 0-13,-8-5-63,8 5-4,0 0-39,10-11-10,-10 11-9,11-11 3,-3 5-16,1-2-24,-1 2 0,-1-2-15,0 0-10,2 0-11,-3 1-3,0-1-18,1 0 4,-2-1-14,0 1 10,-5 8-17,4-17 16,-4 17-23,0-15 15,0 15-21,-7-15 14,0 8-18,7 7 13,-14-7-20,14 7 15,-21-4-18,21 4-5,-23 1-43,12 2-30,-1 0-57,0 1-38,0 1-43,1 1-49,0 2-41,4 0-57,1-2-15,1 3-109,0-1-534,5-8-643</inkml:trace>
          <inkml:trace contextRef="#ctx0" brushRef="#br0" timeOffset="1071.4342">21643 2331 609,'0'0'646,"0"0"-105,18 0-49,-18 0-66,13-3-63,-4-1-55,1 0-54,0 0 6,2-2-34,2 1 6,-3-3-35,3 0-16,-2 0-28,1 0-18,-1 0-10,-1-1-21,0 0-4,-2 1-9,0-1-13,-1-3-14,-2 4-9,-1-3-7,-1 1-11,-1 0-19,-3 10 20,0-22-33,0 22 14,-3-19-12,-1 9 10,-1 1-13,-1 0 15,-1 1-18,1 0 12,-3 1-13,-1 0 10,1 3-13,0-2 15,-1 2-18,1 1 16,9 3-19,-21-4 18,21 4-15,-16 0 15,16 0-14,-20 4 13,20-4-13,-15 9 15,7-1-10,2 0 36,0 3-1,0 1 4,1 3-5,1 2 13,1 1 15,-1 5 21,3 2-6,-1 3-1,2 0-8,0 6 1,2 1-6,-2-1-4,2 4 10,1-2-7,-1 1 9,-1 0-18,2 1 9,0 0-18,-2 0 1,0 0-20,-1 0 12,1 0-15,-1-1 2,0 0 4,-1 1-2,1-1-22,-2-1 11,0 0-5,0-1 0,-1-2 10,2 0-19,-3-4 17,3-3-17,0 0 19,-2-2-21,2 0 28,1-3-37,0-3 25,0-1-26,0 2 6,1-6 0,0 1-5,1-2 7,3 0 3,-2-2 0,3-2-1,0 0 12,2-3-9,1 0-8,0-1 2,1-2 3,-10-2 0,19 0-13,-19 0 14,19-3 3,-6-2-7,-3 0 3,2-1 0,-1-3 4,1 1-6,-1-2-4,-2-1 5,0-3 5,-3 2 16,-1-2-26,-2-4-6,-3 2-2,-4-2-7,-3-2-6,-6-3 3,-4-1 7,-3-1-2,-6-1 0,-2 0 12,-1 4-3,-2-3 29,2 3-31,1-1 9,1 1-5,5 4 7,0 0 7,3 0 6,4 4-8,2-3-6,3 2-5,3 1 5,3-1-8,4 1 6,3 1 4,3 0-12,6-3-84,2 2-57,1 1-59,7-1-63,2-1-59,1 2-82,-1 0-91,4 1-42,-5 6-891,6-6-1053</inkml:trace>
        </inkml:traceGroup>
        <inkml:traceGroup>
          <inkml:annotationXML>
            <emma:emma xmlns:emma="http://www.w3.org/2003/04/emma" version="1.0">
              <emma:interpretation id="{219D09AF-DAC6-48C9-8E5F-F70065F56D79}" emma:medium="tactile" emma:mode="ink">
                <msink:context xmlns:msink="http://schemas.microsoft.com/ink/2010/main" type="inkWord" rotatedBoundingBox="23199,1895 26952,2297 26832,3414 23079,3012"/>
              </emma:interpretation>
              <emma:one-of disjunction-type="recognition" id="oneOf1">
                <emma:interpretation id="interp5" emma:lang="en-IN" emma:confidence="0">
                  <emma:literal>Genito),</emma:literal>
                </emma:interpretation>
                <emma:interpretation id="interp6" emma:lang="en-IN" emma:confidence="0">
                  <emma:literal>Genito).</emma:literal>
                </emma:interpretation>
                <emma:interpretation id="interp7" emma:lang="en-IN" emma:confidence="0">
                  <emma:literal>Gai-no),</emma:literal>
                </emma:interpretation>
                <emma:interpretation id="interp8" emma:lang="en-IN" emma:confidence="0">
                  <emma:literal>(lei-no),</emma:literal>
                </emma:interpretation>
                <emma:interpretation id="interp9" emma:lang="en-IN" emma:confidence="0">
                  <emma:literal>Gets-no),</emma:literal>
                </emma:interpretation>
              </emma:one-of>
            </emma:emma>
          </inkml:annotationXML>
          <inkml:trace contextRef="#ctx0" brushRef="#br0" timeOffset="13159.6685">24422 2467 238,'5'-15'759,"-2"2"-115,0 1-13,-1-2-80,1 2-34,-1 0-43,0 0-15,0 2-68,1 1-7,-3 9-41,6-15-46,-6 15-26,3-14-50,-3 14-31,0 0-22,6-9 50,-6 9-26,0 0-20,6 14-19,-2-3-10,-1-1-19,0 5-20,-1 2-15,-1 0-13,3 0-21,-3 2-6,2 1-20,0-1 9,-2 0-23,0 0-55,0-1-60,0 2-104,-1-2-89,0 3-47,0-1 18,-1 4-76,0 1-118,-1 1-104,-1 0-96,0-1-697,2-1-1019</inkml:trace>
          <inkml:trace contextRef="#ctx0" brushRef="#br0" timeOffset="13460.3303">24487 3017 783,'0'0'707,"0"0"-52,0 0-24,0 0-59,0 0-62,0 0-24,16 1-50,-16-1-35,0 0-35,16 1-31,-16-1-29,12 2-40,-12-2-32,10 2-34,-10-2-30,12 3-35,-12-3-20,0 0-6,11 4-24,-11-4-17,0 0-1,8 5-16,-8-5-4,0 0-6,0 0-10,-4 10-6,4-10-1,0 0-11,-10 7-3,10-7 7,-9 4-9,9-4-1,0 0 0,-13 4-3,13-4 3,0 0-1,-13 0-5,13 0 4,0 0-7,-10-5 1,10 5-6,0 0-62,-7-11-91,7 11-91,0 0-74,1-13-83,-1 13-111,7-10-115,-7 10-83,11-12-820,-5 7-1173</inkml:trace>
          <inkml:trace contextRef="#ctx0" brushRef="#br1" timeOffset="5.10486E7">24718 2276 117,'0'0'259,"0"0"-14,0 0-95,0 0 34,0 0-74,0 0 45,0 0-77,0 0 37,0 0-61,0 0 35,0 0-54,0 0 40,0 0-55,0 0 42,0 0-47,0 0 47,0 0-49,0 0 3,0 0 34,0 0-43,0 0-2,0 0 33,0 0-34,0 0-4,0 0 0,0 0-1,0 0 37,0 0-41,0 0-1,0 0 28,-12 0-25,12 0-3,0 0 33,0 0-39,0 0 34,0 0-42,0 0 44,0 0-41,0 0 30,0 0-25,0 0 30,0 0-34,0 0 33,0 0-32,0 0 37,0 0-38,0 0 33,0 0-34,0 0 38,0 0-38,0 0-11,0 0 22,0 0-86,0 0 7,0 0-112,0 0-66,0 0-168,0 0 100</inkml:trace>
          <inkml:trace contextRef="#ctx0" brushRef="#br0" timeOffset="13792.0925">25041 2699 555,'-7'-5'689,"7"5"-77,-15-9 6,15 9-98,-10-8-20,10 8-24,-9-6-22,9 6-27,0 0-16,-10-8-24,10 8-21,0 0-30,0 0-22,-4-8-9,4 8-22,0 0-19,14-4-36,-14 4-14,19-2-46,-4 2-104,0 0-64,4 2 0,3-2 0,-2 0 0,3 2 0,4-1 0,-6 0 0,4 0 0,-2 2 0,-2-2 0,1 2 0,-4-3 0,2 3-85,-7-2-241,1 0-48,-1 1-40,-2 0-17,-11-2-33,17 3-38,-17-3-48,11 5 3,-11-5-144,0 0-508,2 9-808</inkml:trace>
          <inkml:trace contextRef="#ctx0" brushRef="#br0" timeOffset="13995.7387">25116 2809 32,'-9'4'813,"9"-4"-154,-15 7-34,15-7-29,-10 5-50,10-5-24,-8 5-10,8-5-70,0 0-31,-4 8 2,4-8-34,7 6-34,-7-6-75,16 6-35,-4-4-39,3 1-33,2-2-29,2 2-32,2 0-26,0-2-23,3 0-68,-1-1-89,1 0-88,-2 0-76,3 0-80,1-1-49,-4 0-88,0-1-59,3 1-15,-4-2-103,1 1-585,0-2-855</inkml:trace>
          <inkml:trace contextRef="#ctx0" brushRef="#br0" timeOffset="14379.7162">25966 2632 614,'0'0'670,"5"-16"-81,-5 16-35,-5-15-74,5 15-31,-9-13-30,1 7-15,1 0-32,-5 1-29,3 2-14,-5-1-12,1 3-46,2 1-18,-5 1-6,-1 3-40,0 1 6,-1 2-37,-1 1-24,3 3-23,0 0-19,2 0-21,1 2-10,4-1-19,-1 2-9,4-1-6,2 1-13,1-1-9,3-2-1,3 3-5,3-1 1,1-1-8,3 2 0,0-2-5,3-4-2,2 4 4,2-3-2,2-1-4,-2-1 1,1-2-5,1-3 3,1 1-3,-2-1 1,2-2 5,-2 0-6,0-2 0,0-1 1,-1-2 4,-2-1-1,0-1-1,-1-3 2,-1-2 3,-2 1-4,-1-1-14,-4-3 14,-2 1-1,0-2-4,-3 3 3,-2-1-6,-1-3 4,-2 4-5,-3-3-1,-2 4-19,0-2-36,-2 3-81,-1 0-58,-1 1-68,-1 3-72,1 2-70,-2-2-91,1 5-95,1-2-52,-1 2-782,3 1-1043</inkml:trace>
          <inkml:trace contextRef="#ctx0" brushRef="#br0" timeOffset="14724.293">26179 2276 316,'-6'-8'759,"1"0"-101,5 8-23,-8-13-85,8 13-46,-7-10-45,7 10-35,-7-10-49,7 10-32,0 0-30,-3-12-41,3 12-34,0 0 13,0 0-33,12-3-2,-3 6-32,4 4 12,6 5-15,5 5-3,8 8-12,1 1 11,3 9-24,2 3 1,1 2 21,-5 4-79,1 0-96,-3 3 0,-3 1 0,-6 0 0,-6-6 0,-1 0 0,-7-3 0,-5-3 0,-4 1 0,-2-3 0,-6 6 0,-6-2 0,-4 0 0,-7 0 0,-10 4 0,-9-2 0,-3-5 0,-11 0-338,-5-3-358,-9 0-138,-2-3-213,-5-3-622,-3-4-1337</inkml:trace>
          <inkml:trace contextRef="#ctx0" brushRef="#br1" timeOffset="5.10473E7">26876 3010 163,'-15'8'142,"1"-1"41,0 0-82,-2 0 34,1 1-88,-3 0 37,-2 0-74,0-1 25,-3 0-59,5 0-13,-6-2-90,1 2 23,0 0-89,-1-1 57</inkml:trace>
          <inkml:trace contextRef="#ctx0" brushRef="#br0" timeOffset="12887.9785">23861 2455 37,'12'-15'743,"-2"5"-120,0-1-51,1 1-15,-1 0-47,-1 0-45,-1 4-63,0-1-30,0 1-66,-8 6-32,10-10-48,-10 10-23,8-7-36,-8 7-22,0 0-20,0 0-8,0 0-23,-12 1-9,2 3-23,-4 1-9,-1 2-4,-6 0-9,-2 4-14,-1 0-2,-3-1-5,4-1-5,2 1-3,-2 0 0,3-1-2,0 0-4,3 1-1,3-3-3,1 1 1,2-3-2,2 3-2,3-3 2,0 2 3,6-7 8,-3 14 8,3-14 7,2 13-11,3-7 1,2 4 2,0-3-1,5 2-5,-1-1 3,2 2-2,2-1 2,1 0 4,3 0 3,0 0 0,-1 1-4,1-2-7,-2 1 0,-1-2-3,1 0-2,-3-1 0,0 1-3,2 0-17,-4-2-61,2 2-42,-1-2-44,0 2-86,0-2-64,-3 0-62,3 0-70,-3-1-49,5 0-92,-3-1-626,2-1-819</inkml:trace>
          <inkml:trace contextRef="#ctx0" brushRef="#br0" timeOffset="15360.5038">23544 2031 610,'0'0'631,"9"-10"-80,-9 10-23,7-7-93,-7 7-53,0 0-53,6-7-45,-6 7-30,0 0-10,0 0-8,0 0-22,-15-1-1,4 5 0,0 0-23,-4 2 9,-3 5 9,-5 3-15,-1 1 21,-3 7-12,-4 2 2,2 5-1,-2 2-10,-6 8-15,5 2-18,2 1-4,6-4-26,4-1-7,1 2-18,3 1-9,3-1-22,5 2-2,5-7-23,4 4 5,7 2-11,7 1-22,5-1-50,9 4-59,7-3-89,5-2-70,2-2-95,3-3-99,2-3-146,0-4-196,-8-3-954,4-4-1422</inkml:trace>
          <inkml:trace contextRef="#ctx0" brushRef="#br0" timeOffset="12515.6424">23449 2363 648,'2'-10'594,"-2"10"-41,3-19-56,-3 19-49,2-15-24,-2 15-3,3-14-1,-3 14-24,2-12-29,-2 12-36,3-10-30,-3 10-44,0 0-37,3-10-3,-3 10 32,0 0-2,0 0-27,5 15-6,-4-4-9,2 1-8,0 4-17,1 1-17,0 1-30,-1 0-6,0 3-34,1 1-24,-1-5-69,1 5 0,0-2 0,2 1 0,-2-3 0,1 3 0,-1-4 0,0 0 0,-1 0 0,3 1 0,0-2-71,-2 0-225,-1-3-67,1 1-30,-1-2-70,1-2-63,-2-1-61,-2-9 4,4 16-73,-4-16-130,6 9-297,-6-9-700</inkml:trace>
        </inkml:traceGroup>
        <inkml:traceGroup>
          <inkml:annotationXML>
            <emma:emma xmlns:emma="http://www.w3.org/2003/04/emma" version="1.0">
              <emma:interpretation id="{451D3F5F-D3E4-4EAD-A65B-31F5B3F16970}" emma:medium="tactile" emma:mode="ink">
                <msink:context xmlns:msink="http://schemas.microsoft.com/ink/2010/main" type="inkWord" rotatedBoundingBox="30553,3044 32864,3102 32854,3521 30543,3463"/>
              </emma:interpretation>
              <emma:one-of disjunction-type="recognition" id="oneOf2">
                <emma:interpretation id="interp10" emma:lang="en-IN" emma:confidence="0">
                  <emma:literal>case</emma:literal>
                </emma:interpretation>
                <emma:interpretation id="interp11" emma:lang="en-IN" emma:confidence="0">
                  <emma:literal>cases</emma:literal>
                </emma:interpretation>
                <emma:interpretation id="interp12" emma:lang="en-IN" emma:confidence="0">
                  <emma:literal>Case</emma:literal>
                </emma:interpretation>
                <emma:interpretation id="interp13" emma:lang="en-IN" emma:confidence="0">
                  <emma:literal>care</emma:literal>
                </emma:interpretation>
                <emma:interpretation id="interp14" emma:lang="en-IN" emma:confidence="0">
                  <emma:literal>Cases</emma:literal>
                </emma:interpretation>
              </emma:one-of>
            </emma:emma>
          </inkml:annotationXML>
          <inkml:trace contextRef="#ctx0" brushRef="#br1" timeOffset="5.09433E7">30901 3132 399,'0'0'707,"0"-16"-113,0 16-38,-2-15-53,2 15-38,-2-13-59,2 13-43,-7-12-13,7 12-52,-10-13-30,10 13-23,-15-7-29,15 7-6,-20-4-9,8 7-32,-2-3-20,1 2-30,-3 2 4,0 2 4,-2 4-9,0 1-12,-3 4-11,-1 2-6,3 2-15,-2 1-13,2 2-7,2-1-10,0 3-8,3-4-13,1 4 0,3-5-11,2 1 2,2-1-5,2-2-4,3-1-30,2-1-38,1 0-33,6-2-30,1 0-36,4 0-47,5-4-13,2 2-18,2-5-29,5 1-16,1-3 5,2-3 10,4-1 18,3 0 34,3-2 15,5-4 22,1 0 32,-1-3 24,0-3 28,-3-3 6,-1 0 29,0-4 9,-3-2-2,-3-1 24,-2-3 14,-3-2 13,-3 1 22,-1 0 31,-3 0 39,-8 4 25,-2 4-2,-3 1 56,-3 2-9,-2 1-17,-3 2 2,-2 12 0,-5-14-25,5 14 10,-11-5-2,11 5-21,-23 2-16,7 6-7,-3 1-7,-3 5-14,1 3-16,-2 1-1,-4 3-2,4 1-12,2-3 1,1 2-7,2-3-6,1 3-4,5-3 4,1-1-17,5-3 10,1 1-5,2-3 13,3-12-26,1 20-12,5-12-33,0 0-39,3-4-23,2 0-21,1-2-3,1 0-12,1-2 7,1-3 5,3-1 3,0-1 27,-1-4 9,2-1 13,-4-4 17,2 0 11,-3-2 11,1 0 6,-3-2 14,0 2 7,-1 0 13,-4 3 10,1 3 14,0-2 3,-3 4-1,-5 8-2,6-10 2,-6 10 3,0 0-5,0 0 8,0 0-9,4 15 0,-4-15-2,-3 17-3,2-5 0,0 0-3,0 0 6,2 0-14,0 0 8,2 0-5,-1 0 5,5 0-3,0 1-2,1-5-2,2 2 0,2-2 1,-1-1-1,2 0-6,2-4-3,2 0 3,0-1-4,2-2-5,-1-2-2,1 0 8,0-2 3,1-3 0,-1 0 2,0-2 7,-2-3 4,-2-1 1,-2-3 5,-1 1 21,-3-1 18,-3 0 11,-1 2 46,-2-2-50,-2 3 18,-2 1 18,-2-1-16,-2 2-9,-3-2-5,0 2 4,-1 3-10,-3-1-6,1 4-17,-1 0-9,0 2-3,0 1-4,12 2-4,-23 2 2,13 1-1,-1 2-23,1-1 15,4 4 0,-1-1-2,2 4 1,3 0 3,0 1-3,2 2-1,2-2-6,2 3-2,1 0 18,0 0-15,1 1 2,2-2-12,-2-1 2,1 0 1,-2 0 1,-1-2 2,0-1 2,-2-1 24,-2-9 26,6 17 28,-6-17 11,2 14 29,-2-14-12,-2 12 8,2-12-35,-6 9 4,6-9-25,-9 8-1,9-8-29,-14 5 5,14-5-34,-14 3-33,14-3-78,-14 1-58,14-1-74,-11-2-89,11 2-140,0 0-85,-7-7-830,7 7-988</inkml:trace>
          <inkml:trace contextRef="#ctx0" brushRef="#br1" timeOffset="5.09436E7">31982 3355 669,'0'0'672,"16"-5"-71,-5 3-70,0-2-105,-2 1-52,1 0-38,2-3-52,-2 0 13,1 1-90,0-3-15,-2 1-61,1 1-15,-3-2-6,-1 1-31,-1 0-3,-5 7-7,5-15-23,-5 15-5,0-13-11,0 13 7,-8-11-17,8 11-6,-14-9 9,14 9 1,-19-6-5,19 6 11,-20-1-8,20 1 7,-22 4 13,9 0 10,1 2 5,0 1 8,2 0-12,-1 2-10,0 2-3,3 0-5,2-1-6,1 2 2,2-2-15,3-10 1,1 21-3,4-9-28,3-2-81,2 0-89,4 0-121,3 0-121,0-3-69,2-1-151,-3-1-562,3 0-817</inkml:trace>
          <inkml:trace contextRef="#ctx0" brushRef="#br1" timeOffset="5.0944E7">32515 3207 2,'-4'-9'943,"0"0"-213,4 9-69,-4-14-105,4 14-66,0-13-68,0 13-45,6-13-46,-6 13-45,15-11-24,-4 7-26,1 0-19,1 4-31,2 0-38,-1 0-28,0 3-20,-1 3-19,1 1-5,-4 3-16,0 1-11,-4 2-16,-3 0-1,-2 0-7,-2 3-5,-3 0-1,-1 1-7,-3-1 3,1 1-5,-1 0-3,-1-1 2,0-2-2,1 0-3,2-1 1,1-1 8,0-2 7,2 2 1,3-12 11,-1 17 8,1-17 3,10 17 11,-3-10-12,2-1-7,5 1-5,-2-2-5,4-1-6,-1 0-2,2 0-5,-1-3 1,2 2 3,-1-1-11,1 0-2,-4-1 0,2 0-16,-1-1-24,-2 1-69,-1 1-39,-12-2-47,20 1-26,-20-1-44,15 1-55,-15-1-85,0 0-35,0 0-10,0 0-63,0 0-66,-12 10-457,-3-6-645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40.73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5508B0DC-9D5D-4B22-8381-85F88177E5F2}" emma:medium="tactile" emma:mode="ink">
          <msink:context xmlns:msink="http://schemas.microsoft.com/ink/2010/main" type="writingRegion" rotatedBoundingBox="18664,2205 19208,10311 17929,10397 17385,2291"/>
        </emma:interpretation>
      </emma:emma>
    </inkml:annotationXML>
    <inkml:traceGroup>
      <inkml:annotationXML>
        <emma:emma xmlns:emma="http://www.w3.org/2003/04/emma" version="1.0">
          <emma:interpretation id="{430E5D30-ED01-4DB3-9576-B1F718F30C47}" emma:medium="tactile" emma:mode="ink">
            <msink:context xmlns:msink="http://schemas.microsoft.com/ink/2010/main" type="paragraph" rotatedBoundingBox="18664,2205 19208,10311 17929,10397 17385,2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4F2E49-34DD-40DF-950B-F1126E3B839B}" emma:medium="tactile" emma:mode="ink">
              <msink:context xmlns:msink="http://schemas.microsoft.com/ink/2010/main" type="line" rotatedBoundingBox="18664,2205 19208,10311 17929,10397 17385,2291"/>
            </emma:interpretation>
          </emma:emma>
        </inkml:annotationXML>
        <inkml:traceGroup>
          <inkml:annotationXML>
            <emma:emma xmlns:emma="http://www.w3.org/2003/04/emma" version="1.0">
              <emma:interpretation id="{AB192CE9-3A8C-4824-AA1C-01B0E4D6D348}" emma:medium="tactile" emma:mode="ink">
                <msink:context xmlns:msink="http://schemas.microsoft.com/ink/2010/main" type="inkWord" rotatedBoundingBox="18377,2225 18413,2769 17731,2815 17694,2270"/>
              </emma:interpretation>
              <emma:one-of disjunction-type="recognition" id="oneOf0">
                <emma:interpretation id="interp0" emma:lang="en-IN" emma:confidence="0">
                  <emma:literal>or</emma:literal>
                </emma:interpretation>
                <emma:interpretation id="interp1" emma:lang="en-IN" emma:confidence="0">
                  <emma:literal>o</emma:literal>
                </emma:interpretation>
                <emma:interpretation id="interp2" emma:lang="en-IN" emma:confidence="0">
                  <emma:literal>a</emma:literal>
                </emma:interpretation>
                <emma:interpretation id="interp3" emma:lang="en-IN" emma:confidence="0">
                  <emma:literal>on</emma:literal>
                </emma:interpretation>
                <emma:interpretation id="interp4" emma:lang="en-IN" emma:confidence="0">
                  <emma:literal>an</emma:literal>
                </emma:interpretation>
              </emma:one-of>
            </emma:emma>
          </inkml:annotationXML>
          <inkml:trace contextRef="#ctx0" brushRef="#br0">17907 2400 54,'6'-6'607,"1"0"-120,-7 6-49,11-11-26,-11 11-32,10-14-45,-10 14-26,7-12-15,-3 5-11,-4 7-31,4-15-25,-4 15 17,2-15-29,-2 15-1,-2-14-44,2 14-26,-7-12-16,7 12-9,-14-12 2,5 7 1,-3-1-11,1 4-4,-3-1-20,0 2 1,-4 2-12,1 3 15,-1 0-5,-1 4-6,0-1-5,1 2 1,3 1-24,1 0-8,2 1 0,3 0-17,0 0-9,4-1 7,4 1-10,1-11-6,3 21 1,3-14 0,3 4-2,2-5-5,3 2-31,1-4-34,1 0-19,-1 0-11,5-3-9,-4-1-11,1 0-15,0-2 23,-1-1 40,0-1-16,0 0 28,-3-1-1,1-3 16,-4 2 10,1-2 8,-3 0 7,-1 0-5,-2-1 18,-1 1 5,0 0 57,-4 8-9,6-15 15,-6 15-1,4-10 2,-4 10-14,3-10-3,-3 10-13,0 0 15,0 0 32,0 0 5,6 12-3,-6-12 1,1 21 5,-1-7-7,0 3 17,0 2-10,0 1 14,1 3-14,0 1 2,1-1-16,-1 1 6,0 1 1,1-2-21,-1 1-12,1 0 2,1-3-23,-1-2-3,1-1 0,0-1-17,-1 0 0,1-3-5,-2-1-3,2-1-5,-2-2-54,-1-10-61,1 19-67,-1-19-70,1 13-99,-1-13-118,0 0-217,-2 13-220,2-13-610,0 0-1143</inkml:trace>
          <inkml:trace contextRef="#ctx0" brushRef="#br0" timeOffset="2647.1717">18386 2611 836,'4'10'807,"-4"-10"-98,0 0-65,0 0-40,0 0-50,2 11-69,-2-11-45,0 0-24,0 0-42,0 0-18,0 0-50,0 0-37,3 11-36,-3-11-27,0 0-25,0 0-30,0 0-22,0 0-28,0 0-12,0 0-27,0 0-5,0 0-21,0 0-4,0 0-38,0 0-68,0 0-89,0 0-109,0 0-93,4 8-82,-4-8-28,0 0-71,0 0-104,0 0-146,7 5-564,-7-5-962</inkml:trace>
        </inkml:traceGroup>
        <inkml:traceGroup>
          <inkml:annotationXML>
            <emma:emma xmlns:emma="http://www.w3.org/2003/04/emma" version="1.0">
              <emma:interpretation id="{792FDE3E-E077-4852-A433-A7DD1B00DDE4}" emma:medium="tactile" emma:mode="ink">
                <msink:context xmlns:msink="http://schemas.microsoft.com/ink/2010/main" type="inkWord" rotatedBoundingBox="18815,4446 18845,4894 17873,4959 17843,4511"/>
              </emma:interpretation>
              <emma:one-of disjunction-type="recognition" id="oneOf1">
                <emma:interpretation id="interp5" emma:lang="en-IN" emma:confidence="0">
                  <emma:literal>to</emma:literal>
                </emma:interpretation>
                <emma:interpretation id="interp6" emma:lang="en-IN" emma:confidence="0">
                  <emma:literal>:</emma:literal>
                </emma:interpretation>
                <emma:interpretation id="interp7" emma:lang="en-IN" emma:confidence="0">
                  <emma:literal>o</emma:literal>
                </emma:interpretation>
                <emma:interpretation id="interp8" emma:lang="en-IN" emma:confidence="0">
                  <emma:literal>t</emma:literal>
                </emma:interpretation>
                <emma:interpretation id="interp9" emma:lang="en-IN" emma:confidence="0">
                  <emma:literal>for</emma:literal>
                </emma:interpretation>
              </emma:one-of>
            </emma:emma>
          </inkml:annotationXML>
          <inkml:trace contextRef="#ctx0" brushRef="#br0" timeOffset="21569.1278">17860 4582 376,'-6'-8'891,"6"8"-158,-5-13-55,5 13-51,-2-12-49,2 12-23,-2-11-81,2 11-23,0 0-23,0-14-45,0 14-45,0 0-55,0 0-42,2-13 7,-2 13-12,0 0-10,0 0-10,7 12-19,-7-12-165,7 15-32,-5-5 0,3 2 0,-2 0 0,-1 3 0,1-1 0,-2 2 0,2 1 0,-2 0 0,-1 0 0,1 1 0,-1-1 0,0 1 0,0-1 0,0 1 0,-1 1 0,-1-2 0,2 1 0,-2-1 0,2 0-23,0-3-439,0 0-53,2-2-56,-1 3-84,3-5-63,1 1-90,0-3-603,3 1-1016</inkml:trace>
          <inkml:trace contextRef="#ctx0" brushRef="#br0" timeOffset="21960.8472">18225 4775 58,'7'-14'789,"-3"2"-159,0 1-57,-3 1-42,2-1-40,-2 0-33,-1 11-63,2-18 2,-2 18-57,0-15-9,0 15-55,0-13-24,0 13-47,0 0-15,-4-11-35,4 11 18,0 0 3,-12 5-47,12-5-21,-11 13-2,4-5-22,1 5-7,1-1-14,-3 3-10,3 0-12,0 1-6,1 1-9,0 0-3,2-2-8,0 0 2,1 0 0,2-2-6,2 1-5,1-1-6,1-1 1,1-2-19,5-1 7,-2 1 1,1-3-11,1 0 12,1-2-7,-1-2 11,2-1-4,0 0 6,-13-2-11,25-2 8,-12 0 9,0-1-2,0-4-1,1 2 2,-3-4-5,1 1 18,-3-4-3,-3 2 15,-1-2 2,0 2 6,-2-1-5,-3 11-2,0-22-6,-3 12-1,-2 0-2,0-1-7,-3 1-3,-3-1 0,2 3-2,-3 0-7,0 0-42,-1 2-63,0 1-85,0-2-83,3 3-111,-1 0-178,2 0-143,9 4-918,-17-6-1280</inkml:trace>
          <inkml:trace contextRef="#ctx0" brushRef="#br0" timeOffset="22183.2937">18718 4691 890,'12'2'944,"-12"-2"-124,19 2-28,-19-2-45,13 1-88,-13-1-78,0 0-54,17 2-38,-17-2-43,0 0-45,13 0-54,-13 0-61,0 0-48,0 0-214,14 1-24,-14-1 0,0 0 0,0 0 0,0 0 0,0 0 0,13 0 0,-13 0 0,0 0 0,0 0-395,0 0-111,0 0-109,0 0-108,0 0-132,0 0-759,13 0-1268</inkml:trace>
        </inkml:traceGroup>
        <inkml:traceGroup>
          <inkml:annotationXML>
            <emma:emma xmlns:emma="http://www.w3.org/2003/04/emma" version="1.0">
              <emma:interpretation id="{1404C5FE-4139-44F2-BE25-81565BD3575C}" emma:medium="tactile" emma:mode="ink">
                <msink:context xmlns:msink="http://schemas.microsoft.com/ink/2010/main" type="inkWord" rotatedBoundingBox="18501,7023 18539,7585 18099,7615 18061,7053"/>
              </emma:interpretation>
              <emma:one-of disjunction-type="recognition" id="oneOf2">
                <emma:interpretation id="interp10" emma:lang="en-IN" emma:confidence="0">
                  <emma:literal>E</emma:literal>
                </emma:interpretation>
                <emma:interpretation id="interp11" emma:lang="en-IN" emma:confidence="0">
                  <emma:literal>5</emma:literal>
                </emma:interpretation>
                <emma:interpretation id="interp12" emma:lang="en-IN" emma:confidence="0">
                  <emma:literal>=</emma:literal>
                </emma:interpretation>
                <emma:interpretation id="interp13" emma:lang="en-IN" emma:confidence="0">
                  <emma:literal>4</emma:literal>
                </emma:interpretation>
                <emma:interpretation id="interp14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35973.6199">18106 7108 370,'0'0'423,"0"0"-73,-4-11-41,4 11-29,0 0-23,0 0-19,-2-11-25,2 11-26,0 0-8,0 0-1,-3-11 2,3 11 5,0 0 7,0 0-3,0 0 5,0 0 0,0-13-19,0 13-10,0 0-29,0 0 2,0 0-12,0 0 20,0 0-31,0 0 32,0 0-15,0 0 26,0 0-18,1-11 30,-1 11-3,0 0-10,0 0-3,0 0-3,0 0-5,0 0 2,0 0 2,0 0 23,0 0-37,0 0 27,0 0-38,0 0 21,0 0-42,0 0 24,0 0-41,0 0 23,0 0-36,0 0-68,0 0-6,0 0 0,0 0 0,0 0 0,0 0 0,0 0 0,0 0 0,0 0 0,0 0 0,0 0 0,0 0 0,0 0 0,0 0 0,0 0 0,0 0 0,0 0 0,0 0 0,0 0 0,0 0 0,0 0 0,0 0 0,2 11 0,-2-11 0,0 15 0,0-15 0,-2 17 0,2-4 0,0 0 0,-1 3 0,1 1 0,-1 1 0,1 0 0,-1 0 0,-1 2 0,1 0 0,0-2 0,1 2 0,-2-2 0,2 0 0,-1 1 0,1-3 0,0-1 0,0-1 0,0-1 0,0 0 0,0-1 0,1 0 0,-1-12 0,0 21 0,0-21 0,2 15 0,-2-15 0,1 14 0,-1-14 0,1 11 0,-1-11 0,0 0 0,2 14 0,-2-14 0,0 0 0,3 9-28,-3-9-356,0 0-47,0 0-30,14-1-83,-14 1-37,12-6-45,-4 1-36,0 0-165,0-1-317,1 0-758</inkml:trace>
          <inkml:trace contextRef="#ctx0" brushRef="#br0" timeOffset="36452.664">18467 7214 592,'6'-11'451,"-6"11"-54,5-11-25,-5 11-17,5-11-22,-5 11-16,4-14-22,-4 14 6,4-11 5,-4 11-20,4-12-5,-4 12-32,2-12 16,-2 12-21,1-12 21,-1 12-9,3-9-9,-3 9-10,0 0-17,2-11-23,-2 11-6,0 0 11,0 0-50,3-10-5,-3 10-27,0 0 78,0 0-15,0 0 23,-5 16-40,5-16-6,-4 19-160,3-10 0,0 9 0,-2-5 0,2 4 0,-1 0 0,0 0 0,1 1 0,1 1 0,-2 0 0,1 0 0,1 1 0,-1-2 0,-1 3 0,2-2 0,0 0 0,-1-1 0,1-2 0,-1 3 0,1-3 0,0-2 0,0 0 0,0-2 0,0 1 0,0-13 0,0 21 0,0-21 0,-1 18 0,1-18 0,0 14 0,0-14 0,0 13 0,0-13 0,0 0 0,0 14 0,0-14 0,0 0 0,0 0 0,0 0 0,0 0 0,0 0-384,0 0-270,0 0-71,0 0-67,5-9-121,-5 9-585,2-16-1126</inkml:trace>
        </inkml:traceGroup>
        <inkml:traceGroup>
          <inkml:annotationXML>
            <emma:emma xmlns:emma="http://www.w3.org/2003/04/emma" version="1.0">
              <emma:interpretation id="{BCD40666-2CF1-4E9D-8AAB-60AC493032F9}" emma:medium="tactile" emma:mode="ink">
                <msink:context xmlns:msink="http://schemas.microsoft.com/ink/2010/main" type="inkWord" rotatedBoundingBox="19031,9740 19070,10321 17929,10397 17890,9816"/>
              </emma:interpretation>
              <emma:one-of disjunction-type="recognition" id="oneOf3">
                <emma:interpretation id="interp15" emma:lang="en-IN" emma:confidence="0">
                  <emma:literal>or</emma:literal>
                </emma:interpretation>
                <emma:interpretation id="interp16" emma:lang="en-IN" emma:confidence="0">
                  <emma:literal>for</emma:literal>
                </emma:interpretation>
                <emma:interpretation id="interp17" emma:lang="en-IN" emma:confidence="0">
                  <emma:literal>For</emma:literal>
                </emma:interpretation>
                <emma:interpretation id="interp18" emma:lang="en-IN" emma:confidence="0">
                  <emma:literal>-or</emma:literal>
                </emma:interpretation>
                <emma:interpretation id="interp19" emma:lang="en-IN" emma:confidence="0">
                  <emma:literal>'or</emma:literal>
                </emma:interpretation>
              </emma:one-of>
            </emma:emma>
          </inkml:annotationXML>
          <inkml:trace contextRef="#ctx0" brushRef="#br0" timeOffset="46314.5472">17898 9910 261,'-2'-15'781,"2"15"-134,0-13-21,0 13-45,0-14-65,0 14-8,3-14-52,-3 14-36,4-14-29,-4 14-22,2-10-28,-2 10-36,4-10-30,-4 10 12,0 0-28,9-5 14,-9 5-43,0 0 7,14 8-48,-9 0 28,-1 0-195,3 4-22,-3 2 0,0 2 0,0 1 0,1 0 0,-1 1 0,0 0 0,-1-1 0,1 3 0,-3-2 0,2 0 0,0 1 0,-2-4 0,1 2 0,-2 0 0,1-3 0,-1 0 0,0-2 0,0 0 0,0-12 0,0 22 0,0-22 0,1 17-195,-1-17-317,2 14-29,-2-14-96,1 11-93,-1-11-157,6 8-600,-6-8-1114</inkml:trace>
          <inkml:trace contextRef="#ctx0" brushRef="#br0" timeOffset="47019.4305">18575 9943 234,'8'-7'798,"-1"2"-132,-7 5-27,16-12-56,-16 12-50,14-9-53,-14 9-60,14-8-79,-14 8-48,10-4-42,-10 4-21,0 0-13,14-1 18,-14 1-57,0 0 21,0 0-63,4 10 33,-4-10-60,-4 10 30,4-10-67,-9 12 36,3-5-59,-2-4 39,2 4-58,-4-2 43,1 0-60,0 0 42,-3-1-56,3-1 46,-1 0-52,10-3 45,-21 4-49,21-4 43,-16 0-48,16 0 47,-17-4-50,17 4 42,-15-8-3,15 8 1,-9-13-42,9 13 46,-5-16-43,5 16 46,1-17-46,2 7 34,1 1-37,2 1 45,2-1-45,1-1 42,1 3-42,2 0 41,3 2-42,-1 2 46,0 1-42,0-1 59,1 3-35,2 3 38,-2-1-40,2 4 36,-3 0-16,0 2 36,0 4 3,-2 0-26,-1 2 26,-2 1-41,-3 2 34,0-2-38,-3 3 37,-2-1-40,-2 1 32,-2 1-36,-1 0 29,-4 2-38,0-1-1,-2-3 30,-4 2-34,0 1 25,-4-2-24,-1-2-7,2-2 4,-1 0-2,2-2 3,-4-2 1,4 1-1,-3-2 0,2-4-1,2 2 2,-2-2-2,3-1 2,0-3 2,2-1-5,12 0 0,-22-1 10,11-2-8,11 3 0,-15-8-1,15 8 2,-9-12-4,9 12 0,-1-10 3,1 10 26,2-12-30,-2 12 34,13-7-25,-13 7 46,19-4-38,-19 4-9,26 1 0,-10 2 0,0-1 0,3 3 0,-2-1 0,2 3 0,-3-1 0,2-1 0,0 2 0,-3 2 0,1-1 0,-2-1 0,1 0 0,-3 1 0,-2-1 0,0 0 0,-1-1 0,-3-1 0,2 0 0,-8-5-172,13 8-262,-13-8-59,10 8-80,-10-8-100,8 7-115,-8-7-814,0 0-1253</inkml:trace>
          <inkml:trace contextRef="#ctx0" brushRef="#br0" timeOffset="47227.4872">18976 10207 968,'0'0'995,"8"-9"-115,-8 9-66,9-8-35,-9 8-100,8-8-45,-8 8-85,6-6-55,-6 6-9,8-8-71,-8 8-28,10-4-272,-10 4-114,6-7 0,-6 7 0,0 0 0,9-8 0,-9 8 0,0 0 0,0 0 0,10-6 0,-10 6 0,0 0 0,0 0 0,0 0 0,8-5 0,-8 5-174,0 0-459,0 0-161,0 0-199,0 0-774,0 0-1462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5:33.096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CA8CD88A-B755-40A1-A9E0-7ACF544595E2}" emma:medium="tactile" emma:mode="ink">
          <msink:context xmlns:msink="http://schemas.microsoft.com/ink/2010/main" type="writingRegion" rotatedBoundingBox="653,483 13889,149 14079,7677 843,8012"/>
        </emma:interpretation>
      </emma:emma>
    </inkml:annotationXML>
    <inkml:traceGroup>
      <inkml:annotationXML>
        <emma:emma xmlns:emma="http://www.w3.org/2003/04/emma" version="1.0">
          <emma:interpretation id="{2A88FB02-BF85-4ABA-BE25-44BB4A57C22C}" emma:medium="tactile" emma:mode="ink">
            <msink:context xmlns:msink="http://schemas.microsoft.com/ink/2010/main" type="paragraph" rotatedBoundingBox="767,420 6593,591 6556,1852 730,1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4C074D-782E-41CE-AE27-603E8F2012AE}" emma:medium="tactile" emma:mode="ink">
              <msink:context xmlns:msink="http://schemas.microsoft.com/ink/2010/main" type="line" rotatedBoundingBox="767,420 6593,591 6556,1852 730,1681"/>
            </emma:interpretation>
          </emma:emma>
        </inkml:annotationXML>
        <inkml:traceGroup>
          <inkml:annotationXML>
            <emma:emma xmlns:emma="http://www.w3.org/2003/04/emma" version="1.0">
              <emma:interpretation id="{92BBEB97-FB1E-4542-A1B3-4B10CC2C5E3B}" emma:medium="tactile" emma:mode="ink">
                <msink:context xmlns:msink="http://schemas.microsoft.com/ink/2010/main" type="inkWord" rotatedBoundingBox="767,420 5648,563 5611,1824 730,1681">
                  <msink:destinationLink direction="with" ref="{0AEF1375-674F-45A8-A16E-F8B822508456}"/>
                </msink:context>
              </emma:interpretation>
              <emma:one-of disjunction-type="recognition" id="oneOf0">
                <emma:interpretation id="interp0" emma:lang="en-IN" emma:confidence="0">
                  <emma:literal>Algorithm</emma:literal>
                </emma:interpretation>
                <emma:interpretation id="interp1" emma:lang="en-IN" emma:confidence="0">
                  <emma:literal>Algorithms</emma:literal>
                </emma:interpretation>
                <emma:interpretation id="interp2" emma:lang="en-IN" emma:confidence="0">
                  <emma:literal>Algonethm</emma:literal>
                </emma:interpretation>
                <emma:interpretation id="interp3" emma:lang="en-IN" emma:confidence="0">
                  <emma:literal>Algomethm</emma:literal>
                </emma:interpretation>
                <emma:interpretation id="interp4" emma:lang="en-IN" emma:confidence="0">
                  <emma:literal>Algorisms</emma:literal>
                </emma:interpretation>
              </emma:one-of>
            </emma:emma>
          </inkml:annotationXML>
          <inkml:trace contextRef="#ctx0" brushRef="#br0">1065 507 304,'0'0'870,"0"0"-130,5-9-46,-5 9-108,0 0-28,0 0-61,6-8-63,-6 8-43,0 0-46,0 0-32,0 0-67,0 0-4,0 0-67,0 0 3,0 0-27,0 0-15,0 0-14,0 0-9,-15 8 0,9 1-6,-4 3-11,1-1-13,-3 5-6,0 1 42,-1 0-50,-2 5 40,-2 0-57,1 3 38,1-2-60,-1 3 40,0-1-52,0-1 35,-1 2-49,3-2-1,1-2 0,-2 0-3,5-4 0,-1 0 0,1-1 0,2-5 0,1 3 0,0-6-39,0 1-40,3-1-42,-1-1 42,5-8-86,-7 13-20,7-13-21,0 0-41,-2 11-36,2-11 15,0 0-52,0 0-7,9-7-20,-2 2-22,2-3 13,-2-3 11,4-1-19,1-5-14,1 1-16,2-5 22,-1 0-42,1-1-388,1 0-328</inkml:trace>
          <inkml:trace contextRef="#ctx0" brushRef="#br0" timeOffset="253.7164">973 667 689,'7'-14'328,"-1"1"8,0 0-22,-2 0 29,1 1 21,-1-1-33,0 0-32,-1 2 29,1-2 11,1 2-28,-2 3 2,-3 8-39,6-17-30,-6 17-36,8-13-7,-8 13 18,14-6-1,-14 6-4,16 0-11,-5 4 14,2 1-6,0 4-18,2 2 0,2 1-20,3 5-16,1 1 47,-1 1-56,2 2 24,2 4-66,-2-1 28,0 1-64,2 1 26,-2 0-58,-2-5-35,-2 2-3,2-1 0,-3-1 0,4-1 0,0 0 0,-3 0 0,1 0 0,-1-3 0,-4 0 0,1-4-106,-3 1-116,1-3-37,-2-1-40,-4 1-16,2-1-45,-3-3-43,-6-7-72,8 14-56,-8-14-36,0 10-44,0-10-667,-6 8-886</inkml:trace>
          <inkml:trace contextRef="#ctx0" brushRef="#br0" timeOffset="492.8778">1041 881 437,'-13'-4'690,"1"3"-89,12 1-37,-17-3-86,17 3-38,-15-3-79,15 3-17,0 0-35,-11-3-2,11 3-51,0 0-6,0 0-42,17-1-25,-17 1-26,26-1-21,-5 1-23,1-2-23,7 2-18,3-3-10,5 3-19,2-3-26,0 1-63,3 0-44,-2 0-58,10-1-71,-2-3-70,-2 2-33,2 0-52,-4-2 25,-5 2-58,-3-1 44,-1-1-37,-2 0-31,-2-1-414,-2-2-389</inkml:trace>
          <inkml:trace contextRef="#ctx0" brushRef="#br0" timeOffset="765.8327">1913 640 130,'0'-12'586,"-2"0"-68,1 1-46,-3 0-22,1-2-8,0 2 10,-1-1-21,1 2-39,1-2-19,-1-1-53,1 5 5,-1-2-23,3 10-8,-3-17 0,3 17-52,-3-12-2,3 12-39,-4-12-31,4 12-26,0 0-32,-3-11 6,3 11 47,0 0-5,0 0-5,0 15 11,0-15 23,1 22 35,-1-10-100,2 5-124,-2 1 0,0 0 0,2 3 0,0 1 0,-1-1 0,0 0 0,0 3 0,1-4 0,-1 0 0,-1-1 0,1 2 0,-1-3 0,0 2 0,0 0 0,-1-3 0,1 1 0,0-1 0,0-1 0,-1-2-165,1-1-247,0 0-31,-2 0-86,2-1-109,0-12-52,0 22-94,2-10-655,-2-12-1051</inkml:trace>
          <inkml:trace contextRef="#ctx0" brushRef="#br0" timeOffset="1800.3215">2343 980 245,'15'-8'785,"-3"2"-131,0-3-43,0 1-43,-3-1-88,0-3-48,1 2-40,-2-2-31,-2 0-48,0 0-50,0 0-17,-2-2-17,-2 1-8,-1 1-54,-1 0 12,-1 0-56,-1 0 12,-2 2-48,-4 1 19,-1-2-40,-1 2 26,-3 4-53,-1 0 27,-2 1-43,-1 3 26,-2 1-39,1 3 36,-4 3-49,-1 0 10,2 4-4,-3 2-2,1 1 3,2 3-2,3-2 1,2 0-6,2 2 6,0 0 27,4 1-38,4-4 6,-1 1 1,5 1-2,2-15-6,2 22-28,5-13-23,-1 3-20,4-4-14,3-1-23,1-3 6,0 2-22,4-4 9,0-2-10,0 0 12,1-1-5,0-3 14,0-1 22,2-1 19,-2-2 14,0 1 0,0-5 12,-1 1 11,-1-2 5,-3 0 4,0 0 7,-1-1 10,-2 0 25,-2 2 24,-1 0 5,0 0 9,-1 4 10,-2-2 9,-5 10 0,8-14-14,-8 14-14,8-10-7,-8 10-10,5-7-2,-5 7 46,0 0 16,0 0-7,6 10 13,-6-10 8,0 19 0,0-7-8,-1 2 4,-1 4-7,1 1 81,-4 5-66,4 2 52,-2 0-80,0 7 44,0 1-55,0 1 43,0 2-64,1 0 44,0-1-14,0 3-15,0-1-14,1-1-3,-2-1-10,3 0-6,-2 0-7,2-2 4,0-2-63,0-3 61,-2-2-53,2-1 57,-1-2-64,0-1 63,-2-2-47,2-4 51,-2 0-51,-1-3 50,1 3-45,-4-5 42,-2 0-44,0-3 47,-1-1-50,-3-2 30,1 0-35,-5-3 38,2-3-58,-6-1 45,-3-3-59,-3-3 60,-1-4-52,-6-5 65,0-3-65,1-2 62,1-2-49,3-3 53,2 2-56,1-4 46,4 0-74,6 4 48,3-2-75,3-1 13,4 2-71,6 1-40,3 0-34,6-5-26,8-4-41,6 2-52,6 1-47,11-5 16,5 2-11,2 1 49,5 3 28,3 2 70,1 0 28,0 2 68,0 2 11,-1 1 54,-12 4 6,-1 0 61,-2 2 3,-6 1 51,-5 3 41,-4 1 44,-5 0 0,-3 0 10,-4 3-22,-3-1-6,-5 2 7,-5 7 19,5-10 5,-5 10 2,0 0 4,-11-3-13,11 3 22,-18 8-7,6-2-20,2 5 7,-4 1-7,1 2-16,1 2-11,1-1-15,1 2-2,1 0-8,3 0-6,2 0-2,1 0-3,3 0 4,2-2-8,2 1-4,2 0-4,4 0-11,2-2-6,-1-2-8,6 0 6,-1-2-16,2-3-1,0-2-2,1-2 1,2 0-7,0-3 0,-1-1-1,4-3 2,-2-2 2,1-1 0,-4 1-10,0-7 5,-1 1 6,-4-3-7,-1 0 4,-2-1 1,-4 0 15,-2 2 0,-3 0 4,-2 0-3,-2 0 8,-3 1-1,-3 0 0,-2 2-7,0 1-1,-3 0-5,-1 3-6,0 2-2,-3-2 0,0 5 0,-2-1-7,0 2 1,1 1-24,-1 1-53,1 1-66,0 0-65,2 1-67,2 0-84,1 2-117,-3-1-75,6 1-123,0 2-625,10-7-897</inkml:trace>
          <inkml:trace contextRef="#ctx0" brushRef="#br0" timeOffset="2269.1565">3088 969 435,'0'0'832,"5"-13"-59,-5 13-111,7-14-70,-7 14-51,5-16-78,-1 6-65,2 2-63,0 0-42,2 0-20,1-1-61,4 3-9,-2 0-37,6 2 15,-3 3-51,5 2 15,0 2-59,4 3 50,0 1-64,1 2 37,2 2-77,-3 1 49,0 1-73,-4 1 59,-2-1-69,-1 1 60,-3 0-73,1 1 64,-5-4-71,-1 1 60,-2-1-87,-1 1 60,-5-12-68,3 17 38,-3-17-81,-3 16 58,3-16-49,-6 13 6,6-13 2,-9 7-6,9-7 4,-10 2 15,10-2 8,-13-2 3,13 2 9,-9-9 2,5 1 3,4 8 5,-2-20 3,2 8 3,2-4 1,1 0 6,3-2 1,3-1 2,1-1 4,1 4 7,4 0 1,-1 2 7,4 2 6,-1 1 24,3 4 38,-2 1 16,1 5 5,0 1 35,0 1 15,2 3-34,-2 0 45,0 3-68,-1 2 41,0 0-77,-5 2 51,-2-2-71,1 3 48,-5-2-66,1 3 46,1-2-53,-5-2 29,0 1-96,-4-10-43,2 17-94,-2-17-50,-2 15-52,2-15-71,-8 15-87,8-15-59,-14 8-48,6-4-183,-2-2-373,10-2-745</inkml:trace>
          <inkml:trace contextRef="#ctx0" brushRef="#br0" timeOffset="2581.6775">3520 780 406,'5'-7'679,"3"-1"-40,1 2-42,1-2-78,4 1-33,1 0-27,6-3-31,-1 1-53,2 1-25,1 0-53,0-2-19,-1 2-28,-1-2-20,0 1-22,-3-1 31,-2 1-73,-2 1 20,-1-3-91,-3 1 57,-1 2-106,-1-4 63,-3 3-95,-2-2 6,-3 11-4,-2-18-7,0 7-7,-3 4 0,-4 1 1,1-1-2,-2 1-1,-2 3-2,0 1-3,-4 0 6,3 2-3,-2 1-6,2 0-4,-2 1-18,1 5-15,1-2-27,0 2-48,3 3-16,1-2-32,0 3-26,3 2-42,2-1-21,3 1-49,2-1-62,2 3-36,0 1 1,6 1-41,0-1 30,3-1 15,2-1-20,0 1-467,4-2-445</inkml:trace>
          <inkml:trace contextRef="#ctx0" brushRef="#br0" timeOffset="2828.4118">3984 742 2,'4'-10'646,"-2"-1"-54,-2 11-104,4-19-9,-2 7-21,-2 12-35,2-21 5,-2 21-57,1-20-24,-1 20-19,1-16-27,-1 16-31,2-12-49,-2 12-43,0 0-37,2-12-17,-2 12 18,0 0 3,0 0 9,5 12-2,-5-12-52,4 22 38,-2-5-44,0 1 26,1 5-58,2 1 42,-3-1-62,2 2 40,1 1-69,-1 3 50,2 0-57,0 1 57,0-1-72,0 0 47,-1-2-79,1-1-39,-1-4-83,1-2-30,-2-1-54,0-2-60,-2-3-71,0-2-53,-1 0-67,-1-12-46,-4 17-56,-1-11-605,5-6-813</inkml:trace>
          <inkml:trace contextRef="#ctx0" brushRef="#br0" timeOffset="3984.3726">3787 958 728,'-10'-10'577,"3"0"-35,4 0-66,0 1-82,3 9-30,0-19-63,0 19-29,9-18-37,0 8-34,2 1-32,4 0-32,5 1-35,2-3-10,0 4-25,3-1-13,3 0-36,3 1 10,-2 0-26,1-1 6,-4 2-35,0-1-15,-2 1-16,0-2-4,-2 1 6,0 1 4,-1-2 8,-2 0 10,-3-1 5,-2 1 8,0 0 14,-4 0 7,1-3 3,-1 4-4,-2-1 24,-2 0 13,-1 1 13,1-1 2,-6 8 45,9-14-8,-9 14 1,7-10-15,-7 10-8,6-7-16,-6 7-8,0 0 29,0 0 26,0 0-4,12 7 6,-12-7 35,2 21 9,-2-5-14,1 3 9,-1 1 2,0 6 8,0-1-12,0 2 18,-1 0-58,1 1 32,-1-2-51,1 3 26,-1-2-53,-1 1 30,1-4-55,0 3 38,-1-5-54,0-3 43,1-2-54,1 0 42,-3-2-46,3-3 53,-1-1-54,1-11 59,-1 16-62,1-16 53,-3 11-58,3-11 54,0 0-61,0 0 53,0 0-52,0 0 52,0 0-57,0-17 65,3 8-73,-1-3 59,2-3-60,1 1 58,0-4-60,2-1 62,-1 0-56,4-1 59,-2 1-61,1 1 53,1 2-57,-1 2 51,0 2-45,1 2 47,2 1-45,-1 2 51,-1 3-56,2 2 84,-12 2-44,23 3 67,-12 2-57,1 3 65,1 0-69,-3 3 81,-1-1-81,1 4 55,-4 0-69,1 0 57,-1 1-64,0 0 57,-2 0-66,-2-1 34,0-2-94,1 2 11,-3-2-106,1-2-23,-1-10-47,1 21-12,-1-21-17,0 16 12,0-16-23,-2 11 8,2-11 7,0 0 17,0 0 19,0 0 21,0 0 46,0 0 17,0 0 37,0 0 15,0 0 29,1-15 3,-1 15 27,4-21 11,0 9 31,1-1 12,0 1 48,0 1-5,3-1 22,-1 0 74,2 3-36,0 1-15,0 2 10,0 0 9,3 3 23,-12 3-4,19-1 15,-6 3 5,-3 2-7,3 3 11,-1-2-7,-1 4 4,1 0-15,-1 1 32,-2-1-71,2 2 33,-2 1-55,-1-2 38,2 2-75,-2 0 53,-2-2-81,-1 0 62,3-1-75,-4 0 44,1-3-62,-5-6 57,7 14-50,-7-14 55,6 10-62,-6-10 61,0 0-66,7 8 56,-7-8-63,0 0 60,0 0-67,0 0 63,3-9-64,-3 9 55,0-13-61,0 13 60,1-18-58,1 6 51,2 0-60,0-3 53,0 1-52,3-2 49,0 3-40,1 0 43,1-1-46,0 5 50,1-4-52,1 6 52,2-2-51,-1 3 51,-1 3-48,3 2 52,-14 1-45,24 1 46,-12 2-53,1 2 57,-1 2-46,0 2 61,-1 2-45,-2-1 54,-1 0-57,0 2 53,-1 0-67,-1 0 69,-3-2-70,1 2 66,-1-2-70,-1 0 59,1-1-56,-3-9 71,1 17-80,-1-17 73,-1 12-71,1-12 69,-3 12-71,3-12 81,0 0-83,-6 7 40,6-7-54,0 0 30,-12-3-52,12 3 27,-7-10-33,7 10 36,-8-17-28,6 7 38,0-2-37,1-1 13,2-4 18,2-2-3,1-3 6,2 1 31,3-1-26,3 4 31,3-4-23,2 3 21,2 3-3,4 0 51,-3 6-4,3 2 68,1 2-36,2 3 70,-3 3-48,4 2 48,-2 3-32,2 1 36,3 4-37,-4 2 47,0 0-42,-2 5 16,-1-2-106,-2 2-28,-1 0 0,-6 0 0,-1 0 0,0-1 0,-6 3 0,0 1 0,-3-3-99,-2 0-164,-4 2-107,-3 2-74,-4 0-80,-4 3-134,-6-2-98,-9 4-852,-3-2-1260</inkml:trace>
        </inkml:traceGroup>
        <inkml:traceGroup>
          <inkml:annotationXML>
            <emma:emma xmlns:emma="http://www.w3.org/2003/04/emma" version="1.0">
              <emma:interpretation id="{B3FF0AEB-4A7B-4667-9668-4EEA596A0BBF}" emma:medium="tactile" emma:mode="ink">
                <msink:context xmlns:msink="http://schemas.microsoft.com/ink/2010/main" type="inkWord" rotatedBoundingBox="6505,823 6586,826 6577,1120 6496,1117"/>
              </emma:interpretation>
              <emma:one-of disjunction-type="recognition" id="oneOf1">
                <emma:interpretation id="interp5" emma:lang="en-IN" emma:confidence="0">
                  <emma:literal>{</emma:literal>
                </emma:interpretation>
                <emma:interpretation id="interp6" emma:lang="en-IN" emma:confidence="0">
                  <emma:literal>:</emma:literal>
                </emma:interpretation>
                <emma:interpretation id="interp7" emma:lang="en-IN" emma:confidence="0">
                  <emma:literal>t</emma:literal>
                </emma:interpretation>
                <emma:interpretation id="interp8" emma:lang="en-IN" emma:confidence="0">
                  <emma:literal>=</emma:literal>
                </emma:interpretation>
                <emma:interpretation id="interp9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5692.277">6504 871 12,'0'0'929,"0"0"-171,11-5-46,-11 5-76,0 0-48,8-6-13,-8 6-70,0 0 0,8-5-83,-8 5 14,0 0-55,7-4-40,-7 4-26,0 0-40,10-5-24,-10 5-23,0 0-27,8-5-80,-8 5-121,0 0 0,8-7 0,-8 7 0,0 0 0,9-3 0,-9 3 0,0 0 0,0 0 0,7-5 0,-7 5 0,0 0 0,0 0 0,0 0 0,0 0-76,0 0-289,0 0-30,0 0-12,0 0-13,0 0-84,0 0-57,4 8-36,-4-8-69,-8 9-666,8-9-935</inkml:trace>
          <inkml:trace contextRef="#ctx0" brushRef="#br0" timeOffset="6049.3675">6525 1078 655,'0'0'627,"0"0"-67,0 0-20,0 14-39,0-14-38,0 0-14,0 0-32,0 0-12,3 10-17,-3-10-33,0 0 28,0 0-77,0 0 41,0 0-93,4 8 41,-4-8-70,0 0 40,0 0-18,0 0-13,0 0-17,0 0-159,0 0-58,0 0 0,4 9 0,-4-9 0,0 0 0,0 0 0,0 0 0,0 0 0,0 0 0,0 0 0,0 0 0,14 0 0,-14 0 0,0 0 0,0 0 0,0 0 0,0 0 0,12 0 0,-12 0 0,0 0 0,0 0 0,0 0 0,0 0 0,0 0 0,16 0 0,-16 0 0,0 0 0,0 0 0,0 0 0,0 0 0,0 0-349,0 0-295,0 0-135,0 0-174,0 0-775,0 0-1409</inkml:trace>
        </inkml:traceGroup>
      </inkml:traceGroup>
    </inkml:traceGroup>
    <inkml:traceGroup>
      <inkml:annotationXML>
        <emma:emma xmlns:emma="http://www.w3.org/2003/04/emma" version="1.0">
          <emma:interpretation id="{8D3D1E3D-7B40-4C00-AA71-BB8BDF9BD1CB}" emma:medium="tactile" emma:mode="ink">
            <msink:context xmlns:msink="http://schemas.microsoft.com/ink/2010/main" type="paragraph" rotatedBoundingBox="876,2489 13157,2297 13172,3260 891,3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189552-F5DE-44AA-9936-CA46A1D55C38}" emma:medium="tactile" emma:mode="ink">
              <msink:context xmlns:msink="http://schemas.microsoft.com/ink/2010/main" type="line" rotatedBoundingBox="876,2489 13157,2297 13172,3260 891,3451"/>
            </emma:interpretation>
          </emma:emma>
        </inkml:annotationXML>
        <inkml:traceGroup>
          <inkml:annotationXML>
            <emma:emma xmlns:emma="http://www.w3.org/2003/04/emma" version="1.0">
              <emma:interpretation id="{8629B65C-22F1-40A7-B7AC-50EE26449044}" emma:medium="tactile" emma:mode="ink">
                <msink:context xmlns:msink="http://schemas.microsoft.com/ink/2010/main" type="inkWord" rotatedBoundingBox="876,2489 13157,2297 13172,3260 891,3451"/>
              </emma:interpretation>
              <emma:one-of disjunction-type="recognition" id="oneOf2">
                <emma:interpretation id="interp10" emma:lang="en-IN" emma:confidence="0">
                  <emma:literal>calculate-respect?)</emma:literal>
                </emma:interpretation>
                <emma:interpretation id="interp11" emma:lang="en-IN" emma:confidence="0">
                  <emma:literal>calculate-respite?)</emma:literal>
                </emma:interpretation>
                <emma:interpretation id="interp12" emma:lang="en-IN" emma:confidence="0">
                  <emma:literal>calculate-respace?)</emma:literal>
                </emma:interpretation>
                <emma:interpretation id="interp13" emma:lang="en-IN" emma:confidence="0">
                  <emma:literal>calculate-upstate?)</emma:literal>
                </emma:interpretation>
                <emma:interpretation id="interp14" emma:lang="en-IN" emma:confidence="0">
                  <emma:literal>calculate-respade?)</emma:literal>
                </emma:interpretation>
              </emma:one-of>
            </emma:emma>
          </inkml:annotationXML>
          <inkml:trace contextRef="#ctx0" brushRef="#br0" timeOffset="12680.9431">1128 2699 274,'7'-7'692,"2"3"-114,-2-2-35,-7 6-79,13-11-27,-13 11-34,10-11-47,-10 11-12,9-9-29,-9 9-32,8-10-25,-8 10-19,3-10-9,-3 10-18,0 0-13,4-12 1,-4 12-19,0 0-17,-2-10-25,2 10 32,0 0-84,-9-7 41,9 7-77,-15 0 32,3 3-62,-1 2-8,-3 1 3,3 2 57,-5 2-70,0 1 65,1 2-67,2 1 70,-3 1-70,0 3 57,1 0-54,4-1 63,-4 3-61,3-2 66,3 0-68,0 2 65,2-2-46,0 2 40,0-3-13,3 1 1,1 3-1,0-5 8,3-3-44,0 1 43,4-1-44,0-1 45,4 2-44,2-4 30,1 1-47,2-1 39,3-2-40,1-1 35,3-1-43,3-1 47,2 1-2,1-4-31,0 0-2,1-1-12,-2-2-68,1 1-27,5-2-99,-2 1-89,0 0-23,0-4-40,1 3-23,-3-2-29,1-1-28,-2 1-17,2 1-25,-2-2 6,3-1-26,-2 0-92,0 1-373,-1 0-554</inkml:trace>
          <inkml:trace contextRef="#ctx0" brushRef="#br0" timeOffset="13141.3669">1801 2898 399,'13'-8'590,"-4"1"-93,0 1-49,0 0-26,-9 6-40,10-15-32,-10 15-34,7-12-28,-7 12 2,0 0-38,-2-14-41,2 14 1,-8-9-14,8 9 2,-14-6-18,14 6-2,-20-3-17,20 3 0,-26 1 18,11 1-39,0 1 34,-2 1-58,1 1 12,-3 3-52,2 1 40,-2 1-52,1 0 29,4 1-58,-3-1 35,6 0-51,0 1 47,1 0-25,2-1-8,1 0 1,4-1-7,1 0-7,2-9-2,0 16-8,0-16 0,7 14-7,-7-14 6,15 9-3,-5-3-12,1-4-28,2 0-25,0-1-29,0-1-19,2-1-47,0-2 21,3-1-26,-3 1 24,2-3-12,1 1 15,-4-3 6,0 1 19,-1-1 11,0-1 29,-2 1 5,-2-3 21,-1 0-5,-3 0 9,2 1 8,-3-1 6,0 2 16,-4 9 9,5-17 2,-5 17 9,3-13 4,-3 13 2,2-11-1,-2 11-5,0 0-5,0 0-2,0 0 4,0 0 22,0 0-4,0 0 9,-5 12-22,5-12 15,0 13-26,0-13 17,2 14-17,-2-14 12,-2 17-19,2-17 18,3 19-23,-1-10 21,1 2-33,1-1-11,-4-10-38,5 15-40,1-7-46,-1 0-51,2-1-37,0-1-33,-7-6-43,13 9-62,-13-9-19,18 7-131,-18-7-462,15 2-588</inkml:trace>
          <inkml:trace contextRef="#ctx0" brushRef="#br0" timeOffset="13460.5874">2153 2677 654,'-3'-15'581,"0"-1"-27,1 1-40,-2 0-70,0-1-27,0 1-31,2 1-14,-2-2-50,2 3 10,-1 1-37,0 0 10,1 3-45,2 9 9,-5-16-81,5 16 10,-4-12-66,4 12 5,0 0-46,-3-11 72,3 11-40,0 0 50,3 11-75,-3-11 56,6 18-54,-3-5 44,-1 2-39,1 2 41,1 0-57,0 5 31,-1 0-54,0 1 31,0 0-10,0 1-17,0-2-65,-1 2-5,1-1 0,-2 0 0,1-3 0,-1 1 0,0-2 0,-1 1 0,1 0 0,-1-2 0,2-1 0,-2 1 0,0-1 0,0-3-48,1 0-193,-1-1-107,1-2-37,1 2-62,-2-13-60,2 19-56,-2-19-31,5 18-50,-5-18-760,8 13-1005</inkml:trace>
          <inkml:trace contextRef="#ctx0" brushRef="#br0" timeOffset="14216.5345">2510 2909 523,'6'-10'645,"-3"0"-87,-3 10-36,7-16-37,-7 16-47,2-14-36,-2 14-31,4-13-26,-4 13-55,2-12-25,-2 12-47,0 0-12,-2-14-49,2 14-9,0 0-51,-9-7 12,9 7-29,0 0 15,-17 2-33,17-2 23,-16 10 7,8-3-14,-2 0-37,1 5 19,0-1-33,0 0 20,0 1-9,0 2-11,3-1-1,-1-1-5,0 1 3,3 0-8,2-1-1,-1-2 1,3-10-11,0 20-5,4-10 4,0-2-3,2 0-21,4-1-44,0-1-33,4-2-15,-1 1-6,4-2-25,0-1-11,0-2-9,-1 0 7,3-1 16,-1 0 5,1-3 18,0 0 3,-2-1 13,1 0 14,-3-2 22,0-1 7,-1 0 15,0-2 3,-2 1 19,1-2-4,-4 1 21,0-2 2,-3 3 21,2 0 9,-8 9 28,9-15 25,-9 15-30,5-10-8,-5 10 7,0 0-16,0 0 13,0 0 8,0 0 9,0 0 2,0 0-4,0 0 0,-8 7 18,8-7-12,-5 15-6,2-6-17,0 1-2,0 0-19,3-10-10,-2 17 2,2-17 5,1 19 3,-1-19-19,4 19 14,1-11-19,0 1 18,1-1-24,2-3 15,1 1-43,0 0-12,1-2-33,3-1-20,0-2-20,-1 0-16,5 2-36,-3-4-18,4-3 0,0 1-9,-2-1 12,3-3-1,0-1 36,0 0 1,-3-1 15,1-2 13,-2-1 41,-1 0 0,-2 1 32,-2 0 14,0 0 24,-2 1 11,-2-1 11,-1 3 39,0-1 12,-1 1 5,-4 8 1,7-14 8,-7 14 3,1-12 9,-1 12 1,1-10 20,-1 10 15,0 0-10,0-14-14,0 14-11,0 0 22,0 0 27,0 0 16,0 0-4,0 0 6,-5 9-22,5-9 14,-1 14-6,1-14-10,0 16-11,0-16-26,1 18-17,-1-18-18,1 18-10,1-6-10,-2-12-7,2 17-7,-2-17-6,8 17-3,-8-17-3,7 14-9,-7-14-30,8 12-43,-8-12-50,9 11-60,-9-11-55,13 6-73,-13-6-75,11 3-77,-11-3-53,13-1-231,-13 1-288,14-4-642</inkml:trace>
          <inkml:trace contextRef="#ctx0" brushRef="#br0" timeOffset="14552.2843">3369 2719 297,'0'0'637,"-1"-18"-95,1 18-23,-1-18-52,1 18-87,-3-15 8,3 15-11,-3-13-29,3 13-10,-1-11-46,1 11-11,0 0-45,-2-14-12,2 14-49,0 0-11,0 0-32,0 0 61,0 0-31,0 0 23,0 0-36,0 0 54,3 11-25,-3-11-15,2 18-15,-2-6-9,1 1-15,0 0-14,-1 1-6,0 3-5,2 0-14,-2 0 0,0 1-22,1-2 2,-1 3-24,0-2 3,1 1-18,-1-1 2,1-1-28,1 1 0,-1 0 0,-1-4 0,1 3 0,1-2 0,-1-2 0,0 1-56,0-2-64,1-1-68,-2-10-55,5 20-43,-5-20-40,5 16-34,-5-16-31,6 8-68,-6-8-41,12 9-12,-12-9-37,15 2 8,-15-2-97,22 0-309,-9-1-527</inkml:trace>
          <inkml:trace contextRef="#ctx0" brushRef="#br0" timeOffset="15357.3795">3770 2970 560,'13'-8'573,"-3"0"-61,-2 0-23,0 1-60,-1-1-6,-2 1-37,1-1-31,-6 8-34,7-16-7,-7 16-48,3-12-18,-3 12-33,-1-15 0,1 15-37,-6-9 7,6 9-34,-9-8 4,9 8-42,-12-5 18,12 5-43,-16 1 29,16-1-42,-20 4 15,11 2-9,-1 1 2,-3 1-11,3 0-8,1 2-11,-3 1-7,5 0-17,-1 0-3,0-1-8,3 1 12,0 0-16,3-1 8,2-10-11,-3 18 3,3-18-11,3 14 2,-3-14-8,6 15 8,-6-15-9,13 11-11,-13-11-36,16 7-30,-16-7-20,21 5-12,-21-5-12,23 2-16,-12-4-7,1 0 5,1-1-6,1-1 2,0-1 14,-2-2 3,2 0 13,-1-1 22,-2-2 15,1 0 32,-1-1 3,-2 1-2,1-2 14,-1 2 10,-3 0 8,2 2 0,-5-1 10,3 2 4,-6 7 20,6-10-1,-6 10-1,0 0-6,0 0 16,0 0 14,0 0 26,0 0-2,0 0 0,0 0-2,-5 8-5,5-8-6,-3 9-11,3-9-7,-2 13-7,2-13-5,-3 12-4,3-12-2,0 14-2,0-14-3,1 14-3,-1-14-2,3 13-2,-3-13-29,8 12-25,-8-12-39,11 10-18,-11-10-22,18 7 2,-18-7-46,20 3-30,-20-3-26,25-2-5,-11 1-27,1-2-14,2-2 13,-2-2 3,2 2 35,1-4-6,-2-1 55,2-1 0,-1-2 70,-2-1 19,-1-1 26,0 0 28,-2 1 35,-2-5 26,0 2 19,-1-1 27,-2-1 6,0 0 28,-3 3 4,1 0 9,-1-1 23,-3 0 0,1 1-9,-1-1-16,-1 0 12,-1 3-5,-1 1-16,2-1 26,-1 3 9,0 0-14,-1 0 6,2 11-3,-2-18-12,2 18-16,-3-15-21,3 15-3,-4-9-1,4 9 25,0 0-3,0 0 27,-8 7-12,8-7 26,-3 14-14,2-4 29,-1 4-28,0 0 34,1 2-34,-1 3 31,1 0-8,1 1-24,-1 4-15,-1-5-36,1 5 1,1-4-27,-1 1 4,1-1-25,1-1 26,0-1-39,2-2 13,1 1-16,0-1 7,1-3-7,1 0 8,2-2-16,0-1 14,1-2-15,1-2 7,1-1-13,0-2 6,2 0-9,-1-2 7,3-1-51,-1-1-40,3-2-44,-2 0-43,3-2-39,-2-1-43,-1 0-56,-1-1-41,0-1-57,-4 0-69,-2 0-41,1 0-175,-3 1-512,-6 7-815</inkml:trace>
          <inkml:trace contextRef="#ctx0" brushRef="#br0" timeOffset="15569.5195">4151 2851 858,'-13'1'741,"13"-1"-75,-18 3-88,18-3-82,0 0-61,-15-1-60,15 1-62,0 0-56,0 0-38,9-5-32,0 0-33,0 3-45,5-1-5,0-2-35,4 1-2,-1 1-29,0-2-9,2 1-77,-2-1-71,2 2-43,-2-1-62,1 1-75,-1 0-65,-1-1-45,-2 3-45,0-1-124,-1 0-373,1-1-535</inkml:trace>
          <inkml:trace contextRef="#ctx0" brushRef="#br0" timeOffset="15952.1376">4568 2850 86,'0'0'639,"18"2"-108,-18-2-73,20 0-22,-20 0-56,24-3-55,-12 0-11,1 1-31,1 0-40,0-2-16,1-1-11,-1-1-22,0 2-42,-2-2-36,-2 2 4,1-3-18,-2 2-15,0 0-14,1-2-12,-2 0-15,-1 2 0,-7 5 4,7-11-25,-7 11 27,5-11-46,-5 11 0,2-11 4,-2 11 11,-8-6-24,8 6 9,-12-7-7,12 7 14,-16 0-25,16 0 17,-21 2-2,9 0-6,-2 3 19,0 3 7,-1 0-37,-1 2 9,1 2-2,-2 1-6,4 0 25,-2 3 44,3 1 8,2 0 21,-1 0 19,3 0 20,1 0 2,4-3 9,0 1 2,2-1-1,2 0-6,3-1-30,1 0-3,3-2-27,1-1-6,1-1-6,1-1-4,3-2-14,1 0-2,1-2-16,1-1-1,-1 0-11,0-2-39,-1-2-68,-1 1-130,1-3-98,1 1-215,-1-2-253,-2 0-786,1-3-1226</inkml:trace>
          <inkml:trace contextRef="#ctx0" brushRef="#br0" timeOffset="16732.3687">5161 2963 367,'0'0'594,"0"0"-100,-15 3-53,15-3-35,0 0-50,0 0-26,-15 2-19,15-2-10,0 0 7,0 0 2,0 0-34,0 0 9,-7 7-11,7-7 8,0 0-22,11 5-22,-11-5-24,21 5-20,-9-2 4,5 1-23,0-2-12,3 1-21,-1 1-23,2 0-20,-1-3-16,0 3-11,0 0-10,-1-1-11,0-1-14,-2 0 22,0 0-38,-2 1-4,-1-2-1,-3 0-4,-11-1-1,22 3-1,-22-3-6,15 2 5,-15-2 5,14 2-17,-14-2-5,0 0-30,16 3-52,-16-3-64,0 0-102,11-3-76,-11 3-49,0 0-106,6-8-103,-6 8-68,7-8-808,-7 8-1085</inkml:trace>
          <inkml:trace contextRef="#ctx0" brushRef="#br0" timeOffset="17213.4903">5854 2702 180,'0'0'699,"-6"-13"-111,6 13-37,-6-12-47,6 12-32,-5-10-21,5 10-33,-3-12-28,3 12-36,-1-10-33,1 10-28,0 0-25,1-15-28,-1 15-18,4-9-22,-4 9 3,0 0-30,9-5-28,-9 5-5,0 0-2,13 1-30,-13-1 8,10 9-22,-3-3-15,-1 1 1,-1 2-22,-1 1-5,-1 0-10,1 4-4,0 0-12,0 0 0,-2 2-5,1 0-3,-3 1-6,0-2-3,0 2 5,-1 0 2,-1 0-18,1 0 5,-1-3 1,-2 3-7,1-2 16,1-3-13,-1 2 2,1-2 0,0-1-2,2-11 3,-2 18-9,2-18 11,-3 17-9,3-17 2,0 15-1,0-15-1,3 10 6,-3-10-4,6 9 1,-6-9 2,13 8 1,-4-4-2,-9-4 2,21 5-3,-9-5-1,1 2 1,3-2 2,4 0-4,-1-2 0,1 2 4,2 0-3,0-2-21,-1 0-55,5 0-37,-4-1-45,-2 1-52,1-1-64,-1 0-31,1-1-70,-2 1-70,-3-2-73,0 3-37,-1-2-97,0-1-642,-2 0-898</inkml:trace>
          <inkml:trace contextRef="#ctx0" brushRef="#br0" timeOffset="17517.1024">6522 2731 689,'-6'-10'555,"6"10"-13,-7-15-49,7 15-45,-7-14-49,7 14-31,-5-15-15,5 15-13,-2-11-14,2 11-27,-4-11-24,4 11-29,0 0-36,-4-11-34,4 11-23,0 0 13,0 0 11,0 0 0,0 0-11,0 0-5,3 14-4,-1-5-16,-1 1 4,2 2-34,-2 4-18,2 0-15,-2 1-13,0 0-19,1 1-2,-1 0-13,0 0-3,2 0-6,-3-1-6,1 2-6,1-1 1,-2-2-34,2 1-70,-2-4-75,1-2-59,-1 1-52,1 0-68,-1-12-41,2 18-98,-2-18-29,2 12-69,-2-12-172,0 0-458,7 10-822</inkml:trace>
          <inkml:trace contextRef="#ctx0" brushRef="#br0" timeOffset="17808.526">6512 2644 259,'-3'-13'603,"3"1"-69,0 12-88,1-19-28,3 9-53,0 2-37,2 2-17,1-3-35,5 1-4,0 3-12,1 0-6,3 0-14,0 3-17,-1-1 2,0 6-7,4-3-22,-2 2-24,-3 3 4,2 0-21,-3 0-2,0 0-25,-1 2-7,-5 0 0,0 0-16,-2 2-17,-5-9-11,7 16-7,-7-16-8,0 17-9,0-17-7,-7 17-12,1-10 2,-1 2-16,-2-1-5,-1 1 0,0-2-9,-1 1-62,-1-1-61,0-1-56,-2-1-68,1 0-64,3-1-80,-1 0-91,0 0-101,1 0-158,10-4-534,-16 4-877</inkml:trace>
          <inkml:trace contextRef="#ctx0" brushRef="#br0" timeOffset="18385.0004">7284 2659 642,'0'0'659,"8"-8"-67,-8 8-57,8-7-84,-8 7-36,5-10-49,-5 10-34,4-7-35,-4 7-42,0 0-34,-2-13-34,2 13-22,-5-7-14,5 7-6,-11-6-13,11 6-16,-13-4-36,13 4 15,-19-2-12,19 2 14,-23 2-32,11 0 12,-4 1-10,2 1-9,-3 1-9,3 0-24,-2 0 22,1 2-10,0-1-4,1 3-5,1-3-11,-1 1-3,3 2 0,-1-2 9,3-2-16,3 3-2,-2-1-3,8-7 1,-9 13 2,9-13-3,-4 10 5,4-10 18,0 0-29,4 13 10,-4-13-4,12 10-1,-12-10-2,15 5-5,-4-1 5,0-1-1,0-1 1,6 2 0,-2 0 0,3 0 4,-1-1-3,2 1-1,0 2-3,2-2 2,0 2 0,1 1 2,-3-2 3,0 2 1,-1 0-1,-4 0 2,1-2 5,-2 3 5,-1-2 8,-2 1 9,-2-1 13,-1 1 11,-7-7 7,10 10 19,-10-10 4,4 12 2,-4-12-8,0 0 5,-4 14-9,4-14 2,-8 10-15,8-10-14,-14 7-9,5-3-7,-3-1-11,2-1-3,-4 1-5,1-1-4,0-1 11,-2-1-14,1 0-2,-3-1 1,2 1 3,-3-3-51,2-1-65,-1 2-95,-1-3-80,3 2-84,-3-4-86,2 3-123,0-2-160,0-1-843,0 0-1226</inkml:trace>
          <inkml:trace contextRef="#ctx0" brushRef="#br0" timeOffset="19456.7744">8087 2495 733,'0'0'637,"10"-9"-61,-10 9-39,10-8-70,-10 8-40,6-9-53,-6 9-31,3-8-30,-3 8-31,0 0-19,2-11-29,-2 11-29,0 0-25,-7-6-2,7 6-15,0 0-4,-18 1-9,18-1-1,-18 7-2,5 1-20,1-1-6,-1 3 15,-2 2-12,2 2-10,-2 0-10,2 2-15,-1 0-14,2 2-10,1-2-9,-1 1-3,3 0-11,2 2-1,-2-2-13,4 0 7,1-2-14,1 0-2,2-1-4,2 2 0,3-2-13,1 1-7,4-3 6,1 1-49,3 1-56,2-2-67,0-1-48,2-2-57,0 0-25,-2-1-57,3-1-78,-2-2-47,1 0-53,0-1-44,1-1-154,0-1-377,1-2-726</inkml:trace>
          <inkml:trace contextRef="#ctx0" brushRef="#br0" timeOffset="26521.4747">8569 2713 506,'0'0'381,"0"0"-42,0 0-37,-4-8 12,4 8 6,0 0 7,0 0 4,-4-9-1,4 9 17,0 0-24,0 0-19,0 0-42,0 0-42,0 0-12,0 0 38,0 0 19,0 0 10,0 0 2,4 18-16,-3-7-29,0 2 1,2-1-29,-2 5-9,2 0-29,0 2-10,-1 0-21,0 3-18,1 2-25,-2-2-13,2 2-6,-2 0-18,0 1-10,2-1-8,0-1-4,-1 0-5,1 0-9,-1 0-12,2-2-46,0-3-96,-2-1-64,1-1-56,-2 0-63,2-5-44,-2 0-76,2-1-61,-3-10-19,3 15-70,-3-15-128,0 0-540,3 10-864</inkml:trace>
          <inkml:trace contextRef="#ctx0" brushRef="#br0" timeOffset="26821.2077">8633 2804 440,'5'-13'590,"0"0"-83,0-1-6,4 2-57,2-2-49,2-1 4,5 1-22,2-1-18,6 1-2,2 1-40,3 1-26,1 2-9,1 1-26,0 3-8,0 2-34,-3-1-40,-2 4-34,-5 1-40,0 1-2,-4 2-18,0 1-15,-2 0-9,-3 1-8,-4 3-1,-1-2-7,-4 2-5,-5-8-10,3 16-5,-7-7 9,-3 1-15,-4 2 5,-3 0-9,-4 1-2,-1-1-5,-5 1-6,-2-2 2,0 2-3,0 0-43,0-3-35,4-1-37,-1-1-55,2-3-40,5 2-16,1-2-81,2-3-80,2 3-72,11-5-104,-16 5-155,16-5-426,0 0-763</inkml:trace>
          <inkml:trace contextRef="#ctx0" brushRef="#br0" timeOffset="27565.1673">9413 2771 608,'14'-5'644,"-5"-1"-75,-1 1-41,0-2-53,-8 7-46,10-13-46,-10 13-40,5-14-44,-5 14-29,0-12-31,0 12-18,-8-12-23,8 12-10,-14-8-26,5 4-25,9 4-18,-21-2-14,21 2-12,-23 4-21,8-2 0,0 5-21,2-1 0,0 1-6,1 2-11,2 0-8,-2 2-6,4-2-1,1 1 2,3-1-12,0 1 5,4-10-12,-1 18 3,1-18-5,7 15 3,-7-15-12,13 12-17,-3-8-42,2 1-25,0-3-39,0-1-23,2 0-9,0-1-15,3-2 11,0 0-1,-2-3 23,2 2 20,-3-3 12,1 0 20,-1 0 16,-1-2 4,-3-1 32,0 2 14,-1-2 14,-2 2 15,-7 7 19,10-14 29,-10 14 9,6-10 15,-6 10-10,0 0-5,6-10 4,-6 10-5,0 0 13,0 0-11,0 0-5,0 0 1,0 0 9,2 12-10,-2-12-7,2 10-10,-2-10-11,4 12-1,-4-12-5,8 15-1,-8-15-24,11 12-49,-3-7-52,0 2-49,-8-7-42,18 9-32,-8-6-6,-10-3-36,23 3 4,-23-3-19,24 0 11,-11-1-18,0-3 35,2 1-53,-1-3 67,0 0-9,0-3 14,-1 0 46,0-4 85,1 1 91,-3-3 68,-2-2 31,1 3-16,-2-6 58,-1-1 19,-4 1 61,3-1-33,-4 1 29,0 1 4,0 2 10,-2-2 18,0 2-11,0 3 24,-2 1-21,2 0 12,0 0-25,0 13-35,0-18-11,0 18-47,0 0 43,0-13 5,0 13 2,0 0 2,0 0 25,-3 16-9,3-4-9,0 0-1,0 2 21,0 4-11,0 1-30,1-1-9,-1 2-33,2 0-3,0 0-22,-1 1-25,2 1-4,-1-1-5,2 1-15,0-5-4,0 0-6,1 0-8,1-1-1,-1-1-7,0-2-1,2 1-11,-1-4-13,-1 0-67,3-3-37,0 1-54,-2-2-43,-6-6-40,17 7-37,-17-7-63,16 1-34,-16-1-45,18-4-26,-9 0-45,-1 0-63,1-1-623,-3 0-797</inkml:trace>
          <inkml:trace contextRef="#ctx0" brushRef="#br0" timeOffset="27745.2538">9746 2685 484,'-16'-1'693,"2"1"-84,14 0-52,-19-1-84,19 1-73,-14-3-59,14 3-32,0 0-44,0 0-38,0 0-49,0 0-33,0 0-33,12-3-29,0 1-12,1 2-17,5-2-70,0 2-82,3-1-78,0 0-75,-1 0-54,1 1-65,0 0-50,1-2-629,0 1-666</inkml:trace>
          <inkml:trace contextRef="#ctx0" brushRef="#br0" timeOffset="28235.4379">10558 2549 160,'10'-5'753,"0"0"-104,-10 5-60,17-6-61,-17 6-35,15-7-39,-15 7-36,15-6-39,-15 6-44,10-5-25,-10 5-20,11-3-31,-11 3-23,0 0-18,11-6-32,-11 6-29,0 0-36,0 0-17,0 0-17,0 0-13,0 0-18,0 0-13,0 0-9,-13 7-3,13-7-3,-21 5-7,11 0-3,-4-1-1,0 2-4,-1 0-3,1-1-13,-3 0 9,2 1 1,-1-2 0,4 1-6,-4 0 2,6-1-1,-3 0 1,3 0 0,1 0 14,0 0-13,9-4-2,-16 8 0,16-8-11,-12 8 2,12-8 2,-10 7-7,10-7 10,-5 8 1,5-8-3,-4 10 0,4-10 5,0 13-4,0-13-2,0 13 6,0-13 2,1 15-3,-1-15 3,1 21 2,-1-21-10,-1 22 6,1-10 0,0 1 19,-1 0-10,0 1 4,1-1-3,-2 2 12,2-3-4,0 3 6,2-2-2,-1-1 22,1 1-12,0-1-11,0-2 8,2 1-12,0-1 9,1 0-12,0-2 0,0 1 1,2-1-5,-1 0-6,3-3-9,-1 1-65,-1 0-36,2-2-44,1 0-42,1-2-54,0 1-29,1-3-70,1 0-41,0 2-67,0-4-19,4 2-60,-2-4-63,3-1-551,-1 1-760</inkml:trace>
          <inkml:trace contextRef="#ctx0" brushRef="#br0" timeOffset="28688.1573">10871 2597 142,'-6'-9'682,"6"9"-96,-9-15-53,9 15-44,-8-10-62,8 10-47,-3-9-48,3 9-46,0 0-49,0-15-17,0 15-43,10-9-19,-10 9-19,16-7-19,-3 5-29,0-2 1,0 2-10,3 0-14,0-2-4,1 1-16,3 1-9,-2-1-4,1 1-6,-3-1-9,3 3 8,-2-2 0,-3 1 9,-2-1 21,2-1 14,-14 3 6,20-1-5,-20 1-6,15-3-11,-15 3-10,14 0-11,-14 0-7,11 3 8,-11-3 14,5 9-3,-5-9 16,4 16 2,-4-16 3,4 20 8,-4-8 3,1 3-5,-1 2 3,-1 1 8,1 2-18,-2 0 9,1 2-20,-2 2 4,1 1-8,-2-2 13,1 4-2,0-5-11,0 0-4,-2 1-5,3-1 1,-1-2-10,2-1 0,-2-2-3,3 0-6,-4-2-2,3-1-2,-2-2-7,2-2 2,1-10 3,-3 19-3,3-19-5,-1 15 6,1-15 2,-5 11-5,5-11-3,-9 8-7,9-8 12,-11 5-28,11-5-51,-14 1-63,14-1-96,-13-1-57,13 1-70,-19-3-62,19 3-104,-17-4-106,17 4-143,-14-5-632,14 5-998</inkml:trace>
          <inkml:trace contextRef="#ctx0" brushRef="#br0" timeOffset="29104.9033">11405 2971 867,'0'0'704,"17"-3"-68,-17 3-75,15-2-42,-15 2-62,13-1-37,-13 1-57,14-2-31,-14 2-44,12 0-26,-12 0-39,0 0-27,15 0-28,-15 0-17,0 0-8,12 4-27,-12-4-16,0 0-34,7 8 7,-7-8 0,0 0-25,0 0-8,2 13-6,-2-13-4,0 0-8,-7 9 5,7-9-30,-8 8 20,8-8-4,-12 4-2,12-4-4,-13 3-3,13-3 0,-12 1 1,12-1 2,0 0-4,-15-1-2,15 1-3,-9-6-6,9 6 15,0 0-7,-4-10-8,4 10 4,0 0-12,3-13 4,-3 13 1,6-10 20,-6 10-28,13-7 12,-13 7-3,19-3 5,-19 3 2,24 2 22,-9 1 31,0 4 19,-1 0 41,1 0-4,2 5 11,-3 1-9,-1 0 15,-1 2-12,-1-1-3,-4 0-31,-1 3-4,-4-4-18,0 3-8,-4 1-12,-3-1-6,-3 2-60,-5-2-110,-4 1-149,-5 2-159,-3-1-192,-5 0-289,-3-1-855,-2-2-1483</inkml:trace>
          <inkml:trace contextRef="#ctx0" brushRef="#br0" timeOffset="30132.8768">11928 2743 32,'0'0'826,"0"0"-148,-2-12-52,2 12-59,0 0-39,1-10-51,-1 10-47,0 0-75,0 0-28,2-12-39,-2 12-25,0 0-40,0 0-15,0 0-7,13 2-18,-13-2-19,11 10-28,-11-10-21,9 14-35,-5-4-7,0 0-15,2-1 3,-3 3-24,1-2 4,0 0-18,0-1 10,-2 1-21,2 0 12,-4-10-21,5 14 13,-5-14-13,3 13-2,-3-13 7,3 11 8,-3-11-15,0 0 9,2 10-14,-2-10-3,0 0-28,0 0-11,0 0-1,-8-5-14,8 5 12,-4-12 8,4 12 3,2-18 6,-2 18 0,2-25 7,1 12 2,2-1 4,1-1 2,-1 3 0,3-3 6,2 3-2,-2 1 3,3-1 4,1 4-2,1 1 1,0 1 0,-1 2 1,1 3 1,2 1 7,1 2 3,1 2 3,-4 1 5,1 2-2,-1 1 0,-1 1-1,-2 0 0,-1 2-1,1-1 3,-4-1 0,1 1-5,-3 0-2,1-3-1,-5-7 2,4 17-3,-4-17 3,0 15 6,0-15-8,-2 11-4,2-11-1,-7 10-15,7-10-33,-11 2-5,11-2-35,-14 0-13,14 0 2,-14-4 11,14 4 8,-15-8 9,7 2 8,3-2 15,1-1 14,-1 0-1,3-4 9,2 13-23,0-22 32,2 10 3,3-1 4,0 1 5,5-1 2,0 3 14,1-1 21,2 2 17,3 2 6,-1 1 16,3 2 14,1 1 10,-1 3 19,2 0 4,-3 3 5,2 1 9,1 1-2,-2 0-6,2 5-16,-3-3-2,0 4-28,-6-1 1,3 0-17,-5 0-11,2 0-15,-4 1-6,-1 0-4,-2-1-8,1-1 2,-3 1-7,0-1-50,-2-9-66,3 16-63,-3-16-43,0 14-61,0-14-39,-3 11-97,3-11-63,-2 10-49,2-10-28,0 0-207,-9 6-403,9-6-772</inkml:trace>
          <inkml:trace contextRef="#ctx0" brushRef="#br0" timeOffset="30421.3165">12683 2373 639,'-1'-19'595,"1"19"-69,-1-11-35,1 11-44,3-11-40,-3 11-19,11-5 18,-11 5-34,20-1-20,-7 3 5,5 2 36,5 7 46,4 0-61,7 8-32,-1 2-10,1 6-2,0-1 1,-1 1-20,-1 2-4,1 0-287,-6-1-24,-2 2 0,-4 0 0,0 1 0,-7-5 0,-3 2 0,-4-1 0,0-3 0,-4 1 0,-6-1 0,-2 1 0,-1 4 0,-8-3 0,-4 3 0,-5 1 0,-1-2-180,-3 0-612,-2 0-265,-2 0-885,-1-4-1677</inkml:trace>
        </inkml:traceGroup>
      </inkml:traceGroup>
    </inkml:traceGroup>
    <inkml:traceGroup>
      <inkml:annotationXML>
        <emma:emma xmlns:emma="http://www.w3.org/2003/04/emma" version="1.0">
          <emma:interpretation id="{0C6CAF69-D0BB-4CCE-A08D-5CD5CE938D47}" emma:medium="tactile" emma:mode="ink">
            <msink:context xmlns:msink="http://schemas.microsoft.com/ink/2010/main" type="paragraph" rotatedBoundingBox="966,5310 14011,4980 14041,6175 997,6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BC06B5-DCF0-40F7-9295-C50576CC907A}" emma:medium="tactile" emma:mode="ink">
              <msink:context xmlns:msink="http://schemas.microsoft.com/ink/2010/main" type="line" rotatedBoundingBox="966,5310 14011,4980 14041,6175 997,6504"/>
            </emma:interpretation>
          </emma:emma>
        </inkml:annotationXML>
        <inkml:traceGroup>
          <inkml:annotationXML>
            <emma:emma xmlns:emma="http://www.w3.org/2003/04/emma" version="1.0">
              <emma:interpretation id="{66B8A894-332B-4324-A03F-ADC10F2EFB6C}" emma:medium="tactile" emma:mode="ink">
                <msink:context xmlns:msink="http://schemas.microsoft.com/ink/2010/main" type="inkWord" rotatedBoundingBox="969,5394 1390,5383 1403,5911 982,5922"/>
              </emma:interpretation>
              <emma:one-of disjunction-type="recognition" id="oneOf3">
                <emma:interpretation id="interp15" emma:lang="en-IN" emma:confidence="0">
                  <emma:literal>to</emma:literal>
                </emma:interpretation>
                <emma:interpretation id="interp16" emma:lang="en-IN" emma:confidence="0">
                  <emma:literal>Io</emma:literal>
                </emma:interpretation>
                <emma:interpretation id="interp17" emma:lang="en-IN" emma:confidence="0">
                  <emma:literal>10</emma:literal>
                </emma:interpretation>
                <emma:interpretation id="interp18" emma:lang="en-IN" emma:confidence="0">
                  <emma:literal>to.</emma:literal>
                </emma:interpretation>
                <emma:interpretation id="interp19" emma:lang="en-IN" emma:confidence="0">
                  <emma:literal>t</emma:literal>
                </emma:interpretation>
              </emma:one-of>
            </emma:emma>
          </inkml:annotationXML>
          <inkml:trace contextRef="#ctx0" brushRef="#br1" timeOffset="37432.2452">1065 5463 421,'0'0'610,"-2"-13"-59,2 13 20,-2-12-54,2 12-47,-2-12-28,2 12-50,0-10-23,0 10-38,0 0-24,0-14-32,0 14-30,0 0-44,0 0-37,0 0-8,-2-10 28,2 10-14,0 0 46,0 0-52,0 15-4,0-15-13,-2 17-5,2-3-9,0-2-16,-2 4-13,1 0-18,-1 1-17,0 1-3,-1 0 6,-1 1-4,1 3-6,1 0-4,-2 0-14,0-1 0,2-1-4,-1-1-17,-1 0-23,1-1 0,0 0 0,0 0 0,0-1 0,1-1 0,0 1 0,-1-2 0,0 1 0,0-3 0,-1-1-115,4 0-103,-4-4-74,4-8-61,-2 17-56,2-17-27,-2 12-79,2-12-83,0 0-46,4 14-820,-4-14-1082</inkml:trace>
          <inkml:trace contextRef="#ctx0" brushRef="#br1" timeOffset="37775.7308">1271 5702 100,'0'0'736,"8"-10"-115,-8 10-62,14-7-61,-14 7-35,11-6-24,-11 6-59,13-1-21,-13 1-26,18-3-46,-18 3-28,14 3-42,-14-3-2,15 4-17,-15-4-20,12 6-8,-12-6-16,11 7-6,-11-7-17,7 9-16,-7-9-17,2 7-17,-2-7-12,0 0-5,3 13-15,-3-13-10,-5 9-7,5-9-5,-6 6-3,6-6-4,-11 5-3,11-5-5,-10 4 0,10-4 1,0 0 13,-13 1-4,13-1 16,0 0 2,-14-4-11,14 4 10,-4-7-15,4 7-12,-2-11 0,2 11-12,0 0-1,1-17 15,-1 17-16,4-10-4,-4 10-54,7-11-83,-7 11-73,10-9-75,-10 9-71,11-5-93,-11 5-92,10-2-64,-10 2-874,0 0-1108</inkml:trace>
        </inkml:traceGroup>
        <inkml:traceGroup>
          <inkml:annotationXML>
            <emma:emma xmlns:emma="http://www.w3.org/2003/04/emma" version="1.0">
              <emma:interpretation id="{1DE5E81B-B02A-4C5E-8A6F-EDBB895D40AB}" emma:medium="tactile" emma:mode="ink">
                <msink:context xmlns:msink="http://schemas.microsoft.com/ink/2010/main" type="inkWord" rotatedBoundingBox="2175,5406 2690,5393 2703,5872 2187,5885"/>
              </emma:interpretation>
              <emma:one-of disjunction-type="recognition" id="oneOf4">
                <emma:interpretation id="interp20" emma:lang="en-IN" emma:confidence="0">
                  <emma:literal>K</emma:literal>
                </emma:interpretation>
                <emma:interpretation id="interp21" emma:lang="en-IN" emma:confidence="0">
                  <emma:literal>k</emma:literal>
                </emma:interpretation>
                <emma:interpretation id="interp22" emma:lang="en-IN" emma:confidence="0">
                  <emma:literal>R</emma:literal>
                </emma:interpretation>
                <emma:interpretation id="interp23" emma:lang="en-IN" emma:confidence="0">
                  <emma:literal>&amp;</emma:literal>
                </emma:interpretation>
                <emma:interpretation id="interp24" emma:lang="en-IN" emma:confidence="0">
                  <emma:literal>r</emma:literal>
                </emma:interpretation>
              </emma:one-of>
            </emma:emma>
          </inkml:annotationXML>
          <inkml:trace contextRef="#ctx0" brushRef="#br1" timeOffset="38540.1988">2177 5473 664,'0'0'580,"1"-13"-42,-1 13-16,1-12-42,-1 12-13,3-10-55,-3 10 0,3-12-26,-3 12-25,0 0-32,3-12-29,-3 12-40,0 0-38,0 0-37,0 0-10,4-8 76,-4 8-23,0 0-19,5 15-10,-2-7 1,1 4-20,-3 0-13,2 5-8,-2-1-8,0 2-41,-1 0-66,1 0-44,0 1 0,-1 0 0,2 1 0,-2-1 0,1-2 0,-1 2 0,2-1 0,-2 0 0,0-1 0,0-1 0,-2 0 0,1-1 0,-1-1 0,2 1 0,-1-3 0,0-1 0,0 0-280,1-11-134,-1 17-65,1-17-33,-2 14-90,2-14-53,0 0-102,0 13-671,0-13-1035</inkml:trace>
          <inkml:trace contextRef="#ctx0" brushRef="#br1" timeOffset="39036.183">2514 5534 691,'7'-9'744,"-1"0"-61,1 1-27,0 0-68,-2 2-41,-5 6-55,11-12-56,-11 12-47,6-10-41,-6 10-38,7-7-42,-7 7-42,0 0-43,6-9 3,-6 9-72,0 0-17,0 0 0,0 0-33,-17 2-7,17-2-8,-17 7-7,6-2-11,-1-1-6,-1 1-6,-2 2 6,1 1-10,-2-3 8,0 2-12,-2 3 7,1-3-19,1 0 14,0 2-10,0-3 10,0 1-14,1 0 10,2-2-13,0 2 9,1-4-12,2 1 7,1 2-21,9-6 17,-18 5-16,18-5 15,-11 6-28,11-6 18,-8 5-4,8-5 24,0 0-25,-4 8 13,4-8-6,6 8 22,1-2-17,1-1 9,2 2 8,3 1-11,1 0 23,4 3-24,2-1-6,-1 1 5,7 2-8,-1-1 15,1 2-11,1-2 29,-2-1-12,0 1 27,-1-1-18,-4 1 13,-2-2 17,0 0 7,-2-2 7,-3 1-17,-1-3 7,1 1 9,-4-1 1,-2-1 0,2 1-7,-9-6-9,13 8 1,-13-8-9,10 7-9,-10-7 0,10 5-1,-10-5-4,0 0-10,9 6-4,-9-6-10,0 0-47,0 0-60,0 0-52,0 0-58,0 0-58,0 0-42,0 0-77,0 0-50,0 0-115,0 0-71,0 0-110,0 0-627,0 0-967</inkml:trace>
        </inkml:traceGroup>
        <inkml:traceGroup>
          <inkml:annotationXML>
            <emma:emma xmlns:emma="http://www.w3.org/2003/04/emma" version="1.0">
              <emma:interpretation id="{0B51BB53-7C3C-4DD4-8957-65CD1EAE9B97}" emma:medium="tactile" emma:mode="ink">
                <msink:context xmlns:msink="http://schemas.microsoft.com/ink/2010/main" type="inkWord" rotatedBoundingBox="3462,5613 4775,5580 4785,5991 3472,6024"/>
              </emma:interpretation>
              <emma:one-of disjunction-type="recognition" id="oneOf5">
                <emma:interpretation id="interp25" emma:lang="en-IN" emma:confidence="0">
                  <emma:literal>to</emma:literal>
                </emma:interpretation>
                <emma:interpretation id="interp26" emma:lang="en-IN" emma:confidence="0">
                  <emma:literal>=0</emma:literal>
                </emma:interpretation>
                <emma:interpretation id="interp27" emma:lang="en-IN" emma:confidence="0">
                  <emma:literal>€0</emma:literal>
                </emma:interpretation>
                <emma:interpretation id="interp28" emma:lang="en-IN" emma:confidence="0">
                  <emma:literal>£0</emma:literal>
                </emma:interpretation>
                <emma:interpretation id="interp29" emma:lang="en-IN" emma:confidence="0">
                  <emma:literal>£00</emma:literal>
                </emma:interpretation>
              </emma:one-of>
            </emma:emma>
          </inkml:annotationXML>
          <inkml:trace contextRef="#ctx0" brushRef="#br1" timeOffset="39565.3026">3503 5684 695,'0'0'546,"-14"-1"-55,14 1-15,0 0-46,0 0-27,-15 0-9,15 0-45,0 0-23,0 0-25,0 0 7,0 0-1,-10 2-4,10-2-5,0 0 5,0 0 6,2 10-24,-2-10-18,9 5-23,-9-5-20,18 4-12,-6-1-26,3-1-10,0 0-19,4 1-14,1 0-85,-2-2-58,2 2 0,0-2 0,0 1 0,-1 0 0,0-1 0,-2 1 0,-1 0 0,-2 0 0,0 0 0,-1-1 0,-13-1 0,23 2-105,-23-2-166,17 3-53,-17-3-28,14 0-37,-14 0 10,10 4-63,-10-4-34,0 0-31,6 8-21,-6-8-114,0 0-546,-6 8-799</inkml:trace>
          <inkml:trace contextRef="#ctx0" brushRef="#br1" timeOffset="39824.6206">3525 5871 152,'-9'3'798,"9"-3"-156,-11 7-62,11-7-33,-9 5-91,9-5-26,-8 5-41,8-5-12,0 0-34,-6 8-21,6-8-11,0 0-1,0 0 1,7 9 7,-7-9-15,13 5-31,-13-5-14,22 4-14,-11-1-25,5-3-29,-2 2-37,1-1-23,0 0-30,3-1-64,-1 1-36,-1-1 0,1 0 0,1-1 0,-2 1 0,1 0 0,0-1 0,-2 1-106,2-1-145,-3 1-43,1 0-46,-1 0-38,3-2-29,-3 4-75,1-2-16,1 0-5,1-2-18,0 2-79,1 0-600,2-3-810</inkml:trace>
          <inkml:trace contextRef="#ctx0" brushRef="#br1" timeOffset="40421.1138">4398 5753 435,'4'-9'421,"1"1"-50,-5 8-41,8-15-36,-4 5-35,0 3-7,1-4-2,-1 3-23,0 1-13,0-3-14,-4 10 1,6-14 25,-6 14-29,8-13 30,-8 13-29,4-12 11,-4 12-37,2-9 3,-2 9-18,0 0 11,0-15-20,0 15 8,0 0-16,-6-10 3,6 10-8,-10-4 9,10 4-5,-12-2-16,12 2-12,-14 2 5,14-2-2,-20 7-6,11-2-2,-3 2-4,1 0-10,-1 1-1,1 3-8,1-1-2,-2 2-3,3 0-11,0 0-8,0 1-10,2-1-5,0 3-7,1-1-7,2 0 0,0 1-11,-1-1 2,4-1-4,0 2-2,1-2-4,2 0-2,1 1-1,2 0 4,0 1-8,0-2 3,3 1-3,-1-2 4,3-2-5,-1 1 4,2-1 6,3 1-8,-3-2 2,5-3 2,-2 0-5,1 0 1,0-1-1,3-2-1,0 0-3,1-1 3,0 0-3,1-4 3,0 1 12,-1 0-15,0-2 0,2-1 7,-1-2-7,-1-1 5,2-2-5,-4 1 5,3-4-4,-4 2 1,-1-3 0,0 0 3,-4-3-5,0 0 7,0-1 13,-3-1 6,-2 0-8,-1 1 2,-3-1 0,-1 0 2,-4 1-1,0 1 1,-4-2 2,-3 1-11,-4 2 0,0 1-5,-4 2-3,-1-1-5,-2 3 0,-2-1 0,0 4 0,1 0 0,-1 0 0,1 2 0,4 1-37,-2 1-43,4 1-76,2 1-85,0-1-63,14 2-67,-23 0-31,23 0-99,-18 5-91,18-5-98,-8 7-837,8-7-1162</inkml:trace>
        </inkml:traceGroup>
        <inkml:traceGroup>
          <inkml:annotationXML>
            <emma:emma xmlns:emma="http://www.w3.org/2003/04/emma" version="1.0">
              <emma:interpretation id="{9CAB642B-C1B2-4B31-A7FA-B9E26B262DD9}" emma:medium="tactile" emma:mode="ink">
                <msink:context xmlns:msink="http://schemas.microsoft.com/ink/2010/main" type="inkWord" rotatedBoundingBox="5660,5481 6695,5455 6709,6017 5675,6043"/>
              </emma:interpretation>
              <emma:one-of disjunction-type="recognition" id="oneOf6">
                <emma:interpretation id="interp30" emma:lang="en-IN" emma:confidence="0">
                  <emma:literal>#</emma:literal>
                </emma:interpretation>
                <emma:interpretation id="interp31" emma:lang="en-IN" emma:confidence="0">
                  <emma:literal>€</emma:literal>
                </emma:interpretation>
                <emma:interpretation id="interp32" emma:lang="en-IN" emma:confidence="0">
                  <emma:literal>=</emma:literal>
                </emma:interpretation>
                <emma:interpretation id="interp33" emma:lang="en-IN" emma:confidence="0">
                  <emma:literal>¥</emma:literal>
                </emma:interpretation>
                <emma:interpretation id="interp34" emma:lang="en-IN" emma:confidence="0">
                  <emma:literal>*</emma:literal>
                </emma:interpretation>
              </emma:one-of>
            </emma:emma>
          </inkml:annotationXML>
          <inkml:trace contextRef="#ctx0" brushRef="#br2" timeOffset="5.09184E7">6064 5545 287,'0'0'922,"-6"-11"-149,6 11-103,-7-12-55,7 12-23,-5-11-41,5 11-87,-5-12-51,5 12-25,-5-9-40,5 9-32,-4-8-52,4 8-53,0 0-39,-7-10-42,7 10 5,0 0 7,0 0-21,0 0 21,-4 12-16,5 0-5,0 0 5,3 5 4,-2 0-98,0 2-32,0 5 0,1-1 0,0 3 0,-1-1 0,1-1 0,-1 0 0,0 2 0,0-3 0,-1 0 0,1-2 0,-2-1 0,1-1 0,-1-1 0,0 1 0,1-1 0,-1-1 0,0-3 0,-1 0 0,1-3 0,1 2-134,-1-13-232,0 19-35,0-19-39,3 15-72,-3-15-106,1 10-104,-1-10-194,5 9-377,-5-9-895</inkml:trace>
          <inkml:trace contextRef="#ctx0" brushRef="#br2" timeOffset="5.09187E7">6286 5623 861,'-1'-16'710,"0"4"-42,1 1-52,-1-2-54,-1 2-45,2 11-42,-1-18-69,1 18-56,-1-13-52,1 13-49,0 0-23,0-13-7,0 13-9,0 0-5,0 0-20,1 13 8,-1-13-27,1 23-6,-1-6-15,2 2-17,-2 1-13,1 4-14,-1 0-11,-1 3-20,-1-3-15,1 3-15,0-4 0,-2 4-8,2-4-1,-2-1-10,2-2 1,0-1-9,-2-1-2,2-1-10,-1 0-20,0-1-63,1-2-53,0-1-59,1-1-76,-2-2-48,2-10-80,-2 19-62,2-19-64,-2 14-66,2-14-110,0 0-730,-2 11-1040</inkml:trace>
          <inkml:trace contextRef="#ctx0" brushRef="#br2" timeOffset="5.09191E7">5759 5734 506,'-18'0'644,"5"-1"-56,0-1-31,13 2-48,-19-2-87,19 2-34,-17-1-77,17 1-20,-12-1-71,12 1-28,0 0-45,0 0 4,0 0-28,0 0-1,0 0-22,9-3-2,2 0-19,8 3 5,2-3-20,5-1 2,3 1-20,9-1 3,2 1-7,7-2 13,0-2-14,3 3-5,0 0-7,-2-2-3,1 3-8,-4-2 4,-8 1-4,1-1-3,-2 2-7,-3-1-1,-5 0-12,-1 0-18,-4 2-26,1-1-26,-3-1-30,-6 1-16,3 1-30,-5-1-72,0 1-28,-3-1-52,-10 3-32,15-2-44,-15 2-47,12-2-122,-12 2-416,0 0-551</inkml:trace>
          <inkml:trace contextRef="#ctx0" brushRef="#br2" timeOffset="5.09194E7">5853 5902 523,'-15'5'572,"3"0"-57,2 0-45,0-2-92,1 2-18,9-5-53,-12 7-8,12-7-52,0 0-31,-4 9 10,4-9-31,0 0-31,13 5-28,-13-5-10,22 0-22,-6 0 0,4-1-9,7-2 0,7 0 1,2-2 13,4 0-12,6 3 10,2-5-2,2 3-9,0 0 23,-1-1-20,0 3-8,0-1 6,-10 0-5,0 0 7,-2 1-12,-5 1-3,-4-1 3,0 0 6,-6 1 7,-2-1 10,-2 2-5,-3-1 5,-2 0-11,0 0 0,-2-1-14,-11 2-6,17-2-20,-17 2-8,15-1-20,-15 1-19,11-2-72,-11 2-102,11-4-94,-11 4-86,0 0-90,7-5-189,-7 5-189,0 0-758,0 0-1210</inkml:trace>
        </inkml:traceGroup>
        <inkml:traceGroup>
          <inkml:annotationXML>
            <emma:emma xmlns:emma="http://www.w3.org/2003/04/emma" version="1.0">
              <emma:interpretation id="{83AFFD0C-531D-4116-9BB2-54D3703FF7DA}" emma:medium="tactile" emma:mode="ink">
                <msink:context xmlns:msink="http://schemas.microsoft.com/ink/2010/main" type="inkWord" rotatedBoundingBox="7395,5211 9771,5151 9794,6054 7418,6114"/>
              </emma:interpretation>
              <emma:one-of disjunction-type="recognition" id="oneOf7">
                <emma:interpretation id="interp35" emma:lang="en-IN" emma:confidence="0">
                  <emma:literal>length</emma:literal>
                </emma:interpretation>
                <emma:interpretation id="interp36" emma:lang="en-IN" emma:confidence="0">
                  <emma:literal>Iength</emma:literal>
                </emma:interpretation>
                <emma:interpretation id="interp37" emma:lang="en-IN" emma:confidence="0">
                  <emma:literal>1ength</emma:literal>
                </emma:interpretation>
                <emma:interpretation id="interp38" emma:lang="en-IN" emma:confidence="0">
                  <emma:literal>lengm</emma:literal>
                </emma:interpretation>
                <emma:interpretation id="interp39" emma:lang="en-IN" emma:confidence="0">
                  <emma:literal>Iengm</emma:literal>
                </emma:interpretation>
              </emma:one-of>
            </emma:emma>
          </inkml:annotationXML>
          <inkml:trace contextRef="#ctx0" brushRef="#br2" timeOffset="5.09303E7">7425 5359 389,'-6'-10'841,"6"10"-82,-4-13-82,4 13-41,-3-12-29,3 12-84,-4-12-32,4 12-47,-3-12-37,3 12-36,-4-9-57,4 9-34,0 0-56,-4-13-37,4 13-42,0 0 7,0 0 27,0 0-19,0 0 26,1 13-25,2-4-103,-1 3-58,1 3 0,-1 2 0,1 2 0,-2 0 0,2 3 0,-1 0 0,2 1 0,-1 0 0,-1 1 0,1-2 0,-1 0 0,0-2 0,0-1 0,-1 0 0,2 0 0,0-2 0,-1-1 0,-1 0 0,2-2 0,2 1 0,-1-4-151,-3 0-341,2-2-68,-3-9-70,4 18-83,-4-18-99,3 12-721,-3-12-1166</inkml:trace>
          <inkml:trace contextRef="#ctx0" brushRef="#br2" timeOffset="5.09306E7">7583 5690 167,'0'0'853,"0"0"-149,0 0-77,0 0-70,0 0-66,11-10-83,-11 10-49,15-9-50,-4 1-44,1 0-51,2-1-33,1-3-27,3 1-14,0-1-23,0-1-15,0-1-18,-1 1 7,-1-2-39,1 1 19,-2 0-27,-2-1 22,0 1-21,-4 1 37,0 2-15,-1 1 22,-2 0-34,-3 1 19,-3 9-20,3-11 3,-3 11-5,-4-9 12,4 9-8,-12-2 14,12 2-7,-16 5 18,6 2 9,-2 2-5,2 2 3,0 0-10,-2 6 2,1-1-13,1 1-8,1 1-8,2-1-8,1 0-8,2-1-6,-1-2-10,4 2 1,0-3-11,2-1 7,0-1-29,5-1-44,-1 0-67,2-2-60,2 0-41,1-3-36,0-1-21,2 0-27,0-3-34,1 0-26,0-2-16,0-1-40,1-2-30,0-2-44,0-1-36,3-4-30,-3-1-287,1-2-398</inkml:trace>
          <inkml:trace contextRef="#ctx0" brushRef="#br2" timeOffset="5.0931E7">8006 5529 1047,'8'-13'329,"-3"1"-29,0 3 29,-1 0 11,2 1-33,-6 8-27,7-12 24,-7 12 15,0 0 0,10-6-5,-10 6-49,0 0-23,9 10-5,-9-10-20,4 14-20,-2-4-28,0 0-1,-1 2-19,0 0-17,1 0-12,-2 0-20,0 0 0,-2 0-12,2 0-16,-1 0-17,0-1-5,-1 0-5,2-11-7,-2 18-5,2-18-11,-3 13 1,3-13-10,-3 13 2,3-13 4,0 0-17,-6 9 23,6-9-5,0 0 3,0 0-3,-7-9-6,7 9 7,-2-15-19,2 15 23,4-19-29,-1 7 11,2-2-9,1-1 13,2 1-4,0 1 16,1-4-27,3 3 21,0 1 1,2 4 14,-1-2 1,2 5 13,-1-2 14,4 4 24,-3 0 22,3 3-13,0 1 0,-1 1-15,-2 0-13,-1 4-3,-1 1-13,0 0-11,-3 2-5,-1 1-11,0 1 6,-2 1-10,-1 0-38,-1 1-67,-1 0-81,-2 2-54,1-3-83,2 3-67,-3-2-45,2 2-94,-1 1-83,1-1-112,2-2-730,0 2-1047</inkml:trace>
          <inkml:trace contextRef="#ctx0" brushRef="#br2" timeOffset="5.09315E7">8800 5649 161,'10'-17'711,"0"-3"-92,-2-1-3,-3 1-39,0-1-37,-3 3-52,-2-1-8,-3 2-49,0 3-12,-2-1-66,-1 1-32,-4 5 2,-2 1-89,1 5-23,-3-1-30,-1 6-38,-2 1-12,-2 2-32,-1 2-17,0 4-15,3 2-16,-1-1 2,2 2-11,2 1-9,1-1-1,2 3-17,3-5 0,3 2-15,1-4 13,2 1-14,2-11-6,3 17-13,-3-17-14,10 14-21,-10-14-36,17 4 6,-17-4-36,22 0-6,-8-2-3,-1-3 9,2-1 13,-1-2 6,0-1 18,-1 0 7,0-2 20,-2 3 12,1-2 31,-3 1-18,-1 2 35,-1 0-13,-1 2 37,-6 5-20,12-11 14,-12 11-5,0 0 43,0 0-16,14 5 34,-14-5-11,4 17 21,-3-5-21,2 4 14,-3 1-26,1 2 33,-1 1-26,0 1-4,0 3 2,0 3 13,0-1 14,1 1-14,-1-1-17,1 0-7,-1-1 34,2 2-27,-2-3 25,0 2-27,-2-6 28,2 0-22,-1-1 28,0-2-37,0-2 10,-1-1 16,1-2 18,-3-2-12,0 2-73,-1-3-9,-1-1 0,-3-1 0,0-2 0,-3 0 0,0-2 0,-3-2 0,0 2 0,0-3 0,-3-3 0,-1 1 0,1-3 0,0 0 0,1 0 0,1-1 0,2-2 0,1-1 0,1-1-312,5 0-149,4-2-59,-1 1-119,7 0-116,2-3-232,5-4-448,7-3-1046</inkml:trace>
          <inkml:trace contextRef="#ctx0" brushRef="#br2" timeOffset="5.09322E7">9108 5316 786,'-4'-18'784,"-1"1"-85,0 2-37,-1-1-47,0 0-43,1 2-70,0 2-67,1 0-64,0 2-63,-1 2-63,5 8-42,-5-8-19,5 8-1,0 0-26,0 0-13,-2 16 5,2-3-19,1 4-13,0 1 21,2 5-48,-1 3-12,1-1-15,1 7-10,-1-1-7,0 0-8,1 1-1,0-1-12,-2-5 3,2-1-23,-1-1-50,-1-2-28,1-1-52,-2-4 2,0 0-86,1-5-2,-1 1-25,-1-13-22,-1 19-30,1-19-27,-4 14-10,4-14 7,-9 5 28,9-5 29,-12 2 44,3-6 34,-2 1 35,-1-5 30,-2 2 26,2-5 23,-1 3 47,-1-2 53,1 1 37,0-2 25,3 1 48,2-1-16,1-1-30,2 4-5,5 8-19,1-22-14,4 10-7,4 0-6,1 0-20,7 0-27,1 0-21,2 0-26,4-2-15,-2 3-27,2-3 15,-2 4-10,2-2 14,-1 0 2,-3 0 13,-1 0 12,-3-1 7,0 1 7,-4-1 3,-2 3 44,0-2 23,-3 3 49,-2 1 19,1-1-2,1 3-13,-7 6-5,8-10-9,-8 10 32,0 0 32,13 0-17,-13 0 13,10 13-16,-4-1 9,-1 2-18,3 5 14,-1 1-18,-1 3 13,0 2-23,-2-2 6,1 3-16,-2-2 21,1-1-22,-2 0 5,0 0-30,-2-3 14,2-2-27,-2-3 11,-2-1-16,2 0 4,-1-4-9,1-10 3,-5 17-20,5-17 11,-5 9-18,5-9 11,0 0-19,0 0 5,-11-5-12,11 5 9,-6-21-11,4 7 10,0-3-13,1-1 0,1-1 9,1 0-6,3-3-3,2 2 3,3 1 4,4 0-1,4 1 1,5 2 8,2 1 9,3 3 25,0 4 21,0 2 40,0 3 56,1 3-33,0 0 16,-1 4 0,-1 2-11,-1 1-13,-5 2-17,2 0-103,-4 3 0,-3 1 0,-2 0 0,-4-1 0,-3 1 0,-2 1 0,-3-1 0,-2 2-305,-2 0-130,-2 2-154,-4 3-283,-1-5-1016,0 1-1613</inkml:trace>
        </inkml:traceGroup>
        <inkml:traceGroup>
          <inkml:annotationXML>
            <emma:emma xmlns:emma="http://www.w3.org/2003/04/emma" version="1.0">
              <emma:interpretation id="{C538B9A0-62E3-4347-BEAE-EB6C5B670A8F}" emma:medium="tactile" emma:mode="ink">
                <msink:context xmlns:msink="http://schemas.microsoft.com/ink/2010/main" type="inkWord" rotatedBoundingBox="10551,5068 11247,5050 11278,6244 10581,6262"/>
              </emma:interpretation>
              <emma:one-of disjunction-type="recognition" id="oneOf8">
                <emma:interpretation id="interp40" emma:lang="en-IN" emma:confidence="0">
                  <emma:literal>of</emma:literal>
                </emma:interpretation>
                <emma:interpretation id="interp41" emma:lang="en-IN" emma:confidence="0">
                  <emma:literal>Of</emma:literal>
                </emma:interpretation>
                <emma:interpretation id="interp42" emma:lang="en-IN" emma:confidence="0">
                  <emma:literal>0f</emma:literal>
                </emma:interpretation>
              </emma:one-of>
            </emma:emma>
          </inkml:annotationXML>
          <inkml:trace contextRef="#ctx0" brushRef="#br2" timeOffset="5.09333E7">10755 5529 636,'10'-6'616,"-2"-1"-56,0 2-25,-2-2-33,3-1-14,-4 2-57,0-2-23,-5 8-55,5-12-11,-5 12-61,-1-14 5,1 14-27,-8-11-26,-1 7-8,-1 1-39,10 3-16,-25 0-15,9 3-23,-2 1-19,-1 4-8,0 1-11,0 3-7,1 0-11,0 2-16,3 2-10,1-3 18,2 3-38,2-1-10,2-1-5,3 0 7,3-3-5,3 0-6,1-1-2,5-1-41,3-1-30,3-1-25,3-5-29,1 2 6,2-4-26,2-1 18,-2-2-27,4-2 13,-2-2-21,1-2 10,0-1-24,1-3 21,-4-3-4,-1 1 19,-1 0 14,-6 1 45,-2 0-5,0 2 34,-5-1-16,-2 2 42,-2 11-20,-2-19 25,2 19 1,-10-15 18,2 10 4,0 0 17,8 5-19,-20-5 24,20 5-23,-22-2 2,22 2-5,-19 2 12,19-2-18,-19 5 4,19-5-14,-14 5 21,14-5-19,-10 4 17,10-4-25,0 0-7,0 0 0,5 10-25,-5-10 0,14 3-36,-14-3-38,23 0-33,-10-3-23,0 3-35,2-4-22,1 1-26,0-1-17,0-2-42,0 1-13,-1-1 27,0 0-22,1-1-90,-2 0-240,1 0-164</inkml:trace>
          <inkml:trace contextRef="#ctx0" brushRef="#br2" timeOffset="5.0934E7">11099 5114 287,'-7'-10'845,"4"1"-106,3 9-82,-7-16-30,7 16-49,-5-13-60,5 13-83,-4-11-72,4 11-65,0 0-17,0 0 12,0 0-18,0 0-32,0 0-21,3 23-9,2-9-24,-1 5-11,0 5-21,3 4-16,-3 4 11,1 1-49,-1 3-7,1 8 3,-2 4 23,-3 2-42,0 1-80,-2 1 0,-1 0 0,-3 2 0,0-3 0,-4 0 0,2-1 0,0-1 0,2-1 0,-4-1 0,3-1 0,0-4 0,2-2 0,-2-7 0,5-2 0,-1-6 0,3-3 0,0-3 0,3-2 0,2 0 0,0-4 0,1-2 0,3-2 0,4-3 0,-3-2 0,3-1 0,-13-3 0,26 0 0,-10-3 0,-3-1 0,2-1 0,-1-3-19,2 1 14,-3-2-29,0-2 34,0-3-38,0 0 37,-1-1-34,-4 1 28,-2-1-37,-1-2 26,-5 3-47,0-6 4,-7 4-3,-2-4 5,-6-2 4,-3 0 10,-6-4 8,-5 2-3,-1 0 9,-2 2 7,3-2 2,-3 4 1,3 1 11,4 2-7,5 1 17,1 3-10,3-2-13,4 3-21,1 0-45,4 0-19,3 0-63,4 0-26,2 0-88,6-2-56,4 0-114,0 1-131,6-2-175,5-2-628,6-1-990</inkml:trace>
        </inkml:traceGroup>
        <inkml:traceGroup>
          <inkml:annotationXML>
            <emma:emma xmlns:emma="http://www.w3.org/2003/04/emma" version="1.0">
              <emma:interpretation id="{46938061-FE98-4DF6-AB5A-5ECD31576E3E}" emma:medium="tactile" emma:mode="ink">
                <msink:context xmlns:msink="http://schemas.microsoft.com/ink/2010/main" type="inkWord" rotatedBoundingBox="12007,5242 14016,5191 14034,5896 12025,5947"/>
              </emma:interpretation>
              <emma:one-of disjunction-type="recognition" id="oneOf9">
                <emma:interpretation id="interp43" emma:lang="en-IN" emma:confidence="0">
                  <emma:literal>prev.</emma:literal>
                </emma:interpretation>
                <emma:interpretation id="interp44" emma:lang="en-IN" emma:confidence="0">
                  <emma:literal>priv.</emma:literal>
                </emma:interpretation>
                <emma:interpretation id="interp45" emma:lang="en-IN" emma:confidence="0">
                  <emma:literal>prev</emma:literal>
                </emma:interpretation>
                <emma:interpretation id="interp46" emma:lang="en-IN" emma:confidence="0">
                  <emma:literal>prer</emma:literal>
                </emma:interpretation>
                <emma:interpretation id="interp47" emma:lang="en-IN" emma:confidence="0">
                  <emma:literal>prer.</emma:literal>
                </emma:interpretation>
              </emma:one-of>
            </emma:emma>
          </inkml:annotationXML>
          <inkml:trace contextRef="#ctx0" brushRef="#br2" timeOffset="5.09346E7">12037 5356 548,'-6'-12'979,"0"2"-142,2 1-113,1 1-49,3 8-110,-6-9-53,6 9-26,0 0-22,0 0 0,-2 15-90,2-4-35,2 5-27,2 7-27,-2 3-21,1 3-45,1 5-75,0 0-144,0 2 0,2 0 0,-2-1 0,0 1 0,1 0 0,-3-4 0,1 2 0,0-2 0,-1-5 0,1 1 0,0-5 0,1-2 0,-2-2-359,-1-3-84,1-1-33,0-5-139,-2-10-117,2 14-133,-2-14-626,0 0-1118</inkml:trace>
          <inkml:trace contextRef="#ctx0" brushRef="#br2" timeOffset="5.09349E7">12049 5467 152,'3'-22'777,"1"4"-160,1-2-39,5 1-21,3-1-39,3 1-42,5 2-22,2 2-40,0 2-31,2 2 1,-1 4-60,0 0-22,-3 5-43,-1 1-18,-2 2-36,0 1-24,-5 3 4,-1 0 9,-5 2-61,-3 2 14,-4-9-43,-4 19-36,-3-6-8,-4 1-10,-3 2-9,-6 1-15,1 0-7,0-1-24,-2 0-56,2-4-48,1 0-71,1-2-53,4 0-91,-1-3-63,1 0-176,2-2-154,11-5-244,-16 4-408,16-4-970</inkml:trace>
          <inkml:trace contextRef="#ctx0" brushRef="#br2" timeOffset="5.09352E7">12334 5315 642,'11'-4'834,"-11"4"-76,19-5-50,-19 5-66,25-1-62,-11 2-103,3 3-30,2-1-54,0 4-21,4 1-114,-2 0-51,-2 2-48,0 0-49,1 1 2,-5 1-24,1 1-17,-3 1-9,-3-3-18,-1 0-16,-2 2-5,-1-1-13,-2-3 7,-4-9-13,2 20 8,-2-20-15,-2 14 11,2-14-8,-4 9-8,4-9 10,0 0 12,-11 6 6,11-6 14,0 0-4,-11-8-1,11 8 8,-5-12-2,5 12-2,0-17-7,0 6 44,5 0-60,-2-3 38,3-1-45,2-2-8,3-1-11,1 1-61,3-4-78,4 3-47,-4 3-69,2 1-48,1 2-42,1 0-33,0 4-44,-2 1-61,-1 2-11,-1 2-50,-2 1-21,-13 2-376,22 2-543</inkml:trace>
          <inkml:trace contextRef="#ctx0" brushRef="#br2" timeOffset="5.09354E7">12918 5313 952,'0'0'408,"4"12"-34,-4-12 19,4 9 2,-4-9-8,0 0-12,9 12-20,-9-12-74,0 0-21,14 0-54,-14 0-21,17-5-39,-10 0-11,3-2-31,0 2 0,1-2-22,-1-2 17,-1 0-24,-3 1 17,1 0 10,-2-1 3,-1 1-5,-4 8 2,0-14 14,0 14 0,-2-10 3,2 10 21,-10-7-23,10 7 12,0 0-2,-19 3-11,11 1 7,0 3-8,-1 3-10,0 0 36,0 2-43,2 2-9,1 1-4,1 0-22,1 2-16,-1 0-6,5-1-11,-3 2-7,6-1-2,2-1-6,-1-1 7,5 0-6,0-1-49,1-2-66,0-2-85,5-1-27,0-1-76,0-4-54,5-1-44,-1-2-95,-2-2-72,4-4-74,-1 0-94,0-2-514,0-5-844</inkml:trace>
          <inkml:trace contextRef="#ctx0" brushRef="#br2" timeOffset="5.09357E7">13286 5332 793,'4'-15'622,"-1"6"-85,-1 0-10,-2 9-61,6-15-61,-6 15-47,7-10-27,-7 10-32,9-5-16,-9 5-46,13 4-1,-6 0-38,0 3-7,2 0-23,0 5-18,0-2-21,0 2 3,0 0-34,0 1 23,0 0-29,0-1 3,-2 1-18,1-1 25,2-2-5,-4-1 19,1-2 24,-1 1 28,-6-8 12,12 7-31,-12-7-4,11 0-16,-11 0-17,14-6-4,-7-1-12,1 0-20,-1-5-48,3 0-28,-2-1 0,-1-1 0,1-1 0,-2 0 0,3 0 0,-1 0 0,-1-2-215,2 0-172,-2 2-124,2 1-152,5 0-256,-1-2-817,7 0-1423</inkml:trace>
          <inkml:trace contextRef="#ctx0" brushRef="#br2" timeOffset="5.09359E7">14018 5237 1030,'0'0'1115,"0"0"-90,-2 10-56,2-10-113,0 0-101,0 0-86,-4 9-106,4-9-99,0 0-93,0 0-70,0 0-228,0 0-73,0 0 0,0 0 0,0 0 0,0 0-97,0 0-330,-14-2-78,14 2-145,0 0-168,-9 8-979,9-8-1499</inkml:trace>
        </inkml:traceGroup>
      </inkml:traceGroup>
    </inkml:traceGroup>
    <inkml:traceGroup>
      <inkml:annotationXML>
        <emma:emma xmlns:emma="http://www.w3.org/2003/04/emma" version="1.0">
          <emma:interpretation id="{A4F1EFC8-401A-4173-87A1-E260E4F6BA25}" emma:medium="tactile" emma:mode="ink">
            <msink:context xmlns:msink="http://schemas.microsoft.com/ink/2010/main" type="paragraph" rotatedBoundingBox="812,6932 10507,6624 10543,7749 848,8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F20A27-884C-4A28-A2DB-06095F4C0CF1}" emma:medium="tactile" emma:mode="ink">
              <msink:context xmlns:msink="http://schemas.microsoft.com/ink/2010/main" type="inkBullet" rotatedBoundingBox="819,7147 1539,7124 1554,7576 833,7599"/>
            </emma:interpretation>
            <emma:one-of disjunction-type="recognition" id="oneOf10">
              <emma:interpretation id="interp48" emma:lang="en-IN" emma:confidence="0">
                <emma:literal>2.</emma:literal>
              </emma:interpretation>
              <emma:interpretation id="interp49" emma:lang="en-IN" emma:confidence="0">
                <emma:literal>2</emma:literal>
              </emma:interpretation>
              <emma:interpretation id="interp50" emma:lang="en-IN" emma:confidence="0">
                <emma:literal>2,</emma:literal>
              </emma:interpretation>
              <emma:interpretation id="interp51" emma:lang="en-IN" emma:confidence="0">
                <emma:literal>I.</emma:literal>
              </emma:interpretation>
              <emma:interpretation id="interp52" emma:lang="en-IN" emma:confidence="0">
                <emma:literal>I,</emma:literal>
              </emma:interpretation>
            </emma:one-of>
          </emma:emma>
        </inkml:annotationXML>
        <inkml:trace contextRef="#ctx0" brushRef="#br1" timeOffset="42629.4658">1172 7270 484,'0'0'518,"0"0"-37,6-10-38,-6 10-29,0 0-48,5-10-37,-5 10-19,0 0-46,4-9 7,-4 9-4,0 0-34,0 0-37,4-9-25,-4 9-26,0 0-21,0 0-14,0 0 2,0 0-5,0 0-11,-11 4 3,3 1-18,0 0 7,-1 2-13,-3-3-8,-1 3-10,-1 0-10,-1-1-9,0-1-3,-1 2-14,1-2-1,-2 0 0,3-1-7,-1 0-4,2 0-2,-1-4 0,4 3 1,10-3-2,-23 0-1,23 0 4,-14-3-6,14 3-1,-13-5-21,13 5 24,-7-10-22,7 10 23,-2-14-21,2 14 15,2-17-16,-2 17 27,7-17-22,-2 7 22,3-1-6,-1 1 1,2 0 0,3 1 1,0-1-1,1 0 14,0 2 20,2-1 7,1 4 10,0-2 1,0 3 8,0 0 2,-1 2-3,1 2 34,-3 1-39,3 1 11,-1 5 9,0-2-6,-2 2-7,-3 5 4,0-2-8,-1 2 10,0 0-12,-3 2-1,1 1-8,-6 2-3,1 0-8,0-1 3,-6 2-7,1-1 1,-4 4-13,1-1-3,-5-1-6,-1 0-4,-1 2-6,-5 0-2,2-2 0,-3-2-3,0 0 1,0-2-1,1 0-2,-1-2 0,2-3-1,-2 1 2,3-3 0,-1-1-1,3 0 11,0-3 9,-2 0-26,5-2 0,-3-1 5,14-1-2,-19 0 1,7-2 0,3-1 4,0-2-5,2-1 5,0-2-10,1 1 7,1-1-11,1-1 6,-1 1-4,5 8 6,-3-20-3,3 20 1,1-19 6,4 11 2,0 0-7,1 0 3,3 1-3,4 2 3,1 0-9,0 1 10,3 1 0,2 3 6,-2 0-3,4 1 10,-3 2-5,2 1 11,-2 0-10,-1 1-1,2 1-4,-3 0 5,-1 1-6,1-2 1,-3 4-2,0-1 1,1-1-5,-3 0-20,1 1-69,-3 1-80,-1-3-76,-3 2-60,2-2-80,0-1-105,-7-5-107,10 14-59,-10-14-820,7 10-1105</inkml:trace>
        <inkml:trace contextRef="#ctx0" brushRef="#br1" timeOffset="42844.229">1495 7507 83,'0'0'923,"0"0"-169,0 0-66,12-6-62,-12 6-63,0 0-34,0 0-51,11-5-27,-11 5-15,0 0-59,9-6-55,-9 6-54,0 0-42,8-3-29,-8 3-40,0 0-34,0 0-23,9-5-19,-9 5-15,0 0-28,0 0-70,0 0-91,0 0-92,7-4-92,-7 4-99,0 0-144,0 0-93,0 0-140,0 0-625,0 0-1010</inkml:trace>
      </inkml:traceGroup>
      <inkml:traceGroup>
        <inkml:annotationXML>
          <emma:emma xmlns:emma="http://www.w3.org/2003/04/emma" version="1.0">
            <emma:interpretation id="{3869ECB8-B0D6-495B-A8C7-3409A1381633}" emma:medium="tactile" emma:mode="ink">
              <msink:context xmlns:msink="http://schemas.microsoft.com/ink/2010/main" type="line" rotatedBoundingBox="2787,6869 10507,6624 10543,7749 2823,7994"/>
            </emma:interpretation>
          </emma:emma>
        </inkml:annotationXML>
        <inkml:traceGroup>
          <inkml:annotationXML>
            <emma:emma xmlns:emma="http://www.w3.org/2003/04/emma" version="1.0">
              <emma:interpretation id="{B2B7980D-93B8-496C-8F84-B17D66A42A69}" emma:medium="tactile" emma:mode="ink">
                <msink:context xmlns:msink="http://schemas.microsoft.com/ink/2010/main" type="inkWord" rotatedBoundingBox="2600,7512 3036,6819 3344,7012 2909,7706">
                  <msink:destinationLink direction="with" ref="{3236F1B3-12A7-4F6B-9B64-BB187C3A26E8}"/>
                </msink:context>
              </emma:interpretation>
              <emma:one-of disjunction-type="recognition" id="oneOf11">
                <emma:interpretation id="interp53" emma:lang="en-IN" emma:confidence="0">
                  <emma:literal>to</emma:literal>
                </emma:interpretation>
                <emma:interpretation id="interp54" emma:lang="en-IN" emma:confidence="0">
                  <emma:literal>P</emma:literal>
                </emma:interpretation>
                <emma:interpretation id="interp55" emma:lang="en-IN" emma:confidence="0">
                  <emma:literal>p</emma:literal>
                </emma:interpretation>
                <emma:interpretation id="interp56" emma:lang="en-IN" emma:confidence="0">
                  <emma:literal>k</emma:literal>
                </emma:interpretation>
                <emma:interpretation id="interp57" emma:lang="en-IN" emma:confidence="0">
                  <emma:literal>pi</emma:literal>
                </emma:interpretation>
              </emma:one-of>
            </emma:emma>
          </inkml:annotationXML>
          <inkml:trace contextRef="#ctx0" brushRef="#br1" timeOffset="83763.4291">2885 7165 472,'0'0'670,"-3"-13"-123,3 13-29,-2-16 2,2 16-54,-4-13-13,4 13-41,-3-11-39,3 11-48,0 0-10,-2-13-23,2 13-22,0 0-31,0 0-40,-4-10-34,4 10 65,0 0 21,0 0-23,-1 15-20,3-6-5,1 4-8,-2 0-22,2 4-17,-1 1-3,-1 0 5,2 4-158,0 2 0,-1 2 0,1-1 0,-2-1 0,2 1 0,-2 0 0,0 1 0,2-1 0,-3-1 0,2 2 0,-1-4 0,-1-1 0,0 0 0,0-1 0,0-1 0,0-1 0,0 0 0,-1-1 0,1-4 0,0 0 0,0-2-295,0-11-125,0 21-38,0-21-41,0 15-86,0-15-46,0 0-51,4 10-785,-4-10-1086</inkml:trace>
          <inkml:trace contextRef="#ctx0" brushRef="#br1" timeOffset="84122.7003">2922 7272 448,'-4'-15'608,"0"1"-91,-1-1-43,2 1-13,0-1-62,1-2-29,1 1 6,2-1-76,2 0 11,1 0-22,2-1-38,3-1-2,4-2-30,2 2-8,4-1 2,4 4-34,-1-2 9,4 4-15,-1 3-1,0 2-31,-1 3-4,-1 1-29,0 4-18,-1 1-4,-3 2-16,1 3-4,1 2-10,-3 1-2,-3 2 4,-4-2-13,1 3-8,-4-1 6,-3 4-13,-3-2 2,0 2-11,-5 1 1,-2 0-6,-4 2 0,-3 0 6,1-2-9,-4 1-6,0-1 9,-2 1-12,1-3-2,-3 1 2,2-3-7,-2-1 15,2 1-14,1-6-2,1 2-18,1 0-36,1-3-52,0-1-74,2 0-53,11-3-37,-20 0-51,20 0-62,-15 0-100,15 0-48,0 0-57,-10-6-164,10 6-386,0 0-755</inkml:trace>
          <inkml:trace contextRef="#ctx0" brushRef="#br1" timeOffset="84675.819">3869 7031 167,'14'-6'764,"-4"1"-149,0 1-32,-1-1-60,-1 1-27,0-1-54,-1-1-26,-7 6-34,12-10-23,-12 10-46,9-8-22,-9 8-37,8-8-12,-8 8-47,6-7-24,-6 7-42,0 0-6,0 0-31,0-11-5,0 11-18,0 0-1,-13-7-22,13 7 3,-13-1-17,13 1 4,-18 1-17,18-1 7,-20 3-13,7-2 5,2 2-12,-2-2-9,1 4 7,1-1 0,-1-1-2,2-1 0,0 3-4,0-2 4,1 1-1,0-1 15,9-3-18,-16 9 2,16-9 3,-12 11-3,12-11 3,-12 11-1,6-4 5,1 1 1,1-1-6,0 3 11,1 2-5,1-2 1,-2 1 5,2 4 2,0 0 7,1 2 19,1 0 15,0 2-16,1-2 4,1 4 3,-1 0-2,0 1-24,1 1 8,-2 3-20,2 1 2,-2 0-3,0-1-10,0 3 11,0-2 2,-2-1-4,0 0-2,1 2 2,1-4-4,-1 2 6,1-4-6,0 1 4,0-4-8,0 0 6,1-2-6,0 1 6,3-1-6,-3-2 5,2 0-5,-2-4 2,3 1-6,-2-1 4,1-2 9,1 0-6,1-1-6,-5-8 9,13 13-12,-6-9 13,2 0-16,-9-4-48,22 3-69,-9-3-90,1-2-58,0 1-77,5-2-70,-1 0-99,2-2-47,3-3-80,2 2-762,3-6-1013</inkml:trace>
        </inkml:traceGroup>
        <inkml:traceGroup>
          <inkml:annotationXML>
            <emma:emma xmlns:emma="http://www.w3.org/2003/04/emma" version="1.0">
              <emma:interpretation id="{55D89D9C-B39F-46B1-A2DC-7BA49B278FC3}" emma:medium="tactile" emma:mode="ink">
                <msink:context xmlns:msink="http://schemas.microsoft.com/ink/2010/main" type="inkWord" rotatedBoundingBox="3712,6945 8034,6926 8038,7836 3715,7855">
                  <msink:destinationLink direction="with" ref="{3236F1B3-12A7-4F6B-9B64-BB187C3A26E8}"/>
                </msink:context>
              </emma:interpretation>
              <emma:one-of disjunction-type="recognition" id="oneOf12">
                <emma:interpretation id="interp58" emma:lang="en-IN" emma:confidence="0">
                  <emma:literal>[03:03,</emma:literal>
                </emma:interpretation>
                <emma:interpretation id="interp59" emma:lang="en-IN" emma:confidence="0">
                  <emma:literal>[03:03</emma:literal>
                </emma:interpretation>
                <emma:interpretation id="interp60" emma:lang="en-IN" emma:confidence="0">
                  <emma:literal>[03:03.</emma:literal>
                </emma:interpretation>
                <emma:interpretation id="interp61" emma:lang="en-IN" emma:confidence="0">
                  <emma:literal>[07:03,</emma:literal>
                </emma:interpretation>
                <emma:interpretation id="interp62" emma:lang="en-IN" emma:confidence="0">
                  <emma:literal>[07:03</emma:literal>
                </emma:interpretation>
              </emma:one-of>
            </emma:emma>
          </inkml:annotationXML>
          <inkml:trace contextRef="#ctx0" brushRef="#br1" timeOffset="87103.6967">5769 7275 485,'-14'4'579,"14"-4"-65,-14 3-30,14-3-50,-12 4-15,12-4-50,-11 3 3,11-3-27,-9 4-10,9-4-26,0 0-24,-10 3 2,10-3-3,0 0 1,0 0 16,0 0-10,0 0-48,5 12-17,-5-12-18,11 3-21,-11-3-21,21 4-9,-10-3-24,4 1-29,0-2-18,1 1-19,0-1-13,4-1-9,-1 1-13,0 0 4,2 0-14,-2-2-16,-2 2-56,-1-1-68,0 1-52,-3-1-72,0 1-50,-1-1-52,-12 1-30,19 0-41,-19 0-37,15 0-11,-15 0-12,0 0-27,11 3-2,-11-3-13,0 0-492,0 0-613</inkml:trace>
          <inkml:trace contextRef="#ctx0" brushRef="#br1" timeOffset="87279.9105">5812 7438 483,'-10'5'660,"2"-2"-112,8-3-35,-13 7-52,13-7-38,-11 7-33,11-7-16,0 0-2,-8 7 1,8-7-64,0 0-14,0 0-45,6 8-2,-6-8-56,13 3-16,-13-3-53,21 0-12,-7 0-38,-1-3 3,5 3-53,0-2-66,0-1-105,0 1-74,3 0-117,0 0-114,2-1-70,4 3-154,2-3-611,9-1-891</inkml:trace>
          <inkml:trace contextRef="#ctx0" brushRef="#br1" timeOffset="85126.6686">4390 7449 220,'1'-13'757,"-2"1"-155,1 12-55,-3-21-20,1 11-82,0-1-30,-2 0-22,0 2-29,0-1-36,-1 3-22,1-2-41,4 9-17,-9-14-24,9 14-34,-8-11-28,8 11-21,-9-7-14,9 7-17,0 0-5,-15 0 10,15 0-19,-10 9 1,3-2-11,2 2-5,-1 4-10,1-1-12,1 3-11,0-1-7,0 3-12,0-2-3,2 1-5,1-1-3,-1 3-6,2-4 0,0 1-2,3 0-1,-1-1-4,2 0-1,2-1 4,0-1-7,0-3 0,3 2 1,-1-4 40,1-1-52,2-1 10,0-2-4,0-1 6,-11-2-6,24 0-6,-10-1 6,-1 0-1,2-5 1,0 0 1,-3-1 0,2 0 9,-1-4-3,2-1 32,-3-2-42,1 0 1,-4-1 3,-2 1 12,0-1-11,-2-2 4,-3 2-4,0 1 3,-2-1 0,-3 1 0,-2-1 14,0 1-17,-4 3 1,0-2 0,-5 5 0,0-4-2,-1 6 3,-2-2-1,0 3-1,1-1-3,-3 4 0,1 0-18,0 1-35,1 0-71,3 1-50,-1 0-60,2 1-44,0 0-45,13-1-66,-18 4-43,18-4-38,-12 5-15,12-5-107,0 0-574,0 0-782</inkml:trace>
          <inkml:trace contextRef="#ctx0" brushRef="#br1" timeOffset="85643.368">4682 7120 514,'0'0'683,"0"-12"-125,0 12 2,-3-12-74,3 12-17,-4-10-45,4 10-22,-4-11-29,4 11-26,-4-9-15,4 9-24,0 0-6,-2-12-41,2 12-18,0 0-40,0 0-27,2-14-33,-2 14-27,8-7-14,0 2-12,2 2-14,1-2-9,4 0-10,2 1-8,2-1-7,0 1 1,3-2-8,1 1-2,2 2-3,-6-1-5,3 2-6,-2-2-3,-2 1 0,2 2-7,-3-1 6,-2 0-1,-2 2-5,0 0-2,-13 0 1,22 0-2,-22 0 2,20 2 1,-20-2-5,15 6 1,-15-6 2,13 11 7,-8-4 11,-1 3 13,0-1 2,1 4 4,-2 1 5,-2 3 10,0 2 22,2 6-6,-3 0-10,1 4-65,-1-1 0,0 3 0,0 3 0,0 2 0,-1-1 0,-1 0 0,1 0 0,-1-1 0,0-1 0,-2-1 0,0 0 0,1-1 0,-1-5 0,0-1 0,-1 2 0,1-4 0,-1 0 0,-2-2 0,1-1 0,3-5 0,-3 1 0,1-1 0,1-1 0,-2-2 0,1-2 0,1 0 0,-2-1 0,1-1 0,-3-3 0,2 2 0,-3-4 0,0 1 0,-4-2 0,1 0 0,-3-2 0,0 0 0,-4-4 0,1 2 0,-5-2-186,0-1-377,-1 1-107,-2-3-88,3 4-125,-1-4-742,-1 3-1280</inkml:trace>
          <inkml:trace contextRef="#ctx0" brushRef="#br1" timeOffset="86260.0361">2987 7306 435,'-29'21'312,"3"0"-72,4-2-50,2 0-51,2 1-45,1 1-41,3 1-36,3-4-13,3 2-68,2 1-109,1 1-224,3-3 148</inkml:trace>
          <inkml:trace contextRef="#ctx0" brushRef="#br1" timeOffset="93455.495">6823 7094 89,'0'0'668,"5"-8"-146,-5 8-81,0 0-16,7-9-25,-7 9-32,4-9-7,-4 9-35,0 0-20,5-11-13,-5 11-39,3-11-12,-3 11-37,0 0 5,3-13-20,-3 13 6,0 0-35,0-12-2,0 12-31,0 0 19,-1-10-27,1 10 16,0 0-29,-5-9 3,5 9-20,0 0 2,-8-7-8,8 7-7,0 0-4,0 0 1,-16 0-7,16 0 18,-12 7 5,12-7-5,-13 9-4,7-4-4,-3 4-3,1-1-1,0 1-5,1 3 5,-2 1 6,0-1 6,1 2-7,-1 1-7,3 0-20,-1 1-51,1-2 0,1 2 0,-1 0 0,2 1 0,0-2 0,3 0 0,-2 1 0,2 0 0,1-2 0,0-1 0,1 2 0,0-2 0,3 1 0,0 1 0,3-2 0,0 0 0,-1-1 0,3-2 0,1 3 0,1-2 0,-1-3 0,4 0 0,-2 0 0,3-2 0,-1 0 0,2-1 0,0-2 0,2-1 0,-2 0 0,4 0 0,-1-4 0,0 1 0,0-1 0,0-2 0,2 1 0,0-3 0,1 0 0,-1-1 0,-1-3 0,0 1 0,-2-1 0,0-2 0,-1-1 0,-1-1 0,-1-4 0,-1 2 0,-3-3 0,0-2 0,-2 0 0,-2-2 0,-2-1 0,-2 2 0,-2-2 0,-1 0 0,-3-1 0,-2 2 0,0 0 0,-3 3 0,-4 1 0,0 1 0,-3 0 0,-1 4 0,-3-1 0,1 4 0,-2 1 0,-2 3 0,2 0 0,-1 3 0,0 3 0,1 1 0,-1 1 0,2 3-122,-3 0-149,1 5-74,1-1-47,3 4-65,1 0-80,2 1-76,2 1-111,5 0-777,0 0-1127</inkml:trace>
          <inkml:trace contextRef="#ctx0" brushRef="#br1" timeOffset="94180.4448">7778 7422 85,'12'-2'649,"-12"2"-127,9-5-63,-9 5-30,11-1-32,-11 1-35,12-4-1,-12 4-23,14-4-36,-14 4-10,17-4-46,-17 4-20,15-6-19,-15 6 0,16-2-45,-16 2-14,11-2-41,-11 2 0,0 0-38,14-2 8,-14 2-30,0 0 8,0 0-21,9 4 21,-9-4-23,0 0 21,-2 9-27,2-9 19,-6 8-21,6-8 23,-8 9-23,8-9 19,-8 5-26,8-5 23,-10 7-31,10-7 19,-13 4-22,13-4 16,-12 5-25,12-5 22,-11 1-23,11-1 18,0 0-22,-15-3 20,15 3-15,-8-7 21,8 7-19,-5-7 14,5 7-24,-4-10 30,4 10-32,4-12 23,-4 12-22,5-11 2,-5 11 22,8-12-24,-8 12 21,9-9-22,-9 9 23,12-6-9,-12 6 22,12-3-25,-12 3 20,15 1-13,-15-1 29,13 7-27,-7-3 22,-6-4-22,13 12 24,-13-12-21,8 14 18,-8-14-18,4 14 15,-4-14-25,0 14 21,0-14-14,-7 17 10,2-10-2,-1 1-4,-3-2 2,0 0-3,-2 0-1,0-2-6,0 0 3,-2-2-3,1 0-3,-1-2 2,13 0 3,-24-2-6,13-1-17,2-3 21,1 0-20,2-1 20,-1-2-19,4-2 20,1 1-21,2 10 24,2-21-21,0 12 20,3-3-22,0 4 24,3-1-24,0 3 19,3 0-13,1-1 33,1 5 14,2 0 39,2 4 16,2 2 3,1 1 0,1 2-4,0 3-11,0 1-10,0 5-15,-1-1 29,-3 4-51,-5-1 28,-3 2-38,-2 3 25,-4 2-36,-7 2-32,-6 4-144,-8 6-129,-6-1-167,-13 11-241,-5-1-286,-2-4-600,-3-1-1237</inkml:trace>
        </inkml:traceGroup>
        <inkml:traceGroup>
          <inkml:annotationXML>
            <emma:emma xmlns:emma="http://www.w3.org/2003/04/emma" version="1.0">
              <emma:interpretation id="{1FD8A5AB-FEE7-41A3-AE69-314E5BA2218F}" emma:medium="tactile" emma:mode="ink">
                <msink:context xmlns:msink="http://schemas.microsoft.com/ink/2010/main" type="inkWord" rotatedBoundingBox="8975,6673 10507,6624 10530,7322 8998,7371"/>
              </emma:interpretation>
              <emma:one-of disjunction-type="recognition" id="oneOf13">
                <emma:interpretation id="interp63" emma:lang="en-IN" emma:confidence="0">
                  <emma:literal>it</emma:literal>
                </emma:interpretation>
                <emma:interpretation id="interp64" emma:lang="en-IN" emma:confidence="0">
                  <emma:literal>is</emma:literal>
                </emma:interpretation>
                <emma:interpretation id="interp65" emma:lang="en-IN" emma:confidence="0">
                  <emma:literal>e</emma:literal>
                </emma:interpretation>
                <emma:interpretation id="interp66" emma:lang="en-IN" emma:confidence="0">
                  <emma:literal>It</emma:literal>
                </emma:interpretation>
                <emma:interpretation id="interp67" emma:lang="en-IN" emma:confidence="0">
                  <emma:literal>at</emma:literal>
                </emma:interpretation>
              </emma:one-of>
            </emma:emma>
          </inkml:annotationXML>
          <inkml:trace contextRef="#ctx0" brushRef="#br1" timeOffset="94996.6601">9100 7091 726,'-1'-12'570,"0"2"-23,1 10 23,-3-20-36,3 20-59,-1-21-23,-3 10-51,4 11 7,-4-18-31,4 18-26,-2-15-37,2 15-42,-3-12-37,3 12-41,-2-10-28,2 10 9,0 0 34,0 0-25,0 0 0,-6 8-19,6-8-10,-4 18-8,3-4-12,-3-1-15,2 5-18,-3 0-79,0 2-23,1 0 0,0 2 0,1-1 0,1-2 0,-1-1 0,2-1 0,1-1 0,1 1 0,2-2 0,-1-1 0,4 0 0,0-1 0,3-4 0,0 1-105,1-3-128,4-2-29,-1-2-65,0-1-10,2-2-43,3-2-27,-1-1-42,0-2-31,1-3-9,3-2-31,-4-1-70,2-3-542,0-5-747</inkml:trace>
          <inkml:trace contextRef="#ctx0" brushRef="#br1" timeOffset="95339.1614">9178 6849 478,'-13'-3'533,"2"1"-55,-1 0-38,12 2-30,-18-5-50,18 5-32,-16-2-9,16 2-9,-12-3-25,12 3-7,0 0-31,-11-4-15,11 4-40,0 0 16,0 0-18,0 0 7,10-8-40,-10 8 8,14-9-21,-5 4 0,1 1-27,1-3 2,-1 0-27,2 2 12,-1-4-19,-2 5 7,0-3-18,-2 0 1,0 0-16,-1 0 2,-1-2-17,-5 9-1,5-15-21,-5 15 8,-1-15-2,1 15 10,-9-14-34,9 14 10,-11-11-5,11 11-1,-19-8-4,19 8 39,-24-2-51,10 2 10,0 2-1,-2 2-1,0 0 0,0 0-2,-1 3-20,2 0-24,1 0-44,0 1-47,2 2-74,2-2-47,2 3-70,2-1-71,3 1-69,1-1-42,4 3-117,1-2-690,3 2-922</inkml:trace>
          <inkml:trace contextRef="#ctx0" brushRef="#br1" timeOffset="95648.0661">9549 7025 171,'0'0'740,"-13"-3"-133,13 3-41,-13-1-38,13 1-41,-11-3-45,11 3-14,0 0-40,-14-1-13,14 1-32,0 0-6,0 0-33,-11-2-29,11 2-15,0 0-9,0 0-21,13-4-34,-13 4-1,19-2-12,-7 0-12,1-1-27,2 2-29,2 0-25,2-2-19,0 3-11,-1-3-15,0 2-10,1 1-6,-3-1-21,0-1-63,-2 1-25,-1 1-100,1 0-64,-3-2-86,-11 2-48,21-1-80,-21 1-63,14 1-44,-14-1-30,12 2-147,-12-2-497,0 0-847</inkml:trace>
          <inkml:trace contextRef="#ctx0" brushRef="#br1" timeOffset="95896.3227">9596 7159 17,'-8'6'749,"8"-6"-144,-9 9-44,9-9-23,-8 7-45,8-7-40,0 0-15,-6 9-33,6-9-17,0 0-35,0 0-23,3 13-24,-3-13 1,8 4-20,-8-4-26,14 6-20,-14-6-10,16 3-32,-3-2-29,-1 0-33,0 1-25,1-2-21,2 1-17,-1-1-16,3-1-13,1-1-12,1 1-8,-1 0-30,1-1-53,-1 1-67,0-2-55,0 0-81,-1 3-49,-1-3-73,1 2-87,-1-2-86,1 1-55,-2-4-135,2 3-587,-2-2-935</inkml:trace>
        </inkml:traceGroup>
        <inkml:traceGroup>
          <inkml:annotationXML>
            <emma:emma xmlns:emma="http://www.w3.org/2003/04/emma" version="1.0">
              <emma:interpretation id="{3DD1F270-FE75-4722-8B36-CD90E3AE53F6}" emma:medium="tactile" emma:mode="ink">
                <msink:context xmlns:msink="http://schemas.microsoft.com/ink/2010/main" type="inkWord" rotatedBoundingBox="10416,6819 10530,7321 10510,7325 10396,6824"/>
              </emma:interpretation>
              <emma:one-of disjunction-type="recognition" id="oneOf14">
                <emma:interpretation id="interp68" emma:lang="en-IN" emma:confidence="0">
                  <emma:literal>I</emma:literal>
                </emma:interpretation>
                <emma:interpretation id="interp69" emma:lang="en-IN" emma:confidence="0">
                  <emma:literal>\</emma:literal>
                </emma:interpretation>
                <emma:interpretation id="interp70" emma:lang="en-IN" emma:confidence="0">
                  <emma:literal>1</emma:literal>
                </emma:interpretation>
                <emma:interpretation id="interp71" emma:lang="en-IN" emma:confidence="0">
                  <emma:literal>l</emma:literal>
                </emma:interpretation>
                <emma:interpretation id="interp72" emma:lang="en-IN" emma:confidence="0">
                  <emma:literal>'</emma:literal>
                </emma:interpretation>
              </emma:one-of>
            </emma:emma>
          </inkml:annotationXML>
          <inkml:trace contextRef="#ctx0" brushRef="#br1" timeOffset="96303.5217">10414 6902 389,'-1'-12'635,"1"12"-95,0 0-29,-3-15-10,3 15-16,0 0-49,-1-14-26,1 14-47,0 0-18,-2-15-34,2 15 9,0 0-34,-1-12-2,1 12-16,0 0-16,0 0-22,1-12-16,-1 12 10,0 0-63,0 0-23,0 0 6,0 0 45,0 0 19,0 0-24,0 0-21,4 15-163,-2-3 0,0 0 0,-1 5 0,2 0 0,0 0 0,0 5 0,2 0 0,-1 0 0,1 2 0,-1-1 0,1 1 0,2-2 0,-1 1 0,-1 0 0,0-1 0,0-2 0,-1-1 0,0-2 0,1-2 0,-1-1 0,-1 0 0,-1-2 0,1-2 0,-1 0 0,-2-10 0,4 15 0,-4-15 0,3 14 0,-3-14 0,0 0 0,2 14 0,-2-14 0,0 0 0,3 10 0,-3-10 0,0 0 0,0 0 0,0 0-431,0 0-439,0 0-152,0 0-829,15-2-1565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6:05.368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5C6D2806-DF4C-4F9A-BE80-C1B13C730207}" emma:medium="tactile" emma:mode="ink">
          <msink:context xmlns:msink="http://schemas.microsoft.com/ink/2010/main" type="writingRegion" rotatedBoundingBox="389,3895 594,3895 594,4871 389,4871"/>
        </emma:interpretation>
      </emma:emma>
    </inkml:annotationXML>
    <inkml:traceGroup>
      <inkml:annotationXML>
        <emma:emma xmlns:emma="http://www.w3.org/2003/04/emma" version="1.0">
          <emma:interpretation id="{F02C8456-B2A7-4865-AD04-2FF374AD29A8}" emma:medium="tactile" emma:mode="ink">
            <msink:context xmlns:msink="http://schemas.microsoft.com/ink/2010/main" type="paragraph" rotatedBoundingBox="389,3895 594,3895 594,4871 389,48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867FE5-914D-4E57-AB2F-2A8F26536566}" emma:medium="tactile" emma:mode="ink">
              <msink:context xmlns:msink="http://schemas.microsoft.com/ink/2010/main" type="line" rotatedBoundingBox="389,3895 594,3895 594,4871 389,4871"/>
            </emma:interpretation>
          </emma:emma>
        </inkml:annotationXML>
        <inkml:traceGroup>
          <inkml:annotationXML>
            <emma:emma xmlns:emma="http://www.w3.org/2003/04/emma" version="1.0">
              <emma:interpretation id="{A9AD21EF-6B00-48F7-811A-440F68314BA0}" emma:medium="tactile" emma:mode="ink">
                <msink:context xmlns:msink="http://schemas.microsoft.com/ink/2010/main" type="inkWord" rotatedBoundingBox="389,3895 594,3895 594,4871 389,4871"/>
              </emma:interpretation>
              <emma:one-of disjunction-type="recognition" id="oneOf0">
                <emma:interpretation id="interp0" emma:lang="en-IN" emma:confidence="0">
                  <emma:literal>{</emma:literal>
                </emma:interpretation>
                <emma:interpretation id="interp1" emma:lang="en-IN" emma:confidence="0">
                  <emma:literal>}</emma:literal>
                </emma:interpretation>
                <emma:interpretation id="interp2" emma:lang="en-IN" emma:confidence="0">
                  <emma:literal>q</emma:literal>
                </emma:interpretation>
                <emma:interpretation id="interp3" emma:lang="en-IN" emma:confidence="0">
                  <emma:literal>G</emma:literal>
                </emma:interpretation>
                <emma:interpretation id="interp4" emma:lang="en-IN" emma:confidence="0">
                  <emma:literal>g</emma:literal>
                </emma:interpretation>
              </emma:one-of>
            </emma:emma>
          </inkml:annotationXML>
          <inkml:trace contextRef="#ctx0" brushRef="#br0">536 4042 594,'0'0'498,"8"-8"-63,-8 8-27,5-9-28,-5 9-50,4-8-37,-4 8-23,5-11-7,-5 11-2,7-13 11,-7 13-26,6-12-2,-6 12-30,3-14 1,-3 14-42,2-12-14,-2 12-37,0-14 32,0 14-26,-2-11 4,2 11-44,-3-12 3,3 12-37,-8-9 21,8 9-26,-10-7 15,10 7-26,-9-5 13,9 5-29,-12-2 16,12 2-22,0 0 18,-21 2-23,21-2 21,-14 7-18,14-7 24,-15 10-13,8-3 8,0 0-30,0 0 26,3 3-18,-1 0 19,1-2-23,0 3 22,-2-1-29,4 2 33,0 0-30,2 0 29,0 0-27,0-1 23,4 3-29,0 0 30,2 0-30,-2 0 27,1 0-31,1 1 32,1-1-34,0 0 34,0 1-36,-3-1 33,3 0-30,0 0 24,-2 0-29,-1 0 29,-2 0-20,3-2 19,-1 0-18,-2-1 22,0-1-31,-2 1 32,0-11-29,0 21 29,-2-11-25,2-10 18,-4 19-22,-1-9 24,1-3-29,-3 3 25,0-3-26,2-2 23,-3 2-19,1-1 14,0 1-29,-2-3 11,0 0-28,9-4 32,-14 6-17,14-6 14,-13 4-29,13-4 8,0 0-13,-16-1 24,16 1-16,-11-3 28,11 3-22,-6-9 25,6 9-18,-3-9 22,3 9-21,0 0 27,1-16-22,-1 16 21,6-11-16,-6 11 21,7-10-25,-7 10 21,9-8-20,-9 8 22,9-4-18,-9 4 23,0 0-20,15-3 19,-15 3-24,12 4 29,-12-4-28,7 8 20,-7-8-15,11 13 35,-7-4-37,-1 0 28,-1 1-15,2 2 22,-2 1-2,1 0 10,-3 3 4,2 1 3,0 0 3,-2 1 14,0 0-9,0 1 15,0 0-6,0-2-6,0 3-6,0-1-1,0 0-4,0-2 9,0 0-7,0 0-3,2 0-13,0-2-9,-1 1 20,-1-2-18,4-1-4,-4 0-3,5 0-8,-3-1 4,1-2-1,1 0 4,0-2-9,1 1-61,-5-9-72,14 11-66,-14-11-88,12 4-104,-12-4-124,17 1-122,-17-1-191,17-4-560,-3-2-987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01:10.212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03D02009-3092-4CBB-831A-99E8A8CED5EE}" emma:medium="tactile" emma:mode="ink">
          <msink:context xmlns:msink="http://schemas.microsoft.com/ink/2010/main" type="inkDrawing" rotatedBoundingBox="21034,2266 21036,5865 19843,5866 19842,2267" semanticType="verticalRange" shapeName="Other">
            <msink:sourceLink direction="with" ref="{C422A3A6-E246-4459-B1BC-6126710DDF4A}"/>
            <msink:sourceLink direction="with" ref="{3E60EC14-FAF6-4D63-B1BC-61523686DCD7}"/>
          </msink:context>
        </emma:interpretation>
      </emma:emma>
    </inkml:annotationXML>
    <inkml:trace contextRef="#ctx0" brushRef="#br0">20673 2530 174,'7'-18'558,"-1"0"-144,2 0-24,-2 1-51,-1 1-30,2 0-11,-2-1-24,0 1-28,-1 2-17,-1-3 30,-1 5-16,-1 0-15,2 1-14,-3-1-25,0 12-10,-2-19-26,0 10-26,2 9-17,-8-15-30,8 15-20,-17-6 0,17 6 6,-22 2-24,5 2 15,-4 6-13,-4 5 5,-4 4-25,-1 2 9,1 4-15,2 4 18,0 0-18,3 2 8,1 1-8,2 2 7,3 2 6,2 0-6,3 2-21,2 0 14,3 2-20,0 1 20,6-4-5,0 1-4,2 2 4,5 5-2,2 2-9,3-1-8,0-1 8,3 1 10,2-2 2,1 1-17,0-1 14,0 0-4,0 4 4,-2-3 4,0 2-6,-2 1 5,-1 1 17,-3 1-16,-4 1 24,-3 2-25,-3-2-1,-4 1-4,-5-2 2,-6 6 0,-3-1-3,-7-3 20,-5-4-24,-2-3 19,-3-2-26,-3-5 23,-3-3-20,-2-3 12,4-10-11,1-2 13,-1-3-21,2-4 31,7-5-28,0 0 20,8-6-23,3 0 21,1-5-26,3-1 24,-1-2-16,5-5 2,2 1-13,3-2 5,3-2-2,3-2 8,3 1-1,4-2-4,3-3 0,6 3 0,2-3-1,5 1 7,2 2 4,0 3-5,5 2 2,1 2 16,1 1-18,-1 6 31,1 3-11,-1 1 25,3 6-19,0 2-8,1 8 4,0 3 4,-3 5 4,-1 7 41,-3 4-14,0 13 9,-3 0 5,-5 7 4,1 6-1,-2 3 3,-4 3-11,-2 2 8,1 3 12,-2 0-15,-1 1-2,1-1 31,-1 2 7,-1-1-18,2 0-46,-2-2 37,-1-1-45,0-4 29,3-1-35,-1-4 43,-1-13-37,-2-1 37,4-4-36,-2-1 28,1-4-36,1-7 30,-2-5-10,1-1-6,1-5-11,0-4-7,0-2-2,2-3 5,-1-5-7,4-2-12,0-3-86,4-8-17,3-2-136,11-10-104,-1-3-102,10-13-193,3-6-183,4-7-892,14-17-1387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36:23.747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2922 10399 624,'0'0'495,"-14"0"-77,14 0 10,-15 1-21,15-1-64,-13-1-29,13 1-58,-15 0 2,15 0-17,-15 0 36,15 0-16,-14 0-24,14 0-13,0 0-12,-15 0-9,15 0-16,0 0-3,-14 0-14,14 0-14,0 0-10,0 0-27,0 0-19,-13 0-11,13 0-15,0 0-6,0 0-13,0 0-3,0 0-6,0 0 21,0 0 49,0 0-1,0 0-30,10 2-20,-10-2-2,20 0-21,-20 0 4,25 0-14,-11 0 1,5 0-8,2 0 1,-1 0-8,4 0 10,5-1 2,1 1 6,9-1-4,-1 0 1,3-1-5,1 0-4,8 0-8,0 2 9,1-1-14,1-1 6,0 2-11,0-2-2,3 1 3,0 0-1,-1 1 4,3-1-8,0 1 0,0-1 1,1 1-1,0 0-2,1 1 5,-1-1-3,1 1-2,0-1 2,1 2-1,0 0 0,0-2-1,-1 0-2,1 2 2,-3-1 18,1-1-21,-1 1 1,0-2 4,1 1-2,0 0 1,1 0-4,1-1 5,-1-1-3,-1 2 2,1-3 0,-1 2 2,-1-1 5,-2 0-11,-1-1 2,-2-1-1,-1 2 2,-1-1 34,-1 0-30,-7 1 34,-1-1-43,-3 0 29,-2 2-29,-6-1 2,0 2 10,-5-1 11,-2 0 6,-3 0 1,-1 1 5,-5-2 6,0 2 7,-14 0 9,23-1 16,-23 1 4,16 0-72,-16 0 0,16-1 0,-16 1 0,13 0 0,-13 0 0,0 0 0,15 0 0,-15 0 0,0 0 0,0 0 0,14 0 0,-14 0 0,0 0 0,0 0 0,13-1 0,-13 1 0,0 0 0,0 0 0,0 0 0,0 0 0,0 0 0,12 0 0,-12 0 0,0 0 0,0 0 0,0 0 0,0 0 0,0 0 0,0 0 0,0 0 0,0 0 0,0 0 0,0 0 0,0 0 0,0 0-379,0 0-120,0 0-89,-17 0-152,17 0-144,-13 2-731,13-2-1270</inkml:trace>
  <inkml:trace contextRef="#ctx0" brushRef="#br0" timeOffset="24340.8951">11258 12116 571,'0'0'477,"-15"-1"-103,15 1 5,-13-1-34,13 1-25,-13 0-63,13 0-4,-13 0 12,13 0 5,0 0-10,-17 0-11,17 0-59,0 0 22,-15 0-46,15 0 18,0 0-16,0 0 5,-15 1-6,15-1-7,0 0 3,0 0-23,0 0 12,-14 0-33,14 0 19,0 0-47,0 0 27,0 0-52,0 0 38,0 0-46,0 0 52,0 0-57,0 0 49,11 8-27,-11-8 1,17 3 6,-7 0-8,1-1-10,1 0 7,4 2-13,1-1 5,2 0-6,1 2 2,3 0-17,4 2 19,-3-2-36,7 1-4,1 1-8,0 0 11,3-1-12,-1-1-2,4 0 10,1-1-12,-1 1-1,10-1-1,-1 0 6,2-1-8,5-1 0,0 0-2,4 0 2,0 1 8,2-1 5,4-1-31,-1 1 25,3-2-2,10 2 3,1-1-3,-1 0-3,3-1-1,-1 0-4,1 0-4,-1 0 2,3-1-4,0 0 6,0-1-2,0 0-4,2-1 8,-1 3 1,-2-2 4,3 1 2,-5 0 4,1 1-3,-4-1 7,-10 1-6,-2 0-5,-2-2 6,1 1-1,-5 0 1,-4 1 6,-1 0-2,-9 0 5,-2 0 0,-8 0 1,-2 0 5,-3 0 10,-6 0-3,0 0-35,-2 0 0,-3 0 0,-4 0 0,1 0 0,-14 0 0,21 1 0,-21-1 0,17 0 0,-17 0 0,13 1 0,-13-1 0,0 0 0,14 0 0,-14 0 0,0 0 0,0 0 0,0 0 0,0 0-248,0 0-104,-8 7-87,8-7-71,-13 5-121,13-5-97,-21 7-184,6-4-478,-1 0-990</inkml:trace>
  <inkml:trace contextRef="#ctx0" brushRef="#br0" timeOffset="25602.119">4227 13283 58,'0'0'504,"-13"0"-107,13 0-60,-13 0-44,13 0-21,0 0-18,-14-3-11,14 3-17,0 0-10,-14 0-14,14 0-2,0 0-16,0 0 3,-14 0-8,14 0-10,0 0-3,0 0-14,0 0-12,0 0-18,0 0 4,-13 0-30,13 0 8,0 0-28,0 0 16,0 0-26,0 0 18,0 0-25,0 0 5,0 0 10,0 0 15,14 3-7,-14-3-6,17 2-10,-17-2-2,22 3-4,-9-2-5,2 0-10,4-1-7,1 2-5,-1-2-4,4-2-21,4 1 16,0 1-3,1-2-4,3 0-2,-2 1-5,2 0 22,1 1-30,-2 0 24,2-3-30,0 3 25,-1 0-28,6 0 24,-5 0-24,0 0 16,0 0-23,1 0 27,4 0-17,1 3 23,0-3-26,0 0 26,-1 0-27,4 0 24,-3 0-23,1 0 25,1 0-27,0 0 21,0 0-26,2-3 31,-3 3-27,2 0 28,1 0-25,-1 0 27,0-2-26,3 2 30,-2-1-29,1 0 27,7 1-24,-5 0 24,4-1-24,2-1 20,0 1-31,-3 1 30,3 0-22,-8 0 21,1 0-29,0 0 16,7 0-21,0 0 29,-9 1-18,3 1 24,-3-2-27,2 0 24,-1 1-24,-1-1 25,0 0-24,0 0 11,-1 1-11,1-1 24,-1 0-24,0 0 22,1 1-23,-2-1 24,0 2-26,-1-2 25,0 3-23,-1-2 23,-2 0-26,2 2 21,-4-2-18,2 2 22,-1 0-25,-4-1 26,-2 1-26,5-1 24,-3 0-25,0 0 28,-1 1-3,0-1-29,0-1 23,0 1-19,-1 0 19,1 1-11,-2-1 20,1 0-23,0-1 22,0 1-25,-1 0 25,0-1-25,0 1 25,-1 0-24,-3 1 21,3-2-21,-2 2 23,-3-2-24,0 1 26,-2 1-27,2-1 29,-2 0-30,-2-1 26,2 2-25,-2 0 27,-1-2-27,1 1 26,-4-1-24,0 1 25,-1 0-20,-1 0 43,0-1-8,0 1 29,-12-2-7,22 2 25,-22-2-7,16 0-11,-16 0-7,17 3-9,-17-3-4,13 2 4,-13-2-19,0 0 1,17 0-11,-17 0-3,0 0 2,13 1-1,-13-1-5,0 0-1,0 0-8,14 0-39,-14 0-96,0 0-72,0 0-134,0 0-208,0 0-203,0 0-812,0 0-1209</inkml:trace>
  <inkml:trace contextRef="#ctx0" brushRef="#br0" timeOffset="54534.9243">11634 17066 20,'-9'-4'311,"0"0"-93,9 4-58,-14-6-46,14 6-21,-11-11-29,11 11-13,-9-10-9,9 10-12,-9-10 1,9 10-8,-8-10-12,8 10-3,-8-9-6,8 9-12,-8-10-21,8 10-42,-8-11-94,8 11-114,-12-11 266</inkml:trace>
  <inkml:trace contextRef="#ctx0" brushRef="#br0" timeOffset="55197.0603">10894 16643 42,'0'0'501,"-15"-7"-146,15 7-30,-9-6-81,9 6-24,0 0-39,-12-4-16,12 4-38,0 0-4,0 0-34,-11-5 4,11 5-17,0 0 19,0 0-25,0 0 0,0 0 0,0 0 42,0 0 29,0 0-26,0 0-19,0 0-4,0 0-7,0 0-4,15 3 4,-15-3-8,14 5-15,-14-5-9,23 2 8,-10-1-4,4 1 0,2 1-10,0-1-4,4 0-6,5-2-4,3 3-6,5-3 2,3 2-3,3-1-7,9 1 2,2 1-4,5-1-4,0-1 1,4 2-13,2-3 16,13 3-9,4 0-5,2 1 12,4-2-2,0 2-5,4 0-1,-1 0 0,3 1-11,3 0 13,0 0-2,6-3 3,-3 3-4,2-2 1,2 1-3,1-1 3,2-1-6,1-2 2,1 0 1,-1 0-3,0-1-6,-2-3 1,1 1-1,-1-1 13,-4-1-7,1 3-16,-1-3 14,-3 0 4,-2 1-7,-2-1 9,-7 3-9,-2 0 11,-1-2-10,-6 4 9,-17 0-5,2 0-2,-4 0 6,-3 3 2,-4-2-2,-1 1-17,-11-1 3,-3 2 9,0-1 12,-8-1 4,-3 2 7,0-2 9,-6 2 20,-3-1 25,-2-1 17,-1 0 22,-1 0 19,-13-1 4,19 3 3,-19-3-5,15 0-3,-15 0-3,0 0 8,17 0-13,-17 0-5,0 0-9,0 0-14,0 0-15,0 0 17,5-8-17,-5 8-17,0 0 5,-5-7-19,5 7-3,0 0-17,-9-9 0,9 9-10,-6-6 6,6 6-11,-7-7 6,7 7-9,0 0 3,-8-6-5,8 6-6,0 0-19,-10-8-54,10 8-81,0 0-92,-9-6-113,9 6-167,-10-3-87,10 3-238,-15 0-492,15 0-940</inkml:trace>
  <inkml:trace contextRef="#ctx0" brushRef="#br0" timeOffset="78228.9556">21034 7856 60,'-4'-10'787,"4"10"-176,-7-14-75,7 14-57,-5-8-62,5 8-84,0 0-62,-5-11-35,5 11-23,0 0 21,0 0-44,-5 15-7,4-3-16,-1 4-2,1 4-34,0 3 3,0 5-35,-2 2 20,0 5-33,0 2 14,-2 8 7,1 0 4,-1 4 15,-1 1-24,3 1-6,-3 0-8,0-1-16,2 1 1,-1-2-17,1-1-9,2-2-8,-2-1-11,0-2-3,2-7-3,-2-2-6,1-2-4,1-5-36,-1-3-63,2-3-52,0-4-50,-1 0-30,1-3-40,0-3-51,1-11-66,-3 18-26,3-18-76,0 0-110,0 0-506,0 0-711</inkml:trace>
  <inkml:trace contextRef="#ctx0" brushRef="#br0" timeOffset="79474.7092">20819 7741 346,'0'0'506,"-7"-9"-102,7 9-83,0 0-39,-4-8-24,4 8-33,0 0-35,6-12 7,-6 12-19,11-5 6,-11 5-30,18-7-22,-6 4-33,-1 1 10,3-1-16,0 1 8,3 1-19,0-2-14,2 0-21,-2 3 3,3-1-16,0 0-3,2-2-9,0 3 1,1-1-7,0-1-2,2 2-11,2-1 8,1-2-6,0 3 3,5 0-7,3-3 6,1 2-10,2-1 8,3 1-4,6-1 5,2 0-16,4 2 14,0-3-11,3 3 4,4 0-8,2-3 6,1 3-10,2 0-3,1 0-7,8 0 6,-10 0-8,-1 0 6,-1 0 2,-1 0 9,0 0-5,-2 0 13,0 0-8,0 0 9,0 0-5,0 0 3,1-1-8,2 1 1,0-1-18,1-1 7,1 2-5,0 0 2,11 0 7,-1 3 3,-11-2-2,-2-1-9,2 0 20,-2 3-12,-2-3 14,-3 3-2,-1-3 3,-1 2 2,-4 0-3,-9-2 1,1 3 3,-3-2-2,0 0 0,-1 1 0,-8-2 0,6 3-6,-10-3 4,1 1 2,-6 1 1,-2-1-2,-3-1 4,-2 0 3,-2 0 2,0 3 0,-13-3 0,18 0-1,-18 0-2,14 0 3,-14 0 1,0 0 9,13-3 3,-13 3-9,0 0 2,0 0 11,0 0 12,14-3 5,-14 3 7,0 0 7,0 0 11,0 0-6,0 0 5,0 0 3,10-1-24,-10 1 12,0 0 2,0 0 0,0 0-14,0 0 1,0 0-10,0 0 1,0 0-20,0 0 4,0 0-6,0 0-18,0 0 1,0 0 56,9 7-22,-9-7 16,-3 9-18,3-9 14,-2 18-4,1-6-5,-1 0-16,1 2 16,0 3-15,-2 2 25,2 5-12,0 1 30,-2 1 0,2 3 15,1 4-22,-2 1 23,2 2-21,2-2 39,-1 1-20,2 9 20,-1-8-8,2-1-11,1 6-15,2-1-4,-2-3-8,0-2-5,-1-3-11,1 3-19,-1-4 19,-1 3-24,1-3 42,-1-4-23,0 0 14,0-3-26,0 0 13,-3-4-16,1 0 21,0-2-27,-1-1 31,0-2-29,0-1 20,0-1-18,-1 0 30,1-13 4,-1 21 22,1-21-34,0 17 14,0-17 11,-2 14-3,2-14-4,0 12 1,0-12-2,0 0-7,-1 14-7,1-14-9,0 0-4,-3 10-2,3-10-8,0 0-4,0 0 15,-7 6-16,7-6-9,0 0-7,-10 4 4,10-4 1,-13 0-3,13 0 5,-19 2-5,19-2 3,-27 2 0,8-1-7,-2-1-7,-6 2 2,-2-2-23,-8 2-10,-5-2-5,-8 3 10,-4-3-4,-4 0-4,-5 1 2,-14-1 8,1 3 5,-5-2 9,2 0 5,-2 0 11,1 1-13,-1-2-16,-6 3-10,-1 1-22,-2-1 33,-1 2-12,0-2 34,2 2-22,-2 1 24,0-1-4,-2-2 4,0 4 5,2-2-2,1-1-20,2 2 28,4-2-21,5-1 25,1 2-1,15-1 1,2-1 3,5 0-6,3-1 5,5 1 0,7-1-4,3 0 5,7-1-12,1 0 14,4-1 18,5 0 4,1 3 2,3-3-1,3 0-5,0 0 0,14 0-6,-21 0-3,21 0-2,-19 0-3,19 0-11,-14 0 4,14 0-2,0 0 6,-18 0-3,18 0 2,0 0-6,-14 0-37,14 0-61,0 0-73,0 0-87,-15 0-111,15 0-62,0 0-72,0 0-84,-10 7-731,10-7-922</inkml:trace>
  <inkml:trace contextRef="#ctx0" brushRef="#br0" timeOffset="80565.5453">18213 13827 491,'0'0'567,"0"0"-53,0 0-34,9-6-38,-9 6-10,0 0-18,9-8-41,-9 8-22,0 0-27,8-9-8,-8 9-22,0 0-6,4-11-52,-4 11 4,0 0-29,0-14 15,0 14-47,-5-8-11,5 8-14,-8-9-19,8 9-27,-18-6-11,8 4-14,10 2-9,-24 0 1,8 1-9,1 1-11,-2 3-9,1-1-13,-3 6 3,0-2-11,2 1-7,-1 3 2,3 0-10,-1 1 3,3 1-4,0 0 7,2 1-6,2-1-1,3-1 0,-2 1-9,3-1 0,3 1 0,-1-2 0,3 0 6,1 0-10,2-2 9,1 3-12,1-2 10,2 0-4,2 1 4,2 0 0,1-3 0,1 0-4,2 0 5,1 1-6,2 0 1,0-2-3,1 1 9,1 0-7,-2 0 6,1 0-7,-1-1 6,-1 1-1,-3-1-4,1 0-3,-3-1 5,0-1 3,-3 0-4,0 0 2,-1 0 6,-2 0-9,-6-6 8,7 11-1,-7-11-3,-2 11 3,2-11 12,-7 14 9,-2-9 9,0 0-5,-1 0 5,-4-1-6,-2 1-5,0-2-4,-1-1-1,-2 1-4,-1 0-4,2-2 2,-3 0-2,2-1-7,-2 0 1,1-1-2,2-1-1,-2 0-8,1-3-17,2 3-41,-1-1-39,3 0-40,-2-1-35,6 3-38,-1-2-48,2 0-62,0 1-77,10 2-120,-14-3-43,14 3-39,0 0-207,-12-1-367,12 1-790</inkml:trace>
  <inkml:trace contextRef="#ctx0" brushRef="#br0" timeOffset="80914.8574">18782 14079 205,'0'0'775,"-11"-3"-125,11 3-9,0 0-92,0 0-15,0 0-49,-13 0-37,13 0-51,0 0-35,0 0-31,0 0-25,0 0 2,0 0 23,0 0-36,0 0-15,9-4-22,-9 4-14,16-3-20,-16 3-33,26-1-18,-13-1-17,2 1-108,2 0-48,0-1 0,0 2 0,2 0 0,-2-1 0,-1-1 0,0 2 0,0-2 0,-1 2 0,-1-1 0,-2 0-51,-12 1-202,25-1-45,-25 1-53,19-1-52,-19 1-66,14-2-70,-14 2-71,0 0-58,13 2-777,-13-2-1058</inkml:trace>
  <inkml:trace contextRef="#ctx0" brushRef="#br0" timeOffset="81124.7344">18746 14240 305,'-10'5'845,"2"1"-146,8-6-70,-9 9-63,9-9-67,-7 8-38,7-8-30,0 0-57,5 10-28,-5-10-33,11 5-26,0-2-31,-11-3-52,26 1-22,-6-1-18,-1-1-41,1 1-34,3-2-24,-1 1-74,2-2-63,1 1-57,1-1-44,1 0-74,1-1-57,5 1-103,-1-2-86,2 0-39,-1 1-167,0-1-488,-1 0-798</inkml:trace>
  <inkml:trace contextRef="#ctx0" brushRef="#br0" timeOffset="84277.8369">19965 13954 712,'3'-10'586,"-3"10"-59,5-14-20,-5 14-28,4-15-45,-4 15-7,4-14-41,-4 14-30,1-13-19,-1 13-47,-1-13-7,1 13-32,-4-14 5,4 14-27,-4-10-17,4 10-45,-8-9-14,8 9-14,-12-5-6,12 5-14,-15 2 2,15-2-9,-19 7-5,9-2 1,0 4-1,-2 2 1,2 1-14,-1 2-4,0 1-10,2 4 3,-1-2-11,3 2-9,1-2-12,1 4-39,1-4-12,2 1 0,2 1 0,0-2 0,2 0 0,2 1 0,1-2 0,5 2 0,0-1 0,1-3 0,2 0 0,2 0 0,2-4 0,-1 1 0,4-3 0,-5-1 0,3-2 0,-1-1 0,0-2 0,0 0 0,2-2 0,-1-3 0,0-1 0,0 1 0,2-4 0,-2-2 0,1 0 0,-2-3 0,2 0 0,-3-2 0,0 0 0,-2-7 0,1-2 0,-4 4 0,-3-3 0,-1 0 0,-2-3 0,-2 1 0,-2 1 0,-2-1 0,-1 4 0,1 0 0,-4-1 0,0 2 0,-3 1 0,-1 0 0,2 4 0,-2 2 0,-3 1 0,2 1 0,-3 3 0,2 2 0,-1-1 0,-1 3 0,2 1-31,-3 2-237,1 0-87,1 2-56,0 1-119,-2 4-123,0-2-86,-2 5-908,2-1-1309</inkml:trace>
  <inkml:trace contextRef="#ctx0" brushRef="#br0" timeOffset="85436.1106">20848 14365 750,'0'0'738,"7"-11"-100,-7 11-38,5-11-62,-5 11-44,5-10-34,-5 10-58,6-11-50,-6 11-47,0 0-47,5-9-37,-5 9 19,0 0 26,9 5-4,-9-5-2,8 15-19,-3-4-13,0 4-25,-1 1-12,0 2-36,0 4-30,-2 0-23,0 0-19,-1-2-16,-1 1-55,-1 3-12,-1 0 0,-2 0-105,-1-1-72,0 0-79,-2-1-46,-1 0-59,0-2-47,2-1-120,-6 0-126,3-2-125,-1-3-688,-1-2-1086</inkml:trace>
  <inkml:trace contextRef="#ctx0" brushRef="#br0" timeOffset="89452.1194">22267 9015 256,'0'0'369,"0"0"-75,0 0-30,-7-11-41,7 11-29,0 0-26,-1-11-30,1 11-32,0 0-19,-1-12-16,1 12-15,0 0-13,-3-11 0,3 11-13,0 0 4,0 0-16,0 0 1,0 0-9,0 0-4,0 0 10,0 0 1,0 0-1,2 20 0,0-7-32,1 3 36,2-1-33,-3 4 28,1-2-34,1 3 13,-2 0-19,1-2-39,-1 2-27,0-1-36,-1 0-37,-1-2-108,0 0-269,-1-2-49</inkml:trace>
  <inkml:trace contextRef="#ctx0" brushRef="#br0" timeOffset="99310.2981">22116 7013 449,'0'0'539,"0"-21"-40,0 21-47,-3-17-29,3 17-70,0-13-24,0 13-11,-1-13-32,1 13-27,0 0-33,-1-13-19,1 13-33,0 0 5,0 0-21,0 0-23,-1 17 18,1-17-30,1 25 0,-1-8-38,1 1 9,-1 4-39,0-3 11,0 6-32,0-2 4,0-2-17,0 3 9,-1-1-23,1-3 19,-1 0-62,-1-2-43,0 1-68,2-2-94,-2-4-94,1 0-89,1-13-95,0 21-139,0-21-403,0 11-679</inkml:trace>
  <inkml:trace contextRef="#ctx0" brushRef="#br0" timeOffset="100021.8648">22127 6970 378,'-6'-8'486,"6"8"-65,0 0-71,-9-9-56,9 9-40,0 0-32,0 0-35,0 0-22,5-12-22,-5 12-14,12-3-19,-12 3-15,17-7-24,-5 5-5,2-3 1,3 1-11,2 2-5,0-1-8,5-3-9,2 1-9,1 2-4,1-1 0,1 2-8,6-3-3,2 2 0,1-1 1,8 0-2,2 0-6,1 0-10,5 1 13,1 0 1,1-1-5,3 2 2,0-1-5,2-1 0,-1 1-4,1-1-2,2 1-12,8-3-2,2 2 1,1-1-2,1 1-7,0 1-11,2-2 5,-1 3 7,0-1 4,-14 0 0,1-1 0,-2 1 0,-1 1-12,-1-2 9,-1 1 5,-2-2-2,0 2-6,-2-2 8,-2 1 4,1 2 1,-6 0 9,-5-1-4,-4-1 7,-3 2 3,-6-2 8,-2 3 17,-5-1 24,-2 0 29,-3 2-3,-2-1 8,-2-1-7,-13 2 5,22-2-3,-22 2-9,15-5-7,-15 5-1,0 0 17,15-2 12,-15 2-6,0 0-4,12-5-10,-12 5-9,0 0-2,0 0 0,11-3-10,-11 3-14,0 0-8,0 0 0,0 0-5,13-2 9,-13 2-2,0 0 1,0 0-2,0 0 13,12 4 13,-12-4-19,0 0 12,7 11-10,-7-11 16,6 14-22,-4-2 20,-1 2-13,0 3 22,1 2-27,-2 6 34,1 2 12,-1 7 37,0 2-28,1 0 14,2 0-14,-3 2 29,2-3-28,0 2 18,-2-3-28,2-1 47,1-1-31,1-6-7,-1 1 10,0-4-6,1 2-1,1-5 0,-2-2-9,2-3-12,-3 0-7,2-2 43,0-4-37,-4-9 42,6 17-44,-6-17 27,5 14-50,-5-14 26,10 7-48,-10-7 33,0 0-87,12 5-76,-12-5-95,0 0-136,0 0-140,0 0-202,0 0-242,0 0-611,-10-6-1170</inkml:trace>
  <inkml:trace contextRef="#ctx0" brushRef="#br0" timeOffset="128268.2289">21757 13808 324,'0'0'626,"0"0"-90,0 0-40,0 0-19,0 0-32,-2-12-17,2 12-60,0 0 4,0 0-42,0 0-5,2-14-32,-2 14 8,0 0-14,0 0-12,0 0-19,-3-10-17,3 10-22,0 0-5,0 0 27,0 0-41,-2-10 28,2 10-26,0 0 27,0 0-29,0 0-102,0 0-96,-5-10 0,5 10 0,0 0 0,0 0 0,0 0 0,0 0 0,0 0 0,0 0 0,0 0 0,-4-9 0,4 9 0,0 0 0,0 0 0,0 0 0,0 0 0,-5 12 0,5-12 0,-5 19 0,2-4 0,-1 1 0,0 6 0,-1 1 0,0 0 0,0 6 0,1 1 0,-1 0 0,1 0 0,-2 0 0,2 1 0,0-2 0,2-3 0,-1 0 0,2-1 0,-2-1 0,2 0 0,1-4 0,-1-1 0,1 0 0,0-1 0,0-4 0,0 0 0,0-3 0,0 1 0,0-12 0,1 20 0,-1-20 0,0 15 0,0-15 0,0 14 0,0-14 0,0 0 0,0 13 0,0-13 0,0 0 0,0 13 0,0-13 0,0 0 0,0 0 0,0 0 0,0 13 0,0-13 0,0 0 0,0 0-407,0 0-317,0 0-74,0 0-109,0 0-786,0 0-1368</inkml:trace>
  <inkml:trace contextRef="#ctx0" brushRef="#br1" timeOffset="140140.9312">21612 8987 208,'0'0'747,"-1"-14"-118,1 14-37,-2-13-66,2 13-62,0-16-12,0 16-47,-2-13 3,2 13-61,-1-13-3,1 13-23,0 0-36,-1-14-41,1 14-27,0 0-33,-2-11-37,2 11-22,0 0 17,0 0 2,0 0 25,-7 13-31,7-13 17,-3 22-27,2-8 25,0 3-53,-1 2 30,1 0-5,0 1-6,0 1-76,1 2-43,0-2 0,-2 0 0,2 2 0,0-2 0,2-2 0,-2 1 0,1 0 0,-1-1 0,1-1 0,-1 0 0,0-1 0,1-2 0,1-1 0,-2-2 0,1 2 0,0-1 0,-1-13 0,2 22 0,-2-22 0,1 19 0,-1-19 0,0 15 0,0-15 0,1 12 0,-1-12 0,3 12 0,-3-12 0,0 0-122,1 10-277,-1-10-109,0 0-127,0 0-118,0 0-137,9-8-658,-9 8-1187</inkml:trace>
  <inkml:trace contextRef="#ctx0" brushRef="#br1" timeOffset="140664.6037">22185 8976 45,'0'0'804,"-9"-12"-139,9 12-54,-9-11-60,9 11-35,-5-9-67,5 9-7,-5-9-41,5 9-49,-5-7-41,5 7-58,0 0-26,0 0-8,-9-5 16,9 5 10,0 0 18,-1 17-72,1-17 52,1 24-58,-1-12 9,1 5 0,3 2-18,-3 5-22,3-2-13,-2 2-34,1 0-90,0 1-17,1-2 0,-2-1 0,1 2 0,1-2 0,0 0 0,-1-2 0,0-2 0,-1-1 0,1 0 0,-1-1 0,0-1 0,0-1 0,-1-2 0,1 0 0,-1 0 0,0 0 0,-1-12 0,3 17 0,-3-17 0,1 14 0,-1-14 0,0 13 0,0-13 0,2 11 0,-2-11 0,0 0 0,0 0 0,2 10-236,-2-10-199,0 0-76,0 0-122,0 0-90,0 0-145,0 0-650,0 0-1148</inkml:trace>
  <inkml:trace contextRef="#ctx0" brushRef="#br1" timeOffset="141280.8709">23093 8927 568,'0'0'594,"0"0"-69,3-13-26,-3 13-32,0 0-8,1-15-46,-1 15 3,0 0-41,0-13-7,0 13-33,0 0-15,0 0-30,0-12-32,0 12-48,0 0-14,0 0 4,0 0 31,0 0 28,-2 10-51,2-10 32,-2 20-47,2-6 22,-1 0-44,1 3 10,0 3-181,1 1 0,1 3 0,0 0 0,0-1 0,-1 3 0,1-2 0,0 1 0,0-1 0,1 0 0,-1-2 0,0 2 0,0-3 0,2-2 0,-3-1 0,2-1 0,-2 0 0,2-1 0,-1-1 0,-1-3 0,2 0 0,-2-1 0,2-2 0,-3-9 0,3 17 0,-3-17 0,2 14 0,-2-14 0,3 10 0,-3-10 0,0 0-394,6 9-152,-6-9-81,0 0-91,0 0-84,10-7-814,-10 7-1271</inkml:trace>
  <inkml:trace contextRef="#ctx0" brushRef="#br1" timeOffset="141920.4756">23899 8853 769,'0'0'619,"0"0"-1,0 0-21,0 0-66,0 0-29,0 0-44,0 0-15,0 0-48,0 0-38,0 0-42,0 0-36,12 1 16,-12-1 30,4 9 1,-4-9-42,4 18 24,-3-7-37,2 3 9,-1 3-61,1 3-219,0 1 0,-1 1 0,3 0 0,-2 1 0,-1-1 0,2-2 0,-1 0 0,-1 1 0,2-2 0,-1 0 0,-1-2 0,1 0 0,0 0 0,0-3 0,1 0 0,-2-2 0,0 0 0,0-2 0,1 1 0,-3-11 0,4 14 0,-4-14 0,2 13 0,-2-13 0,3 11 0,-3-11 0,0 0 0,7 5-428,-7-5-89,0 0 5,0 0-46,0 0-21,9-4-19,-9 4-50,4-8-735,-4 8-984</inkml:trace>
  <inkml:trace contextRef="#ctx0" brushRef="#br2" timeOffset="146659.4424">22300 11261 297,'0'0'625,"1"-12"-123,-1 12-27,1-12-14,-1 12-40,2-11-19,-2 11-9,0 0-60,1-15 11,-1 15-51,0 0-17,3-9-36,-3 9-1,0 0-45,0 0-7,0 0-30,0 0 58,0 0-20,0 0-7,5 8-6,-5-8-28,1 21-5,0-6 21,-1 1-46,2 4 5,-2 2-35,-2 1 41,2 2-69,0 1 24,-1-1-46,1 0 23,-1 1-43,1-2-5,0 0-3,0-3 9,0 0-13,1-1-7,-1-2 0,1-2 3,1 1-3,-1-4 0,0-1-4,-1 0 4,0-12-2,3 20 3,-3-20 0,1 14 8,-1-14-4,0 0-3,3 13 1,-3-13-3,0 0-5,0 0 4,8-6-1,-8 6-11,8-17 1,-4 6-18,1-2 26,0-1-39,3-2 33,1-2-37,0 0 49,1 0-50,0 1 37,2 1-33,2-1 40,0 1-32,1 1 38,-1 1-39,4 1 29,-1 1-22,2 3 38,0-1-35,-2 6 33,2-2-39,-3 4 42,4 2-37,-1 1 35,-1 0-37,-2 5 41,1-2-27,-2 3 26,-1 0-39,-1 1 26,-3 1-25,-1 2 45,0-2-37,-4 1 37,-2 1-36,-2-1 35,-4 2-42,0 1 44,-5-1-37,-1 1 35,-3 1-36,-3-2 6,-1 2 8,-2-1 2,-3 0-8,2-2 6,-1-1-4,-3 2 3,2-3 4,-1 0-3,0-1 0,2-1-4,1-2 26,1-2-25,2 1-22,-2-1-1,4-1-73,0-1-67,14-1-46,-25 0-102,25 0-37,-20 0-157,20 0-148,-14-3-172,14 3-600,0 0-1040</inkml:trace>
  <inkml:trace contextRef="#ctx0" brushRef="#br2" timeOffset="147259.0769">23356 11322 830,'0'0'680,"1"-13"-51,-1 13-40,1-13-64,-1 13-71,2-12-19,-2 12-67,0 0-27,2-15-70,-2 15-15,0 0-69,0 0-2,0 0 1,0 0 27,0 0-23,5 10-29,-4 3-9,0 0 8,1 4-34,-2 3 20,1 2-58,-1 1 23,1 2-48,-1 0 24,0 1-29,-1 0-10,1 0 2,-1-1-2,1 2-6,-2-2-7,1-2-8,0-3 0,0-1-9,-1-1-5,1-3-1,0-2-2,1-1 1,-2-2 1,2-10 13,-2 20-7,2-20-7,-2 9 2,2-9-10,0 0 0,-7 7-14,7-7-5,0 0-13,-4-11 21,4 11-42,-2-18 23,3 7-35,0 1 27,0-4-40,3 0 40,2-2-51,1 0 57,2 0-42,0 2 54,2 0-46,1 2 60,1-1-49,1 3 57,0 3-55,2 0 54,1 2-38,1 2 53,1 2-57,-1 1 58,2 1-47,1 1 53,-2 2-42,3 3 39,-1-1-53,-3 0 7,2 4 9,-4 0 0,-2-2 5,-2 1 4,-1 0 5,-3 1 2,-2 2 19,-2-2 4,-3 1 2,-2 0-2,-1-1 0,-2 1 1,-3 0-1,0 0-6,-5-1-4,2 0-2,-3-1 3,0 1-10,-1-3-2,0 3-3,0-5-6,-1 1-4,2-1-36,2 0-40,-1-3-61,2 1-83,10-3-43,-18 0-98,18 0-147,-13-4-104,13 4-148,-7-6-586,7 6-956</inkml:trace>
  <inkml:trace contextRef="#ctx0" brushRef="#br2" timeOffset="147828.7164">24245 11356 234,'0'0'858,"-3"-14"-157,3 14-70,-5-12-53,5 12-78,-5-12-38,5 12-70,-4-9-56,4 9-68,0 0-27,-4-9-61,4 9 14,0 0-13,0 0-4,-6 9-16,6-9-19,-3 17-21,3-5-14,0 2 27,2 4-64,0 0-1,1 6-16,-1 1-3,1 1 15,-1 0 15,1 0-47,0 2-6,-1-4-4,1 1 1,-1 0-4,-1-3-5,1-2-3,-1-1-1,0-3-3,-1 0-6,2-4 6,-2 1 3,0-13 1,0 20 0,0-20-2,0 16-5,0-16 0,-4 9 42,4-9-42,0 0-26,0 0 7,0 0-5,-10-4-3,10 4 6,-3-15-18,3 15 2,-1-19-6,1 19-9,1-25 3,3 11-9,2-1 5,1 0-4,0 2 9,5-3 5,3 2 3,-2-1 5,5 1 5,0 2 23,0 1-29,3 1 43,0 3-31,0 0 29,1 1-27,1 4 28,0-1-24,-1 3 5,1 0 1,0 4 5,-3 0 2,2 3-3,-2 0 1,-4 0 8,-2 1 5,-3 1 6,-2 0 13,-1-1-2,-3 3 6,-5-11-4,0 18 1,-4-6 4,-1-3-11,-4 2 1,0-2-5,-5 2-1,1-1-3,-3 1-7,-2-2-2,1-1 2,3-1-4,-4 0-24,3-2-59,0 1-1,2-2-73,0-2-37,2 1-64,11-3-101,-19 1-120,19-1-101,-13-1-218,13 1-465,-7-5-866</inkml:trace>
  <inkml:trace contextRef="#ctx0" brushRef="#br2" timeOffset="148440.3491">25173 11354 176,'-2'-19'742,"0"10"-148,2 9-27,-3-16-45,3 16-37,-6-16-25,6 16-70,-3-10-32,3 10-86,-2-9-25,2 9-66,0 0-13,0 0-10,0 0 46,0 0-41,0 0-4,-4 8-38,4-8 13,0 21-4,0-7-22,0 3-15,2 2-29,-2 0 4,0 2-15,2 0-14,0 1-2,-1 1-7,2 2-5,0-4-19,1 2 12,-2-2-17,1-2 17,1-1-13,-2-1 14,2 0-12,-1-3 7,0-2-15,-1 1 16,0-2-17,-2-11 16,4 19-12,-4-19 18,2 13-12,-2-13 27,3 11-31,-3-11 10,0 0-8,0 0 2,0 0-13,0 0 10,0 0-11,0 0 14,14-10-4,-12 0-4,2-1 0,0-1-3,1-3-1,2-1-4,3-2 30,0 0-40,-1 0 42,5 1-51,-1-1 6,1 2 4,3 2 1,0-1 3,5-1 2,0 6 1,1 1 4,-1 3-1,2 1-1,-1 3 3,0 0-3,-3 4-4,5 3 10,-3 0 4,-2 2 8,1 0 1,-5 3 1,0 0-1,-4 2 16,-3-3 28,1 3-2,-5 0 1,-1-1 17,-4-11 14,0 21-5,-5-11 4,1 2 5,-6-2-13,-3 1 1,0 0-4,-5 0-9,-3 0-13,-2-2-6,0-2-11,-5 1-6,-3-1-6,0 0 19,1-4-31,1 0-28,2-1-55,0 0-66,2-1-72,1-2-97,3 1-55,1-3-79,-3 1-129,6 0-82,-3-1-143,5-4-605,0 2-1003</inkml:trace>
  <inkml:trace contextRef="#ctx0" brushRef="#br1" timeOffset="152036.292">25164 8956 257,'0'0'364,"0"0"-69,0 0-34,0 0-32,0-12-27,0 12-10,0 0-16,0 0-15,0 0-7,0 0-24,2-12-1,-2 12 4,0 0-1,0 0 9,0 0 5,0 0 2,-2-11 10,2 11-1,0 0 12,0 0 4,0 0 0,0 0 17,0 0-25,0 0 10,0 0-23,-3-10 19,3 10-25,0 0 24,0 0-7,0 0-1,0 0-15,0 0-3,0 0-8,0 0-6,0 0-11,0 0 3,0 0 3,0 0-5,-6 7 33,6-7-51,0 0 29,-4 9-29,4-9 34,-4 10-40,4-10 18,-3 10-40,3-10 41,-2 14-18,2-14 17,-3 17-46,3-17 41,0 21 17,-2-9-89,0 1-37,2-1 0,-1 2 0,0-1 0,0 0 0,-1 3 0,1-2 0,1 1 0,-1 1 0,-1 0 0,2 0 0,0-2 0,-2 0 0,2 0 0,0 1 0,-1-1 0,1 2 0,-2-2 0,2-1 0,0 2 0,0-1 0,0-1 0,0 1 0,0 0 0,0 1 0,2-2 0,-1 0 0,-1 2 0,0-3 0,0 3 0,0 1 0,-1-1 0,1 2 0,-2 0 0,2-1 0,-1-1 0,-1 2 0,2 2 0,-2-2 0,2 0 0,0 0 0,0 0 0,-2 0 0,2-2 0,0 2 0,0 2 0,0-4 0,0 2 0,0 1 0,0-3 0,2 2 0,-2 0 0,0-2 0,0 2 0,0 0 0,0 1 0,2-1 0,0 0 0,-2 0 0,1-2 0,-1 2 0,0 0 0,2-2 0,-2-1 0,0 1 0,0-1 0,0 1 0,1-2 0,-1 2 0,-1-2 0,1 2 0,0-1 0,0 0 0,0-1 0,-2 2 0,2-1 0,0-1 0,0 2 0,0-2 0,-1-1 0,1 2 0,0-1 0,-2-1 0,0 0 0,2 0 0,0 0 0,0 1 0,-2-3 0,2 2 0,-2-1 0,2 1 0,-2-1 0,2 1 0,-1-1 0,-1 0 0,2-11 0,-1 21 0,1-21 0,-1 21 0,-1-11 0,2-10 0,0 22 0,-2-11 0,2-11 0,0 20 0,-2-8 0,2-12 0,-2 22 0,1-11 0,1 0 0,-2 0 0,2 2 0,0-13 0,-1 21 0,1-21 0,-1 22 0,1-22 0,0 22 0,0-22 0,-2 21 0,2-21 0,-3 21 0,3-21 0,0 19 0,0-19 0,-2 19 0,2-19 0,-2 17 0,2-17 0,-1 17 0,1-17 0,0 16 0,0-16 0,-1 17 0,1-17 0,0 17 0,0-17 0,0 17 0,0-17 0,0 15 0,0-15 0,0 17 0,0-17 0,0 15 0,0-15 0,0 14 0,0-14 0,0 12 0,0-12 0,0 11 0,0-11 0,0 0 0,0 16 0,0-16 0,0 0 0,0 12 0,0-12 0,0 0 0,0 0 0,1 12 0,-1-12 0,0 0 0,0 0 0,0 0 0,-1 12 0,1-12 0,0 0 0,0 0 0,0 0 0,0 0 0,0 0 0,0 0 0,0 0 0,0 0 0,-5-12 0,5 12-347,-2-22-611,2 8-187,3-6-667,-1-4-1516</inkml:trace>
  <inkml:trace contextRef="#ctx0" brushRef="#br1" timeOffset="152825.8049">25042 8922 494,'0'0'557,"0"0"-70,1-11-47,-1 11-33,0 0-64,0 0-19,4-8-47,-4 8-29,0 0-16,0 0 10,0 0 12,0 0-35,0 0 0,-5 11-15,5-11-24,-8 16-15,3-7-5,-2 1-16,-1 2-3,0 0-9,1 0-24,-2 1 4,1-3-28,0 4 10,0-3-40,1 0 16,-1 1-37,3-3 15,1-1-30,-2 1 23,6-9-34,-8 12 22,8-12-26,-5 12 33,5-12-35,-4 8 32,4-8-36,0 0 32,0 0-35,0 0 32,0 0-37,0 0 33,13-7-40,-7-1 41,0 2-31,1-5 23,1 0-27,-1-2-1,1-1 4,0 2 1,0-3-2,1 2 1,-2-1-7,1 0 7,0 2 9,1-1-2,-2 1 2,-2 1 0,1 2 0,-6 9 1,12-13-2,-12 13-3,5-13-6,-5 13 2,8-5 5,-8 5-1,0 0 14,16 1-8,-16-1 12,11 8 23,-3-2 12,-1 0 3,1 3 53,1-1-59,0 1 53,2 3-32,0-3 43,0 1-44,0 2 31,2 0-27,1 1 23,0-1-8,-2-2-15,1 1-17,-2-1-16,2 0-5,-3-1-3,2 1-4,-2 0-6,-1-3-5,-1 0-45,0-1-37,-1 0-67,-1-1-99,-6-5-48,9 10-50,-9-10-122,4 9-37,-4-9-63,-4 8-118,4-8-795,-11 10-1085</inkml:trace>
  <inkml:trace contextRef="#ctx0" brushRef="#br1" timeOffset="153504.3884">24916 10888 452,'0'0'619,"-13"-6"-54,13 6-38,-9-6-34,9 6-24,-12-8-37,12 8-37,-10-8-14,10 8-31,-5-6 4,5 6-36,0 0 23,-8-8-70,8 8 39,0 0-33,0 0 29,0 0-33,6-7 30,-6 7 14,11 3-42,-11-3-112,19 7-163,-5-2 0,-1 2 0,1 0 0,1 1 0,3 1 0,-1 0 0,-1 1 0,-1-3 0,0 2 0,-2-1 0,0 1 0,0 0 0,-1-1 0,1-1 0,-3-1 0,0-1 0,0 2 0,-2-2 0,0 0 0,-8-5 0,14 5 0,-14-5 0,13 7-191,-13-7-337,15 3-60,-15-3-46,13 2-43,-13-2 18,15 3-75,-15-3-591,13 2-929</inkml:trace>
  <inkml:trace contextRef="#ctx0" brushRef="#br1" timeOffset="153772.2243">25386 10971 289,'4'-9'743,"-4"9"-112,10-14-37,-10 14-64,4-16-18,-4 16-51,2-13-39,-2 13-30,3-13-2,-3 13-35,0 0 7,0-16-83,0 16 15,0 0-67,-5-10 18,5 10-31,0 0-47,0 0 15,-14 0-33,14 0 23,-11 9-24,5-1 15,0-1-42,-2 3 9,-1 2-111,0-2-19,1 2 0,-2 0 0,-1 0 0,2 0 0,0 0 0,0-2 0,0 2 0,2-3 0,0-1 0,3 1 0,-2-2 0,6-7-179,-9 10-158,9-10-74,-10 11-110,10-11-123,-8 4-136,8-4-902,-9 4-1354</inkml:trace>
  <inkml:trace contextRef="#ctx0" brushRef="#br1" timeOffset="196944.1104">28148 8799 86,'0'0'594,"0"0"-127,0 0-67,-7 4-36,7-4-28,-4 11-62,4-11-20,-5 14-52,5-14 9,-3 21-24,0-9-19,0 1-22,3-1-24,0 1-22,-2-1-12,2 0-4,-1 2-16,1-2-5,1 0 12,-1 1-3,0-1-15,2-1-20,-2-11-21,0 19 19,0-19-1,3 16-3,-3-16 7,2 11 9,-2-11 16,1 11-12,-1-11-3,0 0-14,0 0 7,0 0-40,0 0 28,0 0-19,0 0 12,0 0-12,4-11 0,-4 11-8,0-14 10,0 14-7,0-15-7,0 15-7,-1-17 21,1 17-19,-3-19 14,3 19-9,-1-14 10,1 14-27,0-12 4,0 12-10,-2-10-23,2 10-1,0 0-8,0 0-11,-3-11-16,3 11-33,0 0-16,0 0-24,0 0-41,0 0-25,-5 11-17,5-11 4,-3 10-30,3-10 1,-3 13-53,3-13-72,-4 13-270,4-13-172</inkml:trace>
  <inkml:trace contextRef="#ctx0" brushRef="#br1" timeOffset="251778.4522">5718 18429 322,'0'0'328,"-12"-2"-99,12 2-6,-10-3-43,10 3 13,-11-3-23,11 3-13,-11-2-26,11 2-2,0 0-12,-11-4-18,11 4-22,0 0-2,-13-3-14,13 3-2,0 0-6,0 0-10,-13-2-11,13 2-6,0 0-2,0 0-3,-11-2-5,11 2-7,0 0-2,0 0 0,-10 2-1,10-2 0,0 0-6,0 0 3,-9 3-1,9-3-6,0 0 0,0 0 2,0 0 0,-9 6-10,9-6 0,0 0-8,0 0-8,0 0-45,0 0-5,0 0 27,0 0-47,1 11-12,-1-11-65,0 0-18,11 8-82,-11-8-247,9 4-23</inkml:trace>
  <inkml:trace contextRef="#ctx0" brushRef="#br1" timeOffset="252850.7879">6847 18504 160,'-23'-2'310,"0"4"-53,-5-2-69,-1 2-5,-7 1-55,-4-2 4,-5 3-34,-3 1-27,-3 0-31,0 2 27,0-1-41,-5 2 19,1 1-30,-2 0 20,-5 4-26,7-3 20,0 1-32,1-2 23,-2 0-26,0 2 22,-7 0-18,8-3 0,2 1 10,-1-3 12,3 0-3,2-2 25,1 1-37,7-2 25,0 0-49,1-3 26,0 2-30,1-2 28,2 0-18,0-2 24,4 2-56,1 0 55,-3-4-21,5 2 26,-1 1-38,2-1 30,1 2-25,-2-2 16,1 2-16,-1 0 21,1 0-19,2 0-8,-1 2-2,0-2-7,0 1-8,0 0 5,0 2 11,1-2 5,-1 4-1,1-3 5,-1 1 3,1 1 4,1-1 1,-1 1 3,1 0 0,0 0 5,2-1 0,-2 0-11,4 1 3,2 0 10,-2-1 0,4 0 1,-1 0-4,0 0 0,1 0 1,2-2 1,0-1 1,2 1 2,1-2 4,-1 1 22,3-1-19,-1-1 16,1-1-21,11 3 27,-18-4-27,8 0 18,10 4-24,-16-7 20,16 7-22,-14-9 16,14 9-15,-10-12 18,10 12-23,-8-9 24,8 9-21,-7-11 22,7 11-19,-8-9 32,8 9-32,-5-9 27,5 9-31,-4-8 21,4 8-16,0 0 15,-5-12-26,5 12 24,0 0-21,-4-9 20,4 9-33,0 0 26,0 0-12,0 0 23,3-12-23,-3 12 22,0 0-32,11-6 33,-11 6-22,14-4 31,-14 4-35,20-5 36,-8 2-26,4-1 28,1 1-37,2-1 32,3 0-16,3-2 25,1 2-40,1 0 34,7-2-23,-1 2 22,3-1-31,1 0 35,2 0-34,6-1 42,1 1-41,-6 0 42,4 0-50,5 1 47,-1-1-39,2 0 34,1 2-46,2-1 48,-2 1-49,3 1 44,-1 0-46,1 1 45,-2 1-40,2 0 36,0 1-37,-1-2 34,-2 4-32,3-2 26,0-1-27,-2 0 37,1 0-51,0 0 53,1 1-45,-1-1 40,0 0-38,1 0 38,-3 0-40,0 0 36,1 3-43,-2-3 49,-1 2-34,-6 0 31,-2-1-34,1 1 33,-4 0-39,2-2 38,-2 3-37,1-3 42,-2 2-44,-7-2 53,2 0-38,-1 3 44,-2-3-47,1 1 46,-2 2-40,0-2 35,-1-1-48,-3 1 39,-2 2-28,0-2 34,-1 1-43,-1-2 44,0 0-34,-1 2 27,-2-2-47,2 0 52,-5-2-41,1 2 39,-1-2-55,0 1 17,-1-2-52,-1 2-4,0-1-46,-1-1-38,-11 3-42,19-5-111,-10 1-167,-9 4 45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29.340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1AE2D873-11EB-4862-A5F1-59961882696A}" emma:medium="tactile" emma:mode="ink">
          <msink:context xmlns:msink="http://schemas.microsoft.com/ink/2010/main" type="writingRegion" rotatedBoundingBox="12585,5939 17553,5625 17619,6666 12651,6980"/>
        </emma:interpretation>
      </emma:emma>
    </inkml:annotationXML>
    <inkml:traceGroup>
      <inkml:annotationXML>
        <emma:emma xmlns:emma="http://www.w3.org/2003/04/emma" version="1.0">
          <emma:interpretation id="{6E5268F3-D0B4-40F7-9EF2-85F68A97351E}" emma:medium="tactile" emma:mode="ink">
            <msink:context xmlns:msink="http://schemas.microsoft.com/ink/2010/main" type="paragraph" rotatedBoundingBox="12585,5939 17553,5625 17619,6666 12651,6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8E0CF5-CD2E-4B3F-B005-9D7587BFD739}" emma:medium="tactile" emma:mode="ink">
              <msink:context xmlns:msink="http://schemas.microsoft.com/ink/2010/main" type="line" rotatedBoundingBox="12585,5939 17553,5625 17619,6666 12651,6980"/>
            </emma:interpretation>
          </emma:emma>
        </inkml:annotationXML>
        <inkml:traceGroup>
          <inkml:annotationXML>
            <emma:emma xmlns:emma="http://www.w3.org/2003/04/emma" version="1.0">
              <emma:interpretation id="{75EE9DC9-7994-495B-A3CB-D12CD9CBD619}" emma:medium="tactile" emma:mode="ink">
                <msink:context xmlns:msink="http://schemas.microsoft.com/ink/2010/main" type="inkWord" rotatedBoundingBox="12585,5939 14889,5793 14955,6834 12651,6980"/>
              </emma:interpretation>
              <emma:one-of disjunction-type="recognition" id="oneOf0">
                <emma:interpretation id="interp0" emma:lang="en-IN" emma:confidence="0">
                  <emma:literal>longest</emma:literal>
                </emma:interpretation>
                <emma:interpretation id="interp1" emma:lang="en-IN" emma:confidence="0">
                  <emma:literal>largest</emma:literal>
                </emma:interpretation>
                <emma:interpretation id="interp2" emma:lang="en-IN" emma:confidence="0">
                  <emma:literal>long-est</emma:literal>
                </emma:interpretation>
                <emma:interpretation id="interp3" emma:lang="en-IN" emma:confidence="0">
                  <emma:literal>lay-est</emma:literal>
                </emma:interpretation>
                <emma:interpretation id="interp4" emma:lang="en-IN" emma:confidence="0">
                  <emma:literal>lory-est</emma:literal>
                </emma:interpretation>
              </emma:one-of>
            </emma:emma>
          </inkml:annotationXML>
          <inkml:trace contextRef="#ctx0" brushRef="#br0">12594 6052 590,'-2'-16'602,"2"2"-33,0 2-7,0 1-14,-1-1 18,1 12-31,0-20 0,0 20-78,0-17-31,0 17-53,0-11-56,0 11-10,0 0 17,0 0-8,0 0-11,0 0-30,9 6 8,-9-6-68,4 21-129,-1-7-86,-1 2 0,3 4 0,-5-1 0,3 2 0,-2 2 0,2 3 0,-1-1 0,0 1 0,0-1 0,1-1 0,-1 0 0,2-2-245,0 0-273,-2-4-88,4-2-127,0 1-151,1-5-763,0 0-1310</inkml:trace>
          <inkml:trace contextRef="#ctx0" brushRef="#br0" timeOffset="324.796">12912 6154 582,'0'0'827,"0"-12"-94,0 12-53,0 0-44,-10-3-35,10 3-57,-14 6-82,5 0-64,0 2-50,0 1-37,-1 1-55,2 1-47,1 3-34,1-2-31,0 1-31,2-1-21,4-1-17,0-11-16,2 24-13,4-15 6,0 2-26,5-2-11,1-2-13,1 1-2,0-5-15,3 1-3,-1-3 0,0-1 6,2-1-2,-1-3 1,2 0 3,-4-3 1,0 0 5,-1-2-1,-3-2 2,0 0-5,-3-1 6,-1 0 13,-4-1-4,-2 1 52,0 0-44,-2-1 42,-2-1-47,-1 0 52,-4 2-55,2 2 33,-2-1-46,-1 2 39,-2 2-42,3 2 36,-2 1-71,0 0 6,11 4-116,-18-2-70,18 2-76,-18 4-88,18-4-134,-14 6-120,14-6-166,-9 8-606,9-8-1019</inkml:trace>
          <inkml:trace contextRef="#ctx0" brushRef="#br0" timeOffset="1085.3296">13065 6181 252,'14'-9'878,"-14"9"-130,9-5-77,-9 5-60,8-6-89,-8 6-26,0 0-84,14-1-17,-14 1-48,9 6-55,-9-6-40,12 10-43,-12-10-43,9 15-41,-3-6-3,-1 1-34,-1 0 10,3-1-48,-2 3 0,1-2-19,1 0 4,-3-1-18,4-1 5,-2-2-15,1 0 6,-7-6-22,16 6 3,-16-6-37,17 1 9,-17-1-27,19-7 10,-8 0-15,0-1 29,2-4 2,1-1 5,0 0 3,-3-2 8,0-1 5,0 1-5,-2 2 14,0 2 21,-2 0 19,-1 2 11,1 1-7,-7 8-6,9-11 6,-9 11-2,0 0 39,12-3-52,-12 3-3,8 7-2,-8-7-3,5 13-5,-1-4 1,1 0-16,-2 0-27,1 3-29,0-3-54,3 1-2,-1 2-38,2-3-15,1-1-50,1 1 0,2-4-13,-1 0-5,0-1 13,3-1 16,1-2 30,1-1 30,2-2 19,2-2 28,1-3 14,2 1 18,-2-5 15,-2-1 13,0 1 25,-2-2 27,-1 1 15,-1 0 58,-6 0 36,0 1 10,-4 2 12,1 1-21,-6 8 40,2-12-17,-2 12 34,-4-8-23,4 8 20,-11-1-6,11 1-11,-16 3-12,16-3-15,-18 7-28,9-3-23,0 2-14,3-1-17,6-5-7,-12 9-4,12-9-12,-5 9-9,5-9-5,0 0-17,-2 10-32,2-10 14,0 0-32,9 6 15,-9-6-33,0 0 27,16-3-23,-16 3 22,13-4-15,-13 4 26,17-3-21,-17 3 34,15-1-14,-15 1 27,16 1-13,-16-1 19,13 7-13,-3-2 22,-4 2-8,1 3 34,1 3 3,-2 0 34,0 4-23,-2 4 24,-1 2-31,-1 1 14,0 3-30,-2 1 17,-2-1-30,0 7 21,-1-1-30,-3 2 27,2-1-10,-6 0-6,1 4 0,0-1-4,-4-3 36,0 2-19,-2-2 41,-2-5-24,3-1 63,-1-5-48,-1 1 72,0-4-59,-2-2 49,3-3-39,-1-3 39,0-2-55,0-1 23,1-5-41,1-2 26,1-2-48,-1-2 23,1-3-31,-1-3-21,3-4-28,2-3-105,-1-2-28,4-3-70,2-3-45,2-3-78,6 1-94,2-6-93,6-5-81,1 2-875,6 0-1132</inkml:trace>
          <inkml:trace contextRef="#ctx0" brushRef="#br0" timeOffset="1645.4978">13841 6375 502,'10'-3'637,"-10"3"-128,13-2-22,-13 2-51,14-5-45,-5 2-43,1-2-48,3 0-47,1-3-46,4-1-27,-2-2-48,1 1-20,2 0-30,-1-3 6,-1 2-15,-1-1 20,-2 2-24,-1-2 19,-4 3-8,0 0 4,-1 1 19,-2-1-3,-6 9-12,5-13 27,-5 13 6,0 0-3,-5-12-4,5 12 5,0 0 9,-18 2-17,9 4-8,-3 2 15,-1 2-11,-1 3-11,1 3-9,0 1-25,3 0-3,-1 3-22,2-1 1,2 0-25,3-3-3,0 1-48,3-1-12,2-2-57,1 1-5,4-4-54,4-1-27,0-2-48,3-2 4,2-2-58,3-2-2,0-2 3,2-2 24,3-3 32,1-1 31,3-4 36,2-2 28,-2-2 31,5-5 31,-3 1 29,-5 0 25,-3-2 43,-1-1 45,-2 1 58,-5-1 13,-1 1 28,-3 1 27,-1-1-28,-5 4 2,1 2-15,-4 3 8,-2-1-14,0-1 26,-3 4-13,-1 0-11,-1 2-17,-1 2-16,8 5-17,-14-7-21,14 7-13,-13-1-11,13 1-13,-10 6-2,10-6-17,-4 13-29,4-13-46,2 19-4,2-4-44,-2 0 19,6 0-31,-4 2 11,3 2-14,-3 0 13,3-2 13,-2 0 24,-3-1 0,2 0 33,-2 1 37,-2-3 17,0 0 45,-1-3 2,-4 1 49,3-1-17,-3-1 29,-2 0-21,2-3 8,-1 0-39,6-7 0,-12 8-32,12-8 18,-11 5-39,11-5-33,0 0-101,-13-5-48,13 5-111,-3-12-117,3 12-116,5-17-211,-2 2-472,5 1-802</inkml:trace>
          <inkml:trace contextRef="#ctx0" brushRef="#br0" timeOffset="1901.861">14648 6011 238,'7'-15'750,"-3"2"-88,0 0-52,2 0-31,-3 2-50,-1 2-47,4 0-29,-6 9-69,4-15-30,-4 15-70,0 0 1,4-8-40,-4 8 9,0 0-24,0 15-16,0-15-33,-2 22-18,1-6 13,0 1-48,0 3 12,-1 1-38,2-1-12,2 6-20,0-2-13,1-1-10,1 0-8,0-1-6,1-2-6,3-1-9,0-2-3,-1-3-3,3-4-7,1 2-37,1-4-32,1-3-54,-3-1-68,3-4-20,-13 0-77,27-2-19,-11-4-74,-2 0-156,3-4-74,-1-2-136,1-2-660,-2 0-1004</inkml:trace>
          <inkml:trace contextRef="#ctx0" brushRef="#br0" timeOffset="2086.7471">14670 6130 681,'-22'8'797,"6"-4"-132,1 1-66,2 2-84,3-4-64,10-3-87,-14 6-54,14-6-85,0 0-28,0 0-63,14 5-9,-2-7-78,5-3-34,1 1-58,4-1-89,3 0-81,-2-2-128,1 1-139,-1 0-750,1-2-839</inkml:trace>
        </inkml:traceGroup>
        <inkml:traceGroup>
          <inkml:annotationXML>
            <emma:emma xmlns:emma="http://www.w3.org/2003/04/emma" version="1.0">
              <emma:interpretation id="{EB142583-7F43-477D-9E48-B942EDD6ED03}" emma:medium="tactile" emma:mode="ink">
                <msink:context xmlns:msink="http://schemas.microsoft.com/ink/2010/main" type="inkWord" rotatedBoundingBox="15256,5884 17560,5739 17615,6597 15310,6743"/>
              </emma:interpretation>
              <emma:one-of disjunction-type="recognition" id="oneOf1">
                <emma:interpretation id="interp5" emma:lang="en-IN" emma:confidence="0">
                  <emma:literal>pattern</emma:literal>
                </emma:interpretation>
                <emma:interpretation id="interp6" emma:lang="en-IN" emma:confidence="0">
                  <emma:literal>pa them</emma:literal>
                </emma:interpretation>
                <emma:interpretation id="interp7" emma:lang="en-IN" emma:confidence="0">
                  <emma:literal>patterns</emma:literal>
                </emma:interpretation>
                <emma:interpretation id="interp8" emma:lang="en-IN" emma:confidence="0">
                  <emma:literal>patters</emma:literal>
                </emma:interpretation>
                <emma:interpretation id="interp9" emma:lang="en-IN" emma:confidence="0">
                  <emma:literal>pattem</emma:literal>
                </emma:interpretation>
              </emma:one-of>
            </emma:emma>
          </inkml:annotationXML>
          <inkml:trace contextRef="#ctx0" brushRef="#br0" timeOffset="2612.4226">15278 6154 638,'-2'-16'824,"2"16"-65,-4-13-96,4 13-21,0-12-61,0 12-90,0 0-60,0 0-18,0 0 24,0 0-60,0 0-10,0 15-52,4 2-15,0-1-27,-1 8-12,4 4-26,-2 5-51,0-1-184,0 3 0,0-2 0,3 8 0,-4-7 0,2 2 0,-1-4 0,2 2 0,-1-2 0,-1 0 0,0-3 0,0-6 0,0-1 0,-1-5 0,2 0-221,-3-3-158,1-3-36,0-3-64,-4-8-100,5 10-118,-5-10-94,0 0-678,5-8-1091</inkml:trace>
          <inkml:trace contextRef="#ctx0" brushRef="#br0" timeOffset="2857.2719">15354 6206 230,'2'-20'732,"2"2"-157,2-3-50,4 3-27,1 0-36,4 2-35,6 0-56,0 2-6,4-1-49,0 6-1,-2 2-49,0 0-18,-1 4-49,-4 0-14,-2 3-42,-1 0 24,-3 3-7,-12-3-19,17 7-15,-17-7-24,4 10-10,-4-10-13,-7 16-11,0-7-19,-6 2-6,0-2-2,-5 1 28,1 1-53,0-2 1,0 0-25,2-1-31,2-1-43,-2-1-77,6 0-49,-2-1-86,11-5-144,-15 9-119,15-9-117,0 0-777,0 0-1065</inkml:trace>
          <inkml:trace contextRef="#ctx0" brushRef="#br0" timeOffset="3241.0346">15863 6077 773,'0'0'628,"2"-14"-32,-2 14-51,-7-10-5,7 10-41,-12-7-33,12 7-9,-18-1-64,18 1-18,-22 3-49,9-1-50,2 1-44,-3 4-41,2-1-43,1 2-21,1 0-24,0 2-26,3-1-11,0 1 19,1-1-48,6-9-8,-4 18-10,4-18-15,2 16-21,-2-16-13,8 13-35,-1-8 0,-7-5-35,18 7-16,-18-7-11,23 2 15,-11-4-36,1 0 30,1-3-6,2 0 34,-3-2-9,0-1 38,-2 1 11,0-3-13,-2 3 43,-1 0 0,-2 2 42,-6 5 7,9-13 42,-9 13-10,5-7 42,-5 7 16,0 0 17,0 0 2,0 0-8,0 0-22,-4 12-6,4-12-13,-5 15-10,5-15-18,-1 19-13,1-19-6,0 21-10,0-21-6,1 21-12,3-11-38,-1-1-66,-3-9-13,6 19-73,-2-12-22,1 1-57,3-3-55,-8-5-58,16 9-63,-16-9-38,18 3-80,-18-3-83,21-4-419,-10 0-669</inkml:trace>
          <inkml:trace contextRef="#ctx0" brushRef="#br0" timeOffset="3472.8928">16141 5949 220,'0'-17'720,"0"2"-116,-2 4-23,0 0-21,1 1-35,1 10-24,-4-18-73,4 18-39,-3-13-71,3 13 17,0 0-29,0 0-8,0 0-38,0 0 9,-5 7-34,5-7-27,0 23 2,1-9-51,-1 3 8,2 0-56,0 6 20,0 1-54,0 1 16,1-2-39,-2 2-20,0-2-6,2 2-29,-2-2-51,2-1-79,-1-3-47,1 0-63,1-3-23,-2 0-68,2-2 14,2-2-76,-1-4-75,2 1-71,-7-9-116,13 8-691,-13-8-950</inkml:trace>
          <inkml:trace contextRef="#ctx0" brushRef="#br0" timeOffset="3701.7497">16402 5863 74,'0'-13'848,"-2"1"-179,2 12-33,-4-16-57,4 16-43,-3-9-30,3 9-38,0 0-22,0 0-54,-13 7 3,8 1-54,2 3-23,1 1-28,0 5-34,0 0 8,0 1-60,0 7 15,1-2-56,1 1 10,0 1-72,0-1-17,0 0-15,1-2-11,-1 0-17,1-3-6,0 0-25,2 0-52,-2-2-52,1-4-59,0 1-41,-1-2-55,-1-12-7,3 18-51,-3-18-32,2 11-108,-2-11-116,0 0-68,0 0-235,0 0-409,0 0-883</inkml:trace>
          <inkml:trace contextRef="#ctx0" brushRef="#br0" timeOffset="3908.6236">16068 6066 479,'-14'-3'897,"1"1"-152,13 2-63,-17-3-90,17 3-40,-13-3-78,13 3-86,0 0-34,0 0-25,0 0-40,0 0-44,6-7-35,5 4-37,6 1-28,2-2-16,5 1-35,2 0-22,2-3-21,5 0-68,-1 1-72,1-2-100,-1 2-42,0-2-91,0 2-76,-1-2-50,-4 4-52,0-1-107,-2-1-691,-2 2-902</inkml:trace>
          <inkml:trace contextRef="#ctx0" brushRef="#br0" timeOffset="4217.4322">16534 6077 227,'0'0'704,"-7"10"-105,7-10-27,0 0-25,0 13-65,0-13-52,7 7-78,-7-7-14,13 1-73,-13-1-26,20-3-30,-8 2-28,3-4-16,-1 2-15,2-2-17,-3-2-19,2 1-20,-2-2-9,-2 0-11,2-1-23,-3-1 20,-1 0-21,0-2 20,-4 2-25,-1 3 23,-1-4-28,-3 11 11,0-14-28,0 14 19,-7-11-20,7 11 19,-12-7-18,12 7 19,-16 0-12,16 0 23,-18 2 7,8 3-5,-2 2 0,1 2-5,2 0-10,0 4 43,-1 0-61,2 1 5,2-1-5,1 3-3,1-1-7,0 0-9,2 1-35,2-3-34,1-1-61,0 1-27,5-2-50,1 3-37,0-6-112,3 2-94,1-3-89,2 0-121,1-4-713,-3-2-972</inkml:trace>
          <inkml:trace contextRef="#ctx0" brushRef="#br0" timeOffset="4770.091">16817 6061 346,'0'0'753,"-2"-18"-144,2 18-34,2-15-88,-2 15-33,2-10-64,-2 10-35,8-9-43,-8 9-30,13-2-62,-3 5 10,-10-3-24,22 8-13,-11-2-15,2 3-18,-2-1-23,-2 0-29,2 3-3,-2-1-13,-3 2-16,-1-3-10,-1 0-8,-4-9-11,5 20-7,-5-20-13,1 14 4,-1-14-9,0 0-7,0 16-13,0-16-14,0 0-8,0 0-16,0 0-24,0 0-13,0 0-13,9-5-6,-4-2-2,1-3 2,4-1 5,-3 1-4,4-1 39,-1-1-9,0 1 32,0 0-13,3 1 14,-3-1 4,2 1 27,-1 1 9,1 1 35,-2 1-16,1 2 29,0 2-9,-11 3 46,20-3-24,-20 3 21,22 4-3,-12 0 0,-1 1-6,0 3-10,2-1 7,-3 3 36,-1 0-56,0-1-2,-2 0 5,-1 1-17,0-3-3,-4-7-6,4 17-4,-4-17-17,4 15 1,-4-15 4,1 10-3,-1-10-7,0 0-5,3 9 2,-3-9-4,0 0 0,0 0-1,0 0 44,1-10-57,-1 10 52,1-15-60,-1 15 1,5-21 12,0 7-1,0 0 4,3-3 9,1-1 3,4 3 27,0-1-25,3 1 0,0 3 28,3-1 0,0 4 2,0 2 37,1 2 17,-1 4 10,1 2 20,0 2 7,-3 1-8,3 4 35,-3 2-162,-3 2 0,-1 0 0,-4 2 0,-4 1 0,-3 2 0,0 0 0,-2 0 0,-3 3 0,-2 1 0,-4-2-189,-5 5-296,0-2-122,-7 5-212,1-6-1101,-1-1-1650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55.172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D4668739-5916-4191-84A0-AB7669D7C549}" emma:medium="tactile" emma:mode="ink">
          <msink:context xmlns:msink="http://schemas.microsoft.com/ink/2010/main" type="writingRegion" rotatedBoundingBox="2289,6295 3210,6336 3178,7067 2256,7026"/>
        </emma:interpretation>
      </emma:emma>
    </inkml:annotationXML>
    <inkml:traceGroup>
      <inkml:annotationXML>
        <emma:emma xmlns:emma="http://www.w3.org/2003/04/emma" version="1.0">
          <emma:interpretation id="{DBCA841D-2B8B-421A-BAFB-D75C95F2E028}" emma:medium="tactile" emma:mode="ink">
            <msink:context xmlns:msink="http://schemas.microsoft.com/ink/2010/main" type="paragraph" rotatedBoundingBox="2289,6295 3210,6336 3178,7067 2256,70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326675-361D-4CAE-A50B-1A8251D7DA7D}" emma:medium="tactile" emma:mode="ink">
              <msink:context xmlns:msink="http://schemas.microsoft.com/ink/2010/main" type="line" rotatedBoundingBox="2289,6295 3210,6336 3178,7067 2256,7026"/>
            </emma:interpretation>
          </emma:emma>
        </inkml:annotationXML>
        <inkml:traceGroup>
          <inkml:annotationXML>
            <emma:emma xmlns:emma="http://www.w3.org/2003/04/emma" version="1.0">
              <emma:interpretation id="{CE99953D-5314-4756-B13F-B3767437FCB1}" emma:medium="tactile" emma:mode="ink">
                <msink:context xmlns:msink="http://schemas.microsoft.com/ink/2010/main" type="inkWord" rotatedBoundingBox="2289,6295 3210,6336 3178,7067 2256,7026"/>
              </emma:interpretation>
              <emma:one-of disjunction-type="recognition" id="oneOf0">
                <emma:interpretation id="interp0" emma:lang="en-IN" emma:confidence="0">
                  <emma:literal>lips</emma:literal>
                </emma:interpretation>
                <emma:interpretation id="interp1" emma:lang="en-IN" emma:confidence="0">
                  <emma:literal>Lips</emma:literal>
                </emma:interpretation>
                <emma:interpretation id="interp2" emma:lang="en-IN" emma:confidence="0">
                  <emma:literal>ups</emma:literal>
                </emma:interpretation>
                <emma:interpretation id="interp3" emma:lang="en-IN" emma:confidence="0">
                  <emma:literal>Ups</emma:literal>
                </emma:interpretation>
                <emma:interpretation id="interp4" emma:lang="en-IN" emma:confidence="0">
                  <emma:literal>tips</emma:literal>
                </emma:interpretation>
              </emma:one-of>
            </emma:emma>
          </inkml:annotationXML>
          <inkml:trace contextRef="#ctx0" brushRef="#br0">2319 6341 616,'0'0'735,"-7"-17"-117,7 17-27,-5-11-85,5 11-30,-5-9-88,5 9-54,0 0-81,-4-8 15,4 8-20,0 0 3,-5 10-41,5-10-16,-5 18-19,5-6-14,3 1-11,-3 4-10,3-1 3,-1 1-24,0 0 0,2 2-2,-1 0-20,2-1 15,0 3-25,0-2-11,3 1-14,-2-3-18,1-1-3,-1 0-13,1-1 3,1-2-16,0 2 8,0-4-20,2 0 7,-3-2-22,4 1-42,0-3-38,-2-2-71,3-3-26,2 1-53,0-3 14,1-3-51,2 2 28,2-3-5,0-5 62,2 2-12,-2-2 51,-1-2 17,1-1 45,0-1 0,-4 0 37,0 1-4,-2-1 16,0 1 37,-4 3 4,0 0 63,-3 1 6,1 0 35,-7 8-16,5-9 31,-5 9-3,0 0 32,0 0-2,0 0 3,0 0-6,0 0-4,-4 14-20,4-14-15,-6 15-26,6-15-12,-2 14-7,2-14-8,-1 15-18,1-15-6,0 17-8,0-17-10,3 14-28,-3-14-32,5 15-64,-5-15-37,2 11-31,-2-11-58,3 11-31,-3-11-51,4 8-47,-4-8-30,0 0-90,4 8-135,-4-8-352,0 0-574</inkml:trace>
          <inkml:trace contextRef="#ctx0" brushRef="#br0" timeOffset="378.2788">2632 6520 357,'0'0'526,"0"0"-89,0 0-57,-3-10-18,3 10-14,0 0-32,0 0-32,0 0-19,0 0-32,0 0 14,0 0-28,0 0 40,0 0-42,0 0 8,0 0-42,5 12 1,-3-2-17,-1 2 13,-1 2-26,0-1-19,0 5-5,0 0 5,-1 8 43,-1-2 9,1 3-41,-2 0-13,1-1-23,-2 0-6,3 1-20,0-2-10,-1-1-20,1 0-6,0 0-12,0-4-7,-1-3-7,1 2-7,0-2-14,1-3-53,-2 0-58,2-3-37,-1 1-43,1-12-41,-1 17-22,1-17-9,0 14-78,0-14-43,0 0-45,0 0-32,0 0-102,0 0-616,0 0-789</inkml:trace>
          <inkml:trace contextRef="#ctx0" brushRef="#br0" timeOffset="634.1254">2567 6716 12,'-3'-14'729,"3"-1"-200,0 4-83,3-2-14,-1 0-71,3-1-44,2 3-19,0 2-30,3-3 2,2 3-42,1 1 23,2 1-55,2 1 10,1 0-17,0 4 15,0 1-32,1-1-12,-4 4-30,0-1-4,-2 1-23,1 1 10,-4 1-7,-2 1-8,-8-5-18,10 10 11,-10-10-1,1 12-14,-1-12-16,-8 12-11,0-5-12,-1-1-5,-1 2-11,-3-2-10,0 1-21,-2-1-27,2-2-37,-1 0-46,3-1-51,0 0-58,11-3-132,-18 6-85,18-6-90,-12 1-208,12-1-440,0 0-794</inkml:trace>
          <inkml:trace contextRef="#ctx0" brushRef="#br0" timeOffset="972.431">3134 6571 34,'13'-6'804,"-4"0"-142,-2-2-73,0 1-25,-7 7-110,9-15-3,-9 15-35,2-16-36,-2 16-67,-2-13-24,2 13-29,-10-14-23,10 14-34,-15-12-11,6 9-53,-2 1-23,1 0-21,10 2-16,-21 0-20,21 0-14,-20 2-7,10 1-14,10-3-7,-14 11 0,14-11-5,-7 12-4,7-12-3,1 15-8,2-5-2,3 2-5,3-2-2,0 1 2,4-1 0,-1 2 0,2-2 1,-1 0 4,-1-1 1,0-2-3,-2 2 9,0-2 9,-10-7 42,13 11 25,-13-11 36,8 12 36,-8-12-31,0 0 5,-4 13-29,4-13-11,-16 11-23,4-8-9,-2-1-19,-3 1-43,-1-1-70,-1-2-118,-3 0-94,0-2-124,-3 2-213,1 0-209,-7 0-724,0-3-1205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5:00.129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D77ABF62-F780-4C60-98DD-41037F1C75F7}" emma:medium="tactile" emma:mode="ink">
          <msink:context xmlns:msink="http://schemas.microsoft.com/ink/2010/main" type="writingRegion" rotatedBoundingBox="9224,7786 17480,7918 17465,8855 9209,8723"/>
        </emma:interpretation>
      </emma:emma>
    </inkml:annotationXML>
    <inkml:traceGroup>
      <inkml:annotationXML>
        <emma:emma xmlns:emma="http://www.w3.org/2003/04/emma" version="1.0">
          <emma:interpretation id="{CD28538E-D0C8-409F-A761-3B9E4CCFFF57}" emma:medium="tactile" emma:mode="ink">
            <msink:context xmlns:msink="http://schemas.microsoft.com/ink/2010/main" type="paragraph" rotatedBoundingBox="9224,7786 17480,7918 17465,8855 9209,87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FE4AC4-A120-4290-B159-5A175C69A3B2}" emma:medium="tactile" emma:mode="ink">
              <msink:context xmlns:msink="http://schemas.microsoft.com/ink/2010/main" type="line" rotatedBoundingBox="9224,7786 17480,7918 17465,8855 9209,8723"/>
            </emma:interpretation>
          </emma:emma>
        </inkml:annotationXML>
        <inkml:traceGroup>
          <inkml:annotationXML>
            <emma:emma xmlns:emma="http://www.w3.org/2003/04/emma" version="1.0">
              <emma:interpretation id="{ACCA83B9-CCEA-464F-A512-742E2CCD8AD3}" emma:medium="tactile" emma:mode="ink">
                <msink:context xmlns:msink="http://schemas.microsoft.com/ink/2010/main" type="inkWord" rotatedBoundingBox="9267,7699 11592,7932 11539,8465 9213,8232"/>
              </emma:interpretation>
              <emma:one-of disjunction-type="recognition" id="oneOf0">
                <emma:interpretation id="interp0" emma:lang="en-IN" emma:confidence="0">
                  <emma:literal>rest</emma:literal>
                </emma:interpretation>
                <emma:interpretation id="interp1" emma:lang="en-IN" emma:confidence="0">
                  <emma:literal>t</emma:literal>
                </emma:interpretation>
                <emma:interpretation id="interp2" emma:lang="en-IN" emma:confidence="0">
                  <emma:literal>rent</emma:literal>
                </emma:interpretation>
                <emma:interpretation id="interp3" emma:lang="en-IN" emma:confidence="0">
                  <emma:literal>net</emma:literal>
                </emma:interpretation>
                <emma:interpretation id="interp4" emma:lang="en-IN" emma:confidence="0">
                  <emma:literal>tit</emma:literal>
                </emma:interpretation>
              </emma:one-of>
            </emma:emma>
          </inkml:annotationXML>
          <inkml:trace contextRef="#ctx0" brushRef="#br0">9434 7853 655,'0'0'561,"-6"-10"-81,6 10-34,-6-7-22,6 7-31,0 0-23,-5-9-15,5 9-40,0 0-42,0 0-15,-5-10-32,5 10-26,0 0-17,0 0-24,0 0-18,-5-7-23,5 7-8,0 0-14,0 0 9,0 0 2,0 0 12,0 0 7,0 0-16,0 0-19,5 11-9,-5-11 11,5 10 2,-5-10-5,10 12 34,-5-2-59,2 1 42,1 1-58,3 2 38,0 3-32,4 0 34,2 2-53,3 2 37,-1-2-67,1 4 52,6 2-55,-1 0 37,0 1-47,2-1 37,1 0-5,1-1-5,3-2-4,0 1-3,1-1 21,4-2-32,0-2 26,3-2-34,2-1 29,1-3-33,5-1 28,-1-4-28,4-2-2,0-2 2,2-1 0,-1 1-7,0-6 10,-3 3-3,-6 0 2,-3-2 0,-3 0-18,0 0 32,-3-3-9,-6 2 2,-2-1-1,-1 0 5,-5 1-3,-2-1 2,-2 1 1,0 0-1,-3-1 6,-2 2-5,0-3-4,-11 5 3,17-3-1,-17 3-5,13-6-17,-13 6-35,8-5-103,-8 5-47,0 0-84,0 0-69,-3-11-116,3 11-70,-10-7-99,10 7-100,-17-5-575,7 1-922</inkml:trace>
          <inkml:trace contextRef="#ctx0" brushRef="#br0" timeOffset="496.6929">9375 7932 704,'0'0'578,"-14"6"-78,14-6-26,-10 11-67,3-3-3,-1 2-17,0 2-46,-1 1-30,-2 3-33,1-1-39,0 2-26,2 0-30,-2 0-3,3-3-21,0 2-22,1-2-20,-2 0-13,3-3-11,0 0-33,1-2 7,4-9-16,-6 18 22,6-18-17,-4 11 22,4-11-27,0 0 4,0 0-29,0 0 16,6-10-29,1 0-6,0-4-7,2-5-1,0-3-8,3-5 7,-2 1-18,0-3 6,0 0 6,0-3-3,-1 6 6,-1 0 13,0 4-14,-1 1 16,0 3-7,-2 3 20,3 1-13,-1 3 22,0 1-23,-1 2 38,3 2-10,1 2 39,0 1-39,3 3 34,4 0-40,1 0 30,1 3-44,5 1 28,0 2-38,1-2 40,-1 2-59,3 1-42,4 0-52,-1-2-101,2 2-121,0 0-203,0 0-247,-4-4-765,0-1-1180</inkml:trace>
          <inkml:trace contextRef="#ctx0" brushRef="#br0" timeOffset="3357.229">11263 8032 461,'0'0'519,"0"-12"-64,0 12-39,0 0-29,0-13-35,0 13-8,0 0-9,0-14-28,0 14-28,0 0-59,0-16 31,0 16-44,0 0 0,0-16-38,0 16 24,0 0-31,0-14 19,0 14-12,0 0-14,1-12-16,-1 12-18,0 0-10,0 0-15,0-13-16,0 13-16,0 0-3,0 0-20,0 0-1,0 0-9,0-14-3,0 14-9,0 0-4,0 0-4,0 0-1,0 0 3,0 0-10,0 0-1,0 0-3,0 0 0,0 0 1,-3-9 2,3 9-9,0 0 9,0 0-1,0 0 1,0 0 1,0 0-1,0 0-1,0 0-7,0 0 3,0 0-1,0 0 12,0 0-6,0 0-5,0 0 12,0 0 2,0 0 8,0 0 21,0 0 3,0 0 2,0 0 9,0 0-15,0 0-14,0 0-2,0 0-10,0 0 3,0 0 5,0 0 24,0 16-2,-1-4-2,1-1 0,-2 4 0,1 3 11,0 1 18,0 0-44,-2 3 23,-1 0-39,-2 3 29,2-1-35,-2-2 35,0 1-15,0 0 3,0-1-10,1 0 1,-2-1-3,3 1-17,-3-3-29,3-2-36,-1 0-87,0-2-29,1-1-83,0-2-93,1-2-63,0 0-110,3-10-55,-3 15-119,3-15-661,0 0-967</inkml:trace>
          <inkml:trace contextRef="#ctx0" brushRef="#br0" timeOffset="3641.0504">11432 8047 385,'0'-12'795,"0"-1"-116,0 13-30,3-20-104,-3 20-33,1-16-52,-1 16-21,0-15-57,0 15-45,1-13-48,-1 13-58,0 0-29,0 0-2,0 0-29,0 0-8,0 0-21,0 0-24,3 19-7,-3-6-11,-1 4-22,-1-1 29,1 5-63,0 1 27,-2 2-50,-2 0 32,1 0-3,1-1-25,1 1 4,-3-1-8,0 0-25,2-2-31,-2-1-81,0-2-12,3-1-68,-2-2-55,0-2-36,0-1-86,3-1-100,-4-3-50,5-8-84,-8 15-166,8-15-370,-6 5-756</inkml:trace>
          <inkml:trace contextRef="#ctx0" brushRef="#br0" timeOffset="3895.8888">11043 8159 341,'0'0'810,"-22"-1"-170,22 1-48,-13 0-70,13 0-58,-13-1-92,13 1-31,0 0-43,0 0-38,0 0-18,0 0-33,0 0-33,18-3-30,-5 2-26,5-1-14,6-2-44,0-2 9,8 1-34,4 0 9,-3-2-25,3 0 16,0 1-33,0-1 15,0 1-42,-2 3-18,-2-4-56,-3 2-15,-5 3-67,1-4-96,-3 5-64,-3-2-61,-3 0-66,-2 2-92,-2 0-518,-1-1-693</inkml:trace>
          <inkml:trace contextRef="#ctx0" brushRef="#br0" timeOffset="4096.7643">11129 8298 123,'-14'8'829,"4"-3"-207,1 2-115,9-7-49,-13 7-55,13-7-54,0 0-61,0 0-36,6 10-39,-6-10-50,19 0-31,-5 0-34,6-3-24,6-1-14,2 1-7,5-2-17,3-2-9,0 0-31,7-2-67,-7 2-83,2 0-94,-3 1-59,1 0-127,-1-1-649,1 0-702</inkml:trace>
        </inkml:traceGroup>
        <inkml:traceGroup>
          <inkml:annotationXML>
            <emma:emma xmlns:emma="http://www.w3.org/2003/04/emma" version="1.0">
              <emma:interpretation id="{A748CF9E-73A0-4DAD-BF9E-1887631B63AD}" emma:medium="tactile" emma:mode="ink">
                <msink:context xmlns:msink="http://schemas.microsoft.com/ink/2010/main" type="inkWord" rotatedBoundingBox="11763,8050 12915,7907 12993,8540 11842,8683"/>
              </emma:interpretation>
              <emma:one-of disjunction-type="recognition" id="oneOf1">
                <emma:interpretation id="interp5" emma:lang="en-IN" emma:confidence="0">
                  <emma:literal>per</emma:literal>
                </emma:interpretation>
                <emma:interpretation id="interp6" emma:lang="en-IN" emma:confidence="0">
                  <emma:literal>ptr</emma:literal>
                </emma:interpretation>
                <emma:interpretation id="interp7" emma:lang="en-IN" emma:confidence="0">
                  <emma:literal>poor</emma:literal>
                </emma:interpretation>
                <emma:interpretation id="interp8" emma:lang="en-IN" emma:confidence="0">
                  <emma:literal>par</emma:literal>
                </emma:interpretation>
                <emma:interpretation id="interp9" emma:lang="en-IN" emma:confidence="0">
                  <emma:literal>pts</emma:literal>
                </emma:interpretation>
              </emma:one-of>
            </emma:emma>
          </inkml:annotationXML>
          <inkml:trace contextRef="#ctx0" brushRef="#br0" timeOffset="5458.0582">11813 8368 456,'1'-19'686,"1"0"-152,4 3-58,-1-2-38,4 0-36,0 1-8,5 1-50,1 2-17,2-2-45,2 4 2,2 1-39,2 2 14,1 3-42,0 2 12,-3 1-19,-1 1-27,-3 4-42,2 0-5,-8 3-3,1 0-15,-5 1-8,-1 3 18,-6-9-43,-2 17 29,-3-5-70,-4 0 41,-5 2-50,0-1 27,-1 3-5,-7 0-13,6-3-11,-2 0-13,2-1-46,1-2-81,2-3-34,1 2-94,3-5-136,0 1-101,9-5-151,0 0-108,0 0-731,-8-6-1080</inkml:trace>
          <inkml:trace contextRef="#ctx0" brushRef="#br0" timeOffset="5228.2025">11868 8210 389,'0'0'895,"-1"-11"-115,1 11-83,-2-12-82,2 12 4,-2-11-51,2 11-65,0 0-56,-4-13-16,4 13-101,0 0 17,0 0-28,0 0 35,-8 10-71,8-10 13,-2 24-42,0-10-190,0 6-64,2-1 0,0 6 0,-3 1 0,3 0 0,0 2 0,0-1 0,-1 1 0,1 0 0,0-1 0,-1 0 0,1-1 0,0 1 0,0-6 0,1-1 0,-1 0 0,1-4-258,-1 0-162,0-3-24,0-13-64,0 19-68,0-19-52,0 0-22,0 13-129,0-13-460,0 0-849</inkml:trace>
          <inkml:trace contextRef="#ctx0" brushRef="#br0" timeOffset="6098.6598">12305 8238 141,'-17'2'822,"1"-2"-202,3 0-69,13 0-93,-20 2-76,20-2-83,-9-4-50,9 4-55,0 0-33,8-10-36,1 3-31,5 1-30,1-1-14,6 0-21,0 1-12,3-1-10,-2 1 6,3 0-11,2 0 17,0 1-4,2 2 16,-1 1 13,-1 1 35,2 1 44,-6 0-2,2 1 30,1 2 10,-2 2 6,-3-1-14,0 2 29,0 3-27,-2-1-25,-2 3-17,-3 1-23,-1 1-16,0-2-12,-5 1 6,0 1-25,-3 2 10,-3-4-29,2 2 16,-4-1-24,-2-2 13,0 1-21,-3-1 8,1-2-12,-2-1 60,6-7-20,-12 12 44,12-12-49,-11 5 59,11-5-43,-11-3 49,11 3-46,-10-9 43,10 9-5,-4-17-51,2 8 36,4-4-58,2-2 35,-1-2-50,4 0 37,2-3-50,2 2-10,0 1-6,2-1-26,-2 1-40,3 3-62,-1-1-100,1 4-40,-1 0-84,1 4-133,-3 0-75,2 3-77,2 0-764,-3 2-1031</inkml:trace>
          <inkml:trace contextRef="#ctx0" brushRef="#br0" timeOffset="5716.8961">12305 8064 79,'8'-13'937,"-3"2"-198,-3 2-21,2-1-117,-4 10-14,4-15-70,-4 15-35,3-14-65,-3 14-69,0 0-57,1-12-67,-1 12-21,0 0-8,0 0-11,-4 11-29,4-11 6,-4 20-29,4-7 16,-2 5-54,0 0 25,1 0-53,2 1 26,-2 3-49,2-2 19,1 3-12,0 0-8,0-1-9,2-1-11,-1-1-4,3-3-13,1 0-2,-2-3-25,3-3-37,1 2-38,1-4-88,1-3-37,-2-2-71,4-1-84,-13-3-41,24 0-85,-12-3-39,-1-1-65,-1-2-126,1-1-431,-2 0-780</inkml:trace>
        </inkml:traceGroup>
        <inkml:traceGroup>
          <inkml:annotationXML>
            <emma:emma xmlns:emma="http://www.w3.org/2003/04/emma" version="1.0">
              <emma:interpretation id="{075601CB-5966-469E-8120-A9A0A147C5E4}" emma:medium="tactile" emma:mode="ink">
                <msink:context xmlns:msink="http://schemas.microsoft.com/ink/2010/main" type="inkWord" rotatedBoundingBox="13622,8095 14593,8110 14588,8412 13617,8396"/>
              </emma:interpretation>
              <emma:one-of disjunction-type="recognition" id="oneOf2">
                <emma:interpretation id="interp10" emma:lang="en-IN" emma:confidence="0">
                  <emma:literal>on</emma:literal>
                </emma:interpretation>
                <emma:interpretation id="interp11" emma:lang="en-IN" emma:confidence="0">
                  <emma:literal>On</emma:literal>
                </emma:interpretation>
                <emma:interpretation id="interp12" emma:lang="en-IN" emma:confidence="0">
                  <emma:literal>or</emma:literal>
                </emma:interpretation>
                <emma:interpretation id="interp13" emma:lang="en-IN" emma:confidence="0">
                  <emma:literal>0n</emma:literal>
                </emma:interpretation>
                <emma:interpretation id="interp14" emma:lang="en-IN" emma:confidence="0">
                  <emma:literal>orn</emma:literal>
                </emma:interpretation>
              </emma:one-of>
            </emma:emma>
          </inkml:annotationXML>
          <inkml:trace contextRef="#ctx0" brushRef="#br0" timeOffset="6484.4211">13841 8218 376,'-7'-15'856,"3"9"-177,-4-2-17,0 1-96,1 1-47,-5 0-49,3 4-82,9 2-35,-24-3-64,11 6-20,-1-1-30,1 4-27,-1 1-36,0 2-13,1 3 16,-1 2-71,4 0 29,-1 2-73,3-3 35,1 2-65,1 0 39,2 0-44,2-3 30,2-1-64,2 2 43,2-4-47,0-2 50,1 1-55,4-1 54,2-4-62,0-1 49,3-2-44,-1 0 43,4-4-52,0-2 50,3-4-54,-4 1 58,2-4-53,-3 0 5,1-3 5,-5-1-2,-1-1 9,-1 0 5,-3 2 1,-1 1-3,-3-1 10,0 4-8,-4-1 7,0 3-5,-3 0 3,1 4-16,-3-2 8,-1 3 9,8 5-2,-15-4-17,15 4-49,-18-1-75,18 1-111,-13 1-88,5 4-163,8-5-114,-12 12-144,12-12-608,-2 9-970</inkml:trace>
          <inkml:trace contextRef="#ctx0" brushRef="#br0" timeOffset="6856.1913">14052 8235 725,'0'0'857,"11"-2"-166,-11 2-125,0 0-107,16 0-25,-16 0-84,11 5-24,-11-5-70,14 9-44,-6-3-36,-8-6-26,11 14-31,-4-7-21,0 2-11,-2-1-13,3 4-23,-3-4-10,3 2-11,-2-1 4,-2 0-5,-4-9-1,5 16-5,-5-16-2,4 11-1,-4-11-4,0 0 2,0 12-6,0-12 1,0 0-3,0 0 4,-13-2-2,13 2 13,-9-12 14,4 0 5,3 4 12,-5-7 22,5 0-13,0-2-2,0-2 8,2 1 3,2 0-1,2 0 14,3-3-6,4 3 3,2 1-8,2 3 3,2 0 2,10 3 17,-2 1 29,2 5-20,2-1 9,1 5 2,1 2-1,3 3-14,-1 3-14,-2 0-18,-3 5-10,-8-3-16,0 3 31,-4 1-55,-3 2-7,-4 1-40,-4 1-53,-1 1-58,-6 1-141,-3 6-123,-1-3-129,-5 6-199,-2 1-233,-1-4-636,-3 0-1252</inkml:trace>
        </inkml:traceGroup>
        <inkml:traceGroup>
          <inkml:annotationXML>
            <emma:emma xmlns:emma="http://www.w3.org/2003/04/emma" version="1.0">
              <emma:interpretation id="{C2B450B4-4FA1-4BB7-B956-A74DEF507354}" emma:medium="tactile" emma:mode="ink">
                <msink:context xmlns:msink="http://schemas.microsoft.com/ink/2010/main" type="inkWord" rotatedBoundingBox="15215,8039 17441,7824 17517,8608 15291,8823"/>
              </emma:interpretation>
              <emma:one-of disjunction-type="recognition" id="oneOf3">
                <emma:interpretation id="interp15" emma:lang="en-IN" emma:confidence="0">
                  <emma:literal>pattern</emma:literal>
                </emma:interpretation>
                <emma:interpretation id="interp16" emma:lang="en-IN" emma:confidence="0">
                  <emma:literal>palf em</emma:literal>
                </emma:interpretation>
                <emma:interpretation id="interp17" emma:lang="en-IN" emma:confidence="0">
                  <emma:literal>pa Item</emma:literal>
                </emma:interpretation>
                <emma:interpretation id="interp18" emma:lang="en-IN" emma:confidence="0">
                  <emma:literal>patterns</emma:literal>
                </emma:interpretation>
                <emma:interpretation id="interp19" emma:lang="en-IN" emma:confidence="0">
                  <emma:literal>palf am</emma:literal>
                </emma:interpretation>
              </emma:one-of>
            </emma:emma>
          </inkml:annotationXML>
          <inkml:trace contextRef="#ctx0" brushRef="#br0" timeOffset="8087.9284">15355 8172 722,'0'0'709,"-4"-13"-31,4 13-43,-5-13-63,5 13 5,-8-13-50,8 13-34,-5-9-36,5 9-45,-5-9-56,5 9-49,0 0-25,0 0 54,0 0-8,-9 11-19,9 2 24,-1 2-175,1 4-158,0 5 0,0 5 0,2 2 0,0 5 0,-2 3 0,0-1 0,0 2 0,0 6 0,0-1 0,-2-6 0,1 0 0,1-3 0,0 1 0,1-3 0,-1-5 0,0-5-27,2-3-435,-2-1-3,0-6-40,0-1-66,0-13-66,0 14 10,0-14-38,0 0-103,0 0-314,-3-12-699</inkml:trace>
          <inkml:trace contextRef="#ctx0" brushRef="#br0" timeOffset="8316.793">15264 8521 163,'-5'-32'711,"3"0"-142,1-1-89,1 4-32,3-5-44,1 3-42,3 1-39,4 0-17,3 3-35,4-2-18,4 3-59,0 6 26,1 5-31,2 1 28,-1 7-48,-1 0-2,-1 6-26,-4-1 9,2 4-30,-2 2 18,-5 1-21,-2 3 10,-1 2-15,-5-1-9,-3 1-10,-2-10-12,-4 25-10,-2-12-9,-5 0 31,-1 0-63,-4 2 39,2-2-49,-2-1 32,2 0-60,0-2 24,2-2-84,3-2-25,0-1-92,9-5-93,-13 7-89,13-7-104,0 0-59,0 0-85,0 0-186,8-7-336,2 3-750</inkml:trace>
          <inkml:trace contextRef="#ctx0" brushRef="#br0" timeOffset="8665.5705">15737 8189 669,'11'-8'632,"-3"0"-74,-1 0-13,-7 8-45,6-11-50,-6 11-78,0 0-23,-3-13-41,3 13 10,-11-1-35,2 5 19,-1 1-50,-2 3-6,1 0-38,-5 4-39,2 2-37,0 1-31,1-1-18,0 1 19,2 3-60,3-4 32,3 1-58,-1-1 45,4-2-52,0 0 37,4-2-51,0 0 28,4-3-64,1-2-7,-7-5-45,18 6-33,-18-6 11,21-1-21,-9-4-6,3 0 9,-2 0 30,1-5-1,-2 0 46,2-4-5,-2 0 35,-3 3-6,0-2 40,-1 0 28,-2 3 61,0-1 19,0 3 45,-1 1-32,-5 7 3,6-11-6,-6 11 17,0 0-1,0 0-2,0 0-10,16 3 27,-16-3-61,7 13 18,-7-13-55,5 19 21,-1-10-51,0 1 19,0 1-12,0 0-52,2 3-130,-2-4-72,0 1-97,2-3-86,-1 2-141,-1-2-63,4-3-75,-2 1-153,-6-6-357,12 6-801</inkml:trace>
          <inkml:trace contextRef="#ctx0" brushRef="#br0" timeOffset="8885.4352">16122 8052 474,'3'-20'744,"0"2"-46,-2 2-15,2 0-83,-2 5-55,-1 11-104,0-20-16,0 20-74,0 0 9,0 0-27,0 0-27,0 0-19,0 0-48,3 14-31,-3-1 44,1 2-66,-2 5 10,1-1-54,0 2 8,0 4-62,0 1 13,0 1-52,0-1 18,-3-1-22,3 3-45,0-3-57,0 0-64,0-3-115,3-3-73,-2 0-66,1-4-80,1-1-96,1-2-52,2-2 9,1-3-173,3-3-464,-10-4-839</inkml:trace>
          <inkml:trace contextRef="#ctx0" brushRef="#br0" timeOffset="9094.3127">16348 8107 305,'-3'-19'838,"2"4"-118,0 2-32,-2 0-61,2 3-88,-2 0-57,3 10-62,-4-9 3,4 9-58,0 0-7,0 0-24,-7 10-48,7-10-36,-3 21-23,2-6-33,1-1 2,0 4-54,0 2 7,0 0-56,1 1 9,-1-1-49,1 4 15,1-1-13,-2 0-24,1-3-72,0-1-13,-1-1-102,2-1-4,-1-2-97,-1-2-63,0-1-47,1 0-108,-1-12-109,-2 17-110,2-17-839,-7 8-1170</inkml:trace>
          <inkml:trace contextRef="#ctx0" brushRef="#br0" timeOffset="9269.1987">16075 8310 749,'-13'-7'797,"2"-2"-106,4 1-87,-1 3-59,3-2-97,5 7-50,-5-17-82,5 17-39,4-14-43,1 6-3,5 1-26,3-1-33,3-1-52,2 2-6,4 0-41,0 1 7,-1 0-60,4 2-52,0-2-89,-1 1-72,2 0-141,-3 1-85,0 1-52,-3-1-64,0 3-154,0-3-334,-1 2-633</inkml:trace>
          <inkml:trace contextRef="#ctx0" brushRef="#br0" timeOffset="10051.7156">16519 8257 389,'0'0'702,"7"7"-137,-7-7-35,11 6-86,-11-6-63,0 0-53,19-3-25,-9-1-20,-1-2-51,0 2-8,3-4-47,-2-1 12,-1 1-18,1-2-10,-4-2 0,1 1 5,-1-2-40,-3 3 17,-2-1-36,-1 11 23,0-18-34,0 18 14,-5-14-26,5 14 7,-9-7-16,9 7 21,-15-2-16,15 2 27,-17 8-1,8-3-16,-2 3-12,2 4-11,1 0-1,0 0 20,2 2-62,0-1 27,2 2-36,0-2 32,3 0-61,2-1 17,0 1-87,2-5-17,2 4-77,0-4-51,4 0-24,-3-3-35,3-1-58,-9-4-3,18 5-18,-18-5 38,17 0-1,-17 0 39,18-6 33,-11 0 61,1 2 27,1-3 34,-4-1 30,1-3 43,1 0 33,-2-2 72,-1 1 26,2-2 49,-1 0 18,0 2 25,2-1-10,-1 2-6,2 3 8,-1 0-10,2 3 17,3 1-32,-12 4 17,22-2-15,-10 4 20,1 1-16,2 2 29,-2 2 4,1 1-15,-2-1-9,-1 4-25,1-1 1,-2 1-16,-2 0 8,-2-1-35,2 1 22,-3-1-39,-1-3 27,-4-7-50,4 14 28,-4-14-39,1 12 31,-1-12-44,0 0 30,-4 8-38,4-8 33,0 0-42,-8-5 37,8 5-42,-4-10-1,1 1 6,-1-1-1,3 0-1,1-2 9,0 1-5,1-4 1,3 1 2,1 1-3,0 0-1,3 0 3,1 3-1,2 0 0,1 3 1,1 2-20,-1 0 21,1 4-23,1 1 30,-1 1-21,2 4 27,-1 0 2,0-1 6,-1 4 0,0 0-3,-2-2 1,-2 2-5,0 1 0,-3-1 4,1-1-9,-2 0 16,-5-7-9,8 12 0,-8-12 3,6 8 0,-6-8-4,0 0-1,0 0-4,0 0-2,0 0 9,0 0-13,0 0 2,0 0-9,-1-11 1,1 11-8,1-20 4,0 7 7,3-4-3,0 1-2,1 0 3,2-4 2,3 2 33,-1 3-43,1 0 11,4 1 2,0 3 12,0 1 8,1 5 21,2 0 16,-2 5 9,2 0 19,0 5 22,0-2-5,2 5-9,0 1-12,-2 3-15,0 0-13,-2 2-8,-2-2 18,0 5-44,-3 0 13,-2-3-58,-2 1-40,0 0-94,-3-1-85,-4 3-130,-2 0-137,-3 1-209,-3 2-240,-1-2-599,-4-1-1200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45.921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C359F4B8-B6BA-4FF3-9302-D0BF65DB983F}" emma:medium="tactile" emma:mode="ink">
          <msink:context xmlns:msink="http://schemas.microsoft.com/ink/2010/main" type="writingRegion" rotatedBoundingBox="2908,7935 4708,7935 4708,8218 2908,8218"/>
        </emma:interpretation>
      </emma:emma>
    </inkml:annotationXML>
    <inkml:traceGroup>
      <inkml:annotationXML>
        <emma:emma xmlns:emma="http://www.w3.org/2003/04/emma" version="1.0">
          <emma:interpretation id="{EB6FBE72-4785-4A44-BB17-C86D17D7C10E}" emma:medium="tactile" emma:mode="ink">
            <msink:context xmlns:msink="http://schemas.microsoft.com/ink/2010/main" type="paragraph" rotatedBoundingBox="2908,7935 4708,7935 4708,8218 2908,82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22BCA7-ABF0-44BE-BB32-D1064B9365B3}" emma:medium="tactile" emma:mode="ink">
              <msink:context xmlns:msink="http://schemas.microsoft.com/ink/2010/main" type="line" rotatedBoundingBox="2908,7935 4708,7935 4708,8218 2908,8218"/>
            </emma:interpretation>
          </emma:emma>
        </inkml:annotationXML>
        <inkml:traceGroup>
          <inkml:annotationXML>
            <emma:emma xmlns:emma="http://www.w3.org/2003/04/emma" version="1.0">
              <emma:interpretation id="{31FF2CE0-6C21-4AFB-94D5-BE74140DF49C}" emma:medium="tactile" emma:mode="ink">
                <msink:context xmlns:msink="http://schemas.microsoft.com/ink/2010/main" type="inkWord" rotatedBoundingBox="2908,8199 2979,8199 2979,8218 2908,8218"/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-</emma:literal>
                </emma:interpretation>
                <emma:interpretation id="interp2" emma:lang="en-IN" emma:confidence="0">
                  <emma:literal>_</emma:literal>
                </emma:interpretation>
                <emma:interpretation id="interp3" emma:lang="en-IN" emma:confidence="0">
                  <emma:literal>`</emma:literal>
                </emma:interpretation>
                <emma:interpretation id="interp4" emma:lang="en-IN" emma:confidence="0">
                  <emma:literal>~</emma:literal>
                </emma:interpretation>
              </emma:one-of>
            </emma:emma>
          </inkml:annotationXML>
          <inkml:trace contextRef="#ctx0" brushRef="#br0">2979 8218 628,'0'0'513,"0"0"-84,0 0-34,-11-4-34,11 4-61,0 0-36,0 0-35,-11-3-10,11 3-43,0 0-5,0 0-39,0 0 6,-12-4-32,12 4 0,0 0-33,0 0-16,0 0 1,-13-3 27,13 3-31,0 0 27,0 0-34,0 0 34,0 0-4,-14-2-1,14 2-2,0 0-1,0 0-13,0 0-6,0 0-12,0 0-16,0 0 2,-10-3-3,10 3-4,0 0-6,0 0-4,0 0-2,0 0-16,0 0-15,0 0-20,0 0-28,0 0-85,0 0-16,0 0-50,0 0-99,0 0-102,0 0-198,11 7-393,-11-7-617</inkml:trace>
        </inkml:traceGroup>
        <inkml:traceGroup>
          <inkml:annotationXML>
            <emma:emma xmlns:emma="http://www.w3.org/2003/04/emma" version="1.0">
              <emma:interpretation id="{AE396823-AA81-4E53-89C8-A90F8E403D5C}" emma:medium="tactile" emma:mode="ink">
                <msink:context xmlns:msink="http://schemas.microsoft.com/ink/2010/main" type="inkWord" rotatedBoundingBox="4115,7935 4708,7935 4708,8006 4115,8006"/>
              </emma:interpretation>
              <emma:one-of disjunction-type="recognition" id="oneOf1">
                <emma:interpretation id="interp5" emma:lang="en-IN" emma:confidence="0">
                  <emma:literal>E</emma:literal>
                </emma:interpretation>
                <emma:interpretation id="interp6" emma:lang="en-IN" emma:confidence="0">
                  <emma:literal>e</emma:literal>
                </emma:interpretation>
                <emma:interpretation id="interp7" emma:lang="en-IN" emma:confidence="0">
                  <emma:literal>+</emma:literal>
                </emma:interpretation>
                <emma:interpretation id="interp8" emma:lang="en-IN" emma:confidence="0">
                  <emma:literal>{</emma:literal>
                </emma:interpretation>
                <emma:interpretation id="interp9" emma:lang="en-IN" emma:confidence="0">
                  <emma:literal>-</emma:literal>
                </emma:interpretation>
              </emma:one-of>
            </emma:emma>
          </inkml:annotationXML>
          <inkml:trace contextRef="#ctx0" brushRef="#br0" timeOffset="36900.3823">4168 7978 470,'0'0'718,"-16"2"-124,16-2-19,-12 2-46,12-2-37,0 0-59,-14 4-16,14-4-69,0 0-3,-11 2-49,11-2 15,0 0-9,0 0-21,0 0-21,0 0-12,9 6-11,-9-6-15,23 0-16,-7-1-13,4 1-15,6-2-12,3 0-25,4-1-23,4-2-19,0 1-87,2-1-12,0 0 0,-2 0 0,-1 0 0,-1 1 0,-2 0 0,-6 2 0,0-2 0,-7 1 0,-1 1 0,-1 1 0,-4 0 0,-14 1 0,19-1 0,-19 1 0,0 0 0,0 0 0,0 0 0,-7 5 0,-7-2 0,-4 1 0,-7-1 0,-3 1 0,-6 2 0,-2-1 0,-1-1 0,-1-1 0,1 3 0,1-3 0,1 2 0,2-1 0,6-1 0,2-1 0,3 1 0,3-1 0,2 0 0,-1-1 0,7-1 0,11 0 0,-19 3 0,19-3 0,0 0 0,0 0 0,0 0 0,0 0 0,14-3 0,-1 3 0,0 0 0,6-1 0,1-1 0,3 2 0,4-4 0,-1 3 0,4-1 0,-3 0 0,1 0 0,-1-1 0,-2 0 0,-3 1 0,-3 0 0,-1 1 0,0-3 0,-7 4 0,2-2 0,-13 2 0,21-2 0,-21 2 0,15-4 0,-15 4 0,0 0 0,9-8 0,-9 8 0,0 0 0,-7-7 0,7 7 0,-15-4-102,5 2-855,-3 2-285,0 0-616,-2-2-1573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48.827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3236F1B3-12A7-4F6B-9B64-BB187C3A26E8}" emma:medium="tactile" emma:mode="ink">
          <msink:context xmlns:msink="http://schemas.microsoft.com/ink/2010/main" type="inkDrawing" rotatedBoundingBox="2613,8232 7207,8245 7206,8310 2612,8298" semanticType="underline" shapeName="Other">
            <msink:sourceLink direction="with" ref="{B2B7980D-93B8-496C-8F84-B17D66A42A69}"/>
            <msink:sourceLink direction="with" ref="{55D89D9C-B39F-46B1-A2DC-7BA49B278FC3}"/>
          </msink:context>
        </emma:interpretation>
      </emma:emma>
    </inkml:annotationXML>
    <inkml:trace contextRef="#ctx0" brushRef="#br0">2668 8234 541,'0'0'427,"-17"2"-67,17-2-51,-10 4-21,10-4-19,0 0-20,-14 2-17,14-2-6,0 0-31,0 0-13,-14 3-27,14-3 3,0 0-16,0 0 24,0 0-22,0 0 35,0 0-22,0 0-24,0 0-15,0 0-6,6 5-6,-6-5-3,14 0-3,-14 0-2,18 3-12,-5-2-18,1-1 3,4 0-15,1 3-12,1-3-1,3 0-1,5 0 0,0 3-2,3-2 0,4 2 0,3-2-7,1 1 51,1 1-34,2-2 13,10 2-30,1-3 16,1 2-30,3-1 11,1 0-23,2-1 18,0 4-28,0-3 29,1 2-27,1-3 20,0 3-25,2-2 23,2 1-25,9-1 24,-10 0-23,10 2 25,1-2-27,-12 2 21,12-3-24,0 2 21,-11-2-19,0 0 24,3 0-31,-2 0 24,10 0-14,-10 0 16,9-2-21,2 1 25,-13-1-21,1 2 24,-1-1-24,0-2 21,-1 2-22,-2 0 23,0-1-27,-1 1 24,-1-2-1,-1 3 0,-1 0-9,1 0-1,-2 0 7,-2 0-20,-1 0 20,2 0-24,-1 0 26,-3 0-22,3 0 24,-1 0-3,0 0-2,-1 0 0,0 0-5,2 3 2,0-3 5,-3-3-11,1 3-1,1 0 0,-3 0 1,-6 0-2,-2 0-6,-1-3 0,-1 3 0,0 0 4,-2-1 0,0 1-16,-7-1 22,-1-2 3,0 3-19,-3-1 21,-5 1-11,-1-1 11,1 1 4,-4-1-3,0 0-7,-3 1-15,0 0 22,0 0-18,-3-2 26,0 1 5,-12 1 2,20-1 18,-20 1 14,17-1 9,-17 1 3,14-2 7,-14 2 6,13 0 4,-13 0-4,0 0 4,15 0-2,-15 0 1,0 0 1,0 0-4,15-2 42,-15 2-52,0 0 34,0 0-43,0 0 22,14-1-36,-14 1 27,0 0-49,0 0 40,0 0-48,0 0 27,0 0-40,12-1 29,-12 1-32,0 0 10,0 0-87,0 0-2,0 0-128,0 0-123,8-6-120,-8 6-165,0 0-179,-2-12-863,2 12-1325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9:46.025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8DFBB063-0DEC-4105-95D6-1BE7E7A3273E}" emma:medium="tactile" emma:mode="ink">
          <msink:context xmlns:msink="http://schemas.microsoft.com/ink/2010/main" type="writingRegion" rotatedBoundingBox="26529,11927 15527,16294 14219,12999 25222,8632"/>
        </emma:interpretation>
      </emma:emma>
    </inkml:annotationXML>
    <inkml:traceGroup>
      <inkml:annotationXML>
        <emma:emma xmlns:emma="http://www.w3.org/2003/04/emma" version="1.0">
          <emma:interpretation id="{CA84504D-36A2-48EE-87A4-86BE05F8CBF3}" emma:medium="tactile" emma:mode="ink">
            <msink:context xmlns:msink="http://schemas.microsoft.com/ink/2010/main" type="paragraph" rotatedBoundingBox="26529,11927 15527,16294 14962,14871 25965,10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551BAA-A4A8-4230-9929-FD12354A76CA}" emma:medium="tactile" emma:mode="ink">
              <msink:context xmlns:msink="http://schemas.microsoft.com/ink/2010/main" type="line" rotatedBoundingBox="26529,11927 15527,16294 14962,14871 25965,10503"/>
            </emma:interpretation>
          </emma:emma>
        </inkml:annotationXML>
        <inkml:traceGroup>
          <inkml:annotationXML>
            <emma:emma xmlns:emma="http://www.w3.org/2003/04/emma" version="1.0">
              <emma:interpretation id="{3D72D891-337A-4FA3-B9D6-C8572E518CA6}" emma:medium="tactile" emma:mode="ink">
                <msink:context xmlns:msink="http://schemas.microsoft.com/ink/2010/main" type="inkWord" rotatedBoundingBox="26525,11915 25129,12470 24726,11455 26122,10901"/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too</emma:literal>
                </emma:interpretation>
                <emma:interpretation id="interp2" emma:lang="en-IN" emma:confidence="0">
                  <emma:literal>tie</emma:literal>
                </emma:interpretation>
                <emma:interpretation id="interp3" emma:lang="en-IN" emma:confidence="0">
                  <emma:literal>fie</emma:literal>
                </emma:interpretation>
                <emma:interpretation id="interp4" emma:lang="en-IN" emma:confidence="0">
                  <emma:literal>*to</emma:literal>
                </emma:interpretation>
              </emma:one-of>
            </emma:emma>
          </inkml:annotationXML>
          <inkml:trace contextRef="#ctx0" brushRef="#br0">24932 11623 610,'0'0'954,"-4"-18"-146,4 18-49,-3-16-35,3 16-59,-4-14-58,4 14-109,-4-11-29,4 11-95,0 0-10,-5-10-16,5 10 38,0 0-26,-7 11-95,7-11-265,-6 19 0,2-5 0,1 1 0,-2 2 0,3 0 0,-2 3 0,-1 0 0,4-2 0,0 2 0,-1-3 0,2 2 0,2 0 0,-2-2 0,2 0 0,3-2 0,-4 0 0,4 1 0,0-4 0,1 0 0,4-2 0,-4 0 0,5-3 0,-2-2-59,3 0-362,-1-1-8,-11-4-25,22 2-41,-9-3-58,-1-3-25,2 0-65,-1-3-146,-2 0-397,2-8-797</inkml:trace>
          <inkml:trace contextRef="#ctx0" brushRef="#br0" timeOffset="303.9971">24932 11543 154,'-18'0'809,"4"0"-144,14 0-62,-21 0-71,21 0-37,-18 1-76,18-1-22,-13 2-41,13-2-6,0 0-7,0 0-45,0 0-32,0 0-8,0 0-19,11 1-13,1-4-1,1-1 3,2 1-54,0-2 17,1-1-46,0 1 18,-3-2-48,1 0 20,-1-2-39,-4 3 10,2-4-47,-2 0 26,-4 2-50,1-2-11,-1-1-24,-5 11 0,1-21 0,-4 13 0,-2-2 0,0 3 0,-1 0 0,-3 0 0,0 2 0,-2 3 0,0-1 0,-3 3 0,1 0-100,-5 3-19,4 2-99,-2 2-56,2 1-70,-3 3-64,4 1-105,-1 3-89,4 1-69,1 1-202,5-4-415,2 4-892</inkml:trace>
          <inkml:trace contextRef="#ctx0" brushRef="#br0" timeOffset="551.8317">25344 11754 844,'11'-3'951,"-11"3"-71,0 0-109,0 0-58,9-8-120,-9 8-78,12-6-31,-2 2-51,4 0-41,1 0-46,3 1-35,6-2-29,1 2-48,2 0-44,1 0-39,-1 0-50,2 1-101,-4 0 0,-2 1 0,-2 1 0,0-1-79,-3 1-166,-3-1-89,-2 1-35,-13 0-53,17-1-68,-17 1-94,0 0-57,0 0-120,0 0-593,0 0-957</inkml:trace>
          <inkml:trace contextRef="#ctx0" brushRef="#br0" timeOffset="796.0104">25546 11618 438,'-7'-5'929,"7"5"-129,-9-12-75,9 12-65,-7-9-10,7 9-92,0 0-65,-6-10-10,6 10-101,0 0-24,0 0-40,0 0 45,0 0-48,0 0 19,0 0-40,0 0-203,6 14-91,-3-5 0,1 3 0,0 1 0,1 1 0,-1 2 0,2 0 0,0 1 0,-1 4 0,1-2 0,-2-1 0,0 2 0,2-3 0,-2 0 0,0 0 0,-1-2 0,1 1 0,0-1 0,1 0 0,0-1 0,-2-2-34,1 0-512,0-3-46,1 3-78,-1-4-81,3 1-146,0-4-595,0 0-1116</inkml:trace>
          <inkml:trace contextRef="#ctx0" brushRef="#br0" timeOffset="1035.2701">26005 11697 992,'-3'-10'867,"3"10"-87,0 0-112,0 0-28,5-11-86,-5 11-51,8-4-42,-8 4-42,19-4-43,-6 3-42,3-1-35,2 2-46,2-1-39,3 1-36,-1-2-35,5 1-24,-5 1-27,3-1-19,-3 0-13,1-1-25,-3 1-48,3-1-47,-6 2-20,2-2-108,-6 1-88,1 0-49,-14 1-57,22-3-46,-22 3-96,16 0-64,-16 0-91,0 0-756,7-7-1046</inkml:trace>
          <inkml:trace contextRef="#ctx0" brushRef="#br0" timeOffset="1264.7707">26290 11536 964,'0'0'835,"-11"-13"-67,11 13-71,-5-8-41,5 8-63,0 0-75,-9-9-9,9 9-102,0 0-4,0 0-1,0 0 44,0 0-40,-4 13 13,3-2-251,1 2-168,0 5 0,0 0 0,-2 7 0,0-2 0,2 2 0,-2-1 0,2 1 0,-2 1 0,2-2 0,0 2 0,0 1 0,0-3 0,-2 1 0,2-6 0,0 3 0,-2-2 0,2-1 0,0-1 0,-1-1 0,1-4 0,0 0 0,-5-2-611,5 2-377,-4-1-1088,4-12-1839</inkml:trace>
        </inkml:traceGroup>
        <inkml:traceGroup>
          <inkml:annotationXML>
            <emma:emma xmlns:emma="http://www.w3.org/2003/04/emma" version="1.0">
              <emma:interpretation id="{05522EEC-F133-4FC8-BC5F-CCF239A26C4D}" emma:medium="tactile" emma:mode="ink">
                <msink:context xmlns:msink="http://schemas.microsoft.com/ink/2010/main" type="inkWord" rotatedBoundingBox="22310,12872 21885,13041 21570,12248 21995,12079"/>
              </emma:interpretation>
              <emma:one-of disjunction-type="recognition" id="oneOf1">
                <emma:interpretation id="interp5" emma:lang="en-IN" emma:confidence="0">
                  <emma:literal>&amp;</emma:literal>
                </emma:interpretation>
                <emma:interpretation id="interp6" emma:lang="en-IN" emma:confidence="0">
                  <emma:literal>°</emma:literal>
                </emma:interpretation>
                <emma:interpretation id="interp7" emma:lang="en-IN" emma:confidence="0">
                  <emma:literal>9</emma:literal>
                </emma:interpretation>
                <emma:interpretation id="interp8" emma:lang="en-IN" emma:confidence="0">
                  <emma:literal>8</emma:literal>
                </emma:interpretation>
                <emma:interpretation id="interp9" emma:lang="en-IN" emma:confidence="0">
                  <emma:literal>%</emma:literal>
                </emma:interpretation>
              </emma:one-of>
            </emma:emma>
          </inkml:annotationXML>
          <inkml:trace contextRef="#ctx0" brushRef="#br0" timeOffset="2499.6025">21744 12273 412,'0'0'626,"-14"-4"-63,14 4-29,-13-5-29,13 5-30,-10-4-66,10 4 25,-8-8-19,8 8-5,-6-7-28,6 7-27,-3-10 6,3 10 4,2-10-86,-2 10 23,7-14-67,1 7 35,0 1-43,3-3-12,3 3 0,1-2-13,2 4-202,6-4 0,0 5 0,-1-3 0,2 2 0,-2 3 0,-2 1 0,-2 0 0,0 4 0,-1-2 0,-3 5 0,-3 2 0,-1-1 0,-2 4 0,-4 1 0,-3-1 0,-3 4 0,-2 0 0,-3 2 0,-3 2 0,1-1 0,0 1 0,-2 1 0,1-1 0,1-1 0,-1 0 0,2-1 0,1 0 0,2-3 0,0 0 0,1-1 0,3-2 0,1 0 0,1-2 0,2 0 0,3-1 0,1-2 0,0 0 0,2-2 0,1-1 0,2 0 0,1-3 0,-2 0 0,2-2 0,1 0 0,-1-1 0,2-3 0,-1-1 0,0 0 0,-1-2 0,1-1 0,-2-1 0,-3 0 0,1-1 0,-2 1 0,-2 0 0,-1 1 0,-5 9 0,5-15 0,-5 15 0,0 0 0,-1-13 0,1 13 0,0 0 0,-12 3 0,12-3 0,-10 10 0,1-1 0,2 4 0,-1-1 0,-3 5 0,1 1 0,1 2 0,0 0 0,1 1 0,0 1 0,2 2 0,-2-2 0,2 2 0,2-2 0,0 2 0,1-2 0,2-3 0,-2-1 0,3 2 0,0-2 0,0-1 0,0 0 0,0 0 0,0-3 0,0-1 0,0 0 0,0-1 0,0-12 0,0 21 0,0-21 0,-3 19 0,3-19 0,-8 17 0,3-10 0,-2 1 0,1-3 0,0 2 0,6-7 0,-14 9 0,14-9 0,-16 7 0,16-7 0,-16 2-12,16-2-854,-22 3-281,22-3-796,-22-3-1679</inkml:trace>
        </inkml:traceGroup>
        <inkml:traceGroup>
          <inkml:annotationXML>
            <emma:emma xmlns:emma="http://www.w3.org/2003/04/emma" version="1.0">
              <emma:interpretation id="{F879FAB1-8D59-4B47-939A-6DC0FEF1F50A}" emma:medium="tactile" emma:mode="ink">
                <msink:context xmlns:msink="http://schemas.microsoft.com/ink/2010/main" type="inkWord" rotatedBoundingBox="20332,13897 19983,14035 19702,13329 20051,13190"/>
              </emma:interpretation>
              <emma:one-of disjunction-type="recognition" id="oneOf2">
                <emma:interpretation id="interp10" emma:lang="en-IN" emma:confidence="0">
                  <emma:literal>r</emma:literal>
                </emma:interpretation>
                <emma:interpretation id="interp11" emma:lang="en-IN" emma:confidence="0">
                  <emma:literal>5</emma:literal>
                </emma:interpretation>
                <emma:interpretation id="interp12" emma:lang="en-IN" emma:confidence="0">
                  <emma:literal>&amp;</emma:literal>
                </emma:interpretation>
                <emma:interpretation id="interp13" emma:lang="en-IN" emma:confidence="0">
                  <emma:literal>.</emma:literal>
                </emma:interpretation>
                <emma:interpretation id="interp14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3383.9375">19882 13315 408,'-7'-8'720,"7"8"-115,-6-10-41,6 10-102,0 0-11,2-17-32,-2 17-41,7-12-38,-7 12-28,15-12-24,-5 7 6,2-1-55,4 2 1,-1 0-25,0 1-7,0 3-42,0 0 4,-1 3-24,2-1-15,-1 2 5,-2 3-5,-1-1-12,-2 4-8,0-1-1,-2 1-10,-3 3-4,-1 0-11,-2 0-8,-2 2-7,-3 1-2,-1 1-5,-2 2 5,-3 0-17,0-1 1,0 1-15,0-4-8,-3 2-6,3 0-14,2-3-9,-2-2 0,3 0 0,0-1 0,1-2 0,5-9 0,-5 17 0,5-17 0,-1 12 0,1-12 0,6 9 0,-6-9 0,12 5 0,-12-5 0,16 0 0,-16 0 0,18-2 0,-6-1 0,-2-2 0,3-2 0,-1 0 0,-1 0 0,1-1 0,-3 0 0,2-3 0,-5 5 0,3 0 0,-3 0 0,-6 6 0,9-11 0,-9 11 0,7-7 0,-7 7 0,0 0 0,0 0 0,0 0 0,-12 9 0,6-1 0,-1 0 0,-3 3 0,1 1 0,-1 5 0,-1 0 0,2 2 0,0 1 0,0-3 0,1 4 0,3 0 0,0 0 0,2-3 0,1 2 0,0-3 0,2 1 0,2 1 0,0-2 0,2 0 0,-1-1 0,1-1 0,-1 1 0,1-3 0,0 1 0,0-3 0,-2 0 0,1-3 0,-1 2 0,-2-10 0,2 15 0,-2-15 0,-2 14 0,2-14 0,-5 11 0,5-11 0,-8 11 0,8-11 0,-13 9 0,4-7-287,9-2-214,-21 5-132,10 0-174,-3-3-271,0 1-470,-3-2-1188</inkml:trace>
        </inkml:traceGroup>
        <inkml:traceGroup>
          <inkml:annotationXML>
            <emma:emma xmlns:emma="http://www.w3.org/2003/04/emma" version="1.0">
              <emma:interpretation id="{ADB69A8C-39BB-4930-8025-F814DD182EB6}" emma:medium="tactile" emma:mode="ink">
                <msink:context xmlns:msink="http://schemas.microsoft.com/ink/2010/main" type="inkWord" rotatedBoundingBox="19150,14856 18753,15013 18445,14238 18842,14081"/>
              </emma:interpretation>
              <emma:one-of disjunction-type="recognition" id="oneOf3">
                <emma:interpretation id="interp15" emma:lang="en-IN" emma:confidence="0">
                  <emma:literal>N</emma:literal>
                </emma:interpretation>
                <emma:interpretation id="interp16" emma:lang="en-IN" emma:confidence="0">
                  <emma:literal>n</emma:literal>
                </emma:interpretation>
                <emma:interpretation id="interp17" emma:lang="en-IN" emma:confidence="0">
                  <emma:literal>r</emma:literal>
                </emma:interpretation>
                <emma:interpretation id="interp18" emma:lang="en-IN" emma:confidence="0">
                  <emma:literal>M</emma:literal>
                </emma:interpretation>
                <emma:interpretation id="interp19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4112.3285">18717 14214 89,'-8'-8'852,"8"8"-164,-5-9-61,5 9-48,-4-8-67,4 8-69,0-12-47,0 12-46,4-11-22,-4 11-16,9-15-16,0 8-8,-1 0-10,1-2-15,2 1-23,1 3-26,-2 0-20,1 0-33,0 3-20,1-1-6,-12 3-30,20 0-15,-20 0-10,19 7-14,-19-7-7,12 12 0,-8-4-5,-1 2-15,-2 1-1,-1 0-10,-2 2-4,-2 2-5,-1 0-3,-2 1-2,1 2-1,-4-1-8,2 0-2,0 0-2,0-3 5,0 1-2,3-4-2,-1 2-1,3-3 2,0-1-2,3-9-2,-3 16 5,3-16-3,3 13-1,-3-13 1,8 7 0,-8-7 0,11 4-2,-11-4 3,16 1-3,-16-1 3,14-2-3,-14 2 2,14-4 2,-14 4 0,12-5-5,-12 5 3,11-7-2,-11 7 1,6-9-4,-6 9 4,0 0-4,5-11 4,-5 11-1,0 0-1,0 0-6,0 0 13,-8-5-9,8 5 8,-11 12-11,6-5 7,-3 5-6,0 1 0,0 6 1,-1 0 1,2 2 3,-1 2 1,1 1 12,2-1-12,1 1 1,0 2 2,2-2 22,0 4 10,2-3-6,2 0-29,-1 1 0,0-1 0,2 0 0,-1 0 0,1-3 0,1-1 0,-2-1 0,1-1 0,0-2 0,1-2 0,-1-1 0,-2-3 0,2 0 0,-2 0 0,-1-11 0,3 15 0,-3-15 0,1 14 0,-1-14 0,0 0 0,-4 11 0,4-11 0,-8 7 0,8-7 0,-14 0 0,14 0-228,-15-3-443,1 6-245,14-3-1090,-25-3-1763</inkml:trace>
        </inkml:traceGroup>
        <inkml:traceGroup>
          <inkml:annotationXML>
            <emma:emma xmlns:emma="http://www.w3.org/2003/04/emma" version="1.0">
              <emma:interpretation id="{DAD01944-95F9-421E-954C-FC53688E119D}" emma:medium="tactile" emma:mode="ink">
                <msink:context xmlns:msink="http://schemas.microsoft.com/ink/2010/main" type="inkWord" rotatedBoundingBox="17115,15399 15939,15866 15671,15191 16847,14724"/>
              </emma:interpretation>
              <emma:one-of disjunction-type="recognition" id="oneOf4">
                <emma:interpretation id="interp20" emma:lang="en-IN" emma:confidence="0">
                  <emma:literal>or.</emma:literal>
                </emma:interpretation>
                <emma:interpretation id="interp21" emma:lang="en-IN" emma:confidence="0">
                  <emma:literal>Fro</emma:literal>
                </emma:interpretation>
                <emma:interpretation id="interp22" emma:lang="en-IN" emma:confidence="0">
                  <emma:literal>aero</emma:literal>
                </emma:interpretation>
                <emma:interpretation id="interp23" emma:lang="en-IN" emma:confidence="0">
                  <emma:literal>Fro.</emma:literal>
                </emma:interpretation>
                <emma:interpretation id="interp24" emma:lang="en-IN" emma:confidence="0">
                  <emma:literal>Frs</emma:literal>
                </emma:interpretation>
              </emma:one-of>
            </emma:emma>
          </inkml:annotationXML>
          <inkml:trace contextRef="#ctx0" brushRef="#br1" timeOffset="5.07668E7">15955 15359 592,'0'-12'679,"-1"-1"-79,-2 1-29,-1 2-61,0-1-33,-3 3-63,0 0-24,-2 0-62,-1 5-23,-1-1-38,-1 1-3,0 5-58,-1 0-5,-1 3-52,1 1 7,1 3-46,0-2-18,-1 3-15,4 2-5,2 1-20,0 1-16,0-3-6,3 2-9,1-1 1,2-1-5,1-11-3,3 21-2,-2-12-1,6 0-3,-1-1 0,1-4-2,1 2-7,-8-6 4,19 7 0,-19-7 5,17 0-11,-17 0-5,20-5-3,-10 1-2,0-1 0,0-1 0,0-2 5,0 0 17,-2-1-18,-1 0 21,0 0-19,0 1 30,-2 1-2,-5 7 28,12-11-11,-12 11 7,9-10-24,-9 10 16,0 0-8,0 0 38,0 0-8,15 4-11,-15-4-3,4 9-7,-4-9-5,5 14 3,-5-14-15,3 14-5,-3-14 4,5 15-20,-5-15-30,4 18-47,-4-18-45,2 15-46,-2-15-62,3 14-73,-3-14-108,2 13-102,-2-13-46,4 11-52,-4-11-174,4 10-303,-4-10-706</inkml:trace>
          <inkml:trace contextRef="#ctx0" brushRef="#br1" timeOffset="5.0767E7">16178 15147 710,'-1'-21'925,"-1"3"-120,0 0-78,-1 2-67,-1 0-69,1 2-60,0 2-55,0 0-72,1 4-57,2 8-55,-4-11 3,4 11-3,0 0-19,0 0-12,-4 10-16,4-10-12,0 21-109,0-8-124,1 5 0,1 1 0,-1 1 0,2 4 0,-2 0 0,0 1 0,2-1 0,-2 2 0,2-1 0,-2 1 0,1 1 0,-1-1 0,-1 2 0,-1-5 0,1 2 0,0-1-100,-3-4-303,1-1-52,0-1-46,0-2-104,-1-2-64,0 0-41,0-1-132,0-3-390,-1-1-841</inkml:trace>
          <inkml:trace contextRef="#ctx0" brushRef="#br1" timeOffset="5.07678E7">16036 15493 459,'-6'-9'825,"2"0"-165,4 9-81,-7-14-94,7 14-67,-4-17-65,4 17-53,4-15-45,1 7-43,2-1-23,2 1-57,5-1-6,-1 4-41,3-2-4,2-3-37,3 6 7,2-4-5,1 1-32,0 0-1,2 0-34,3-1 17,1 1-34,-2-4 23,1 2-23,-2 1 16,1-3-12,-3 1 20,-3 1-10,0-1 19,-3 1-11,-2-1 23,-2 4 8,-2-3 26,0 2 7,-6-1 10,1 2 26,-3-1 5,-5 7 20,9-11 8,-9 11 18,0 0-13,0 0 21,-4-9-27,4 9 10,0 0-34,-15 5-6,15-5-9,-14 11 1,4-1 4,1 2-16,1 1 3,-3 3-21,2 1 0,-1 1-17,0 3 1,4 1-14,0-2-6,-1 2-3,3-1-1,2-3-1,-1 1-3,2-4-8,2-1-19,2 0-2,1-2-23,1-3-25,0-2-15,3 1-11,2-5-19,-10-3-16,22 2-15,-9-4-34,2-3-15,1-1-5,0-1-32,1-2-29,2-4-4,2-5-8,-1-1 0,1 1 2,-2-6 19,0 2 41,-1-7 28,1 0 50,-4 2 29,-2 1 42,-1 1 56,-2 0 54,-2 4 61,-3 0 55,-1 3 46,-2 2 27,1 0 17,-2 3 22,2 1-5,-2 2-28,-1 10-45,1-16-40,-1 16-30,3-12-5,-3 12-5,0 0 16,0 0-25,0 0 23,10 9-35,-7 0 19,-2 2-18,1 2-2,0 3 4,-1 3 4,0 0-16,-1 1-9,0 1-5,-1 2-18,0 0-2,-3 2-13,1-2 2,-1-1-14,1 0-1,-1-1-9,0-4 0,-1 0-8,1-2-2,0-3 5,2 1 23,2-13-25,-4 17-6,4-17 0,-4 9-1,4-9 2,0 0-10,0 0 10,0 0-6,0 0 5,5-15 6,-1 8-4,1-3 1,4-4 1,-1 5 5,1-5 1,5 1 6,-2 1 3,3-2 5,0 1 3,3 4 15,-2-2 15,3 4 16,-3-1 35,0 2 0,0 4 29,-1 1 14,-2 1-3,1 0-151,-3 0 0,1 3 0,-2 2 0,-2-1 0,0 2 0,-3 0 0,0 2 0,-5-8 0,2 19 0,-2-19 0,-1 21 0,-2-11 0,-2 1 0,2 0-85,-3-1-408,1-2-112,-3 3-169,-2 0-243,1-2-633,-1-1-1316</inkml:trace>
        </inkml:traceGroup>
        <inkml:traceGroup>
          <inkml:annotationXML>
            <emma:emma xmlns:emma="http://www.w3.org/2003/04/emma" version="1.0">
              <emma:interpretation id="{250B7DCD-E1F9-449E-B05C-45060AE55F72}" emma:medium="tactile" emma:mode="ink">
                <msink:context xmlns:msink="http://schemas.microsoft.com/ink/2010/main" type="inkWord" rotatedBoundingBox="15687,15366 15231,15547 15105,15230 15561,15049"/>
              </emma:interpretation>
              <emma:one-of disjunction-type="recognition" id="oneOf5">
                <emma:interpretation id="interp25" emma:lang="en-IN" emma:confidence="0">
                  <emma:literal>s.</emma:literal>
                </emma:interpretation>
                <emma:interpretation id="interp26" emma:lang="en-IN" emma:confidence="0">
                  <emma:literal>is</emma:literal>
                </emma:interpretation>
                <emma:interpretation id="interp27" emma:lang="en-IN" emma:confidence="0">
                  <emma:literal>e.</emma:literal>
                </emma:interpretation>
                <emma:interpretation id="interp28" emma:lang="en-IN" emma:confidence="0">
                  <emma:literal>o.</emma:literal>
                </emma:interpretation>
                <emma:interpretation id="interp29" emma:lang="en-IN" emma:confidence="0">
                  <emma:literal>p.</emma:literal>
                </emma:interpretation>
              </emma:one-of>
            </emma:emma>
          </inkml:annotationXML>
          <inkml:trace contextRef="#ctx0" brushRef="#br1" timeOffset="5.07664E7">15265 15327 739,'0'0'904,"-6"-14"-115,4 4-95,-3 0-11,-2-1-85,-1-1-35,1-1-95,-3 1-3,4 1-37,-1 2-51,0 0-40,1 2-57,6 7-54,-10-10-55,10 10-28,0 0-27,0 0-20,-8 5-12,8-5-54,1 21-30,1-6 0,-1 1 0,3 3 0,-2 0 0,2 2 0,0 1 0,1-2 0,-3-1 0,2-1 0,-2 0 0,2-1 0,-2-2 0,-1 0 0,2-4 0,-2 1 0,1-1 0,-2-11 0,0 14 0,0-14 0,0 0 0,0 12 0,0-12 0,0 0 0,0 0 0,-3-12 0,3 12 0,-4-20 0,2 8 0,0-2 0,0-3 0,2-1 0,0 1-19,0 0 7,4 0 2,-1 0 6,3 2-2,4-2-1,0 2 2,2 1 2,0 3-1,1 2 3,2 4-3,1 2 0,0 0 1,0 3 2,1 3 3,-2 2 2,0 0 4,-2 3-5,1 1 1,-1 0-6,-3 2 6,-3 1-6,0 0 0,-2 2 0,-3-3-5,1 0-11,-2 0-9,-1-11-8,-1 22-13,1-22-1,-3 20 5,1-11-4,2-9 16,-5 15-3,5-15 10,-7 10-9,7-10 7,0 0-5,0 0 9,0 0-2,-12-5 8,12 5-9,-2-15 17,2 2-7,0 0-7,3-4 12,-2 0 24,4-5-18,0 1 9,2 1-8,0-1 2,4 1 5,-1 3 29,1 0-4,5 2 25,-2 1 2,1 5 6,-1 2-10,1 1-7,-3 3-3,-12 3-1,24 3 4,-15 2-22,-1 0-4,-1 4-2,-1 1-6,-3 1 4,-2 2-23,-1-1-34,0 3-52,0 2-72,-1-3-87,-1 1-76,-1 2-78,2-3-112,-2 4-132,2-7-77,-1 2-807,2-13-1172</inkml:trace>
        </inkml:traceGroup>
      </inkml:traceGroup>
    </inkml:traceGroup>
    <inkml:traceGroup>
      <inkml:annotationXML>
        <emma:emma xmlns:emma="http://www.w3.org/2003/04/emma" version="1.0">
          <emma:interpretation id="{06A2725C-B3D3-4EB1-8F17-73766DB39DD9}" emma:medium="tactile" emma:mode="ink">
            <msink:context xmlns:msink="http://schemas.microsoft.com/ink/2010/main" type="paragraph" rotatedBoundingBox="16066,13419 16288,14708 15673,14814 15451,135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1861ECB-7748-4974-AA97-B53518567222}" emma:medium="tactile" emma:mode="ink">
              <msink:context xmlns:msink="http://schemas.microsoft.com/ink/2010/main" type="line" rotatedBoundingBox="16066,13419 16288,14708 15673,14814 15451,13525"/>
            </emma:interpretation>
          </emma:emma>
        </inkml:annotationXML>
        <inkml:traceGroup>
          <inkml:annotationXML>
            <emma:emma xmlns:emma="http://www.w3.org/2003/04/emma" version="1.0">
              <emma:interpretation id="{976B817C-3B09-4659-9968-FA70F3E3D7EE}" emma:medium="tactile" emma:mode="ink">
                <msink:context xmlns:msink="http://schemas.microsoft.com/ink/2010/main" type="inkWord" rotatedBoundingBox="16066,13419 16288,14708 15673,14814 15451,13525"/>
              </emma:interpretation>
              <emma:one-of disjunction-type="recognition" id="oneOf6">
                <emma:interpretation id="interp30" emma:lang="en-IN" emma:confidence="0">
                  <emma:literal>€</emma:literal>
                </emma:interpretation>
                <emma:interpretation id="interp31" emma:lang="en-IN" emma:confidence="0">
                  <emma:literal>@</emma:literal>
                </emma:interpretation>
                <emma:interpretation id="interp32" emma:lang="en-IN" emma:confidence="0">
                  <emma:literal>E</emma:literal>
                </emma:interpretation>
                <emma:interpretation id="interp33" emma:lang="en-IN" emma:confidence="0">
                  <emma:literal>Q</emma:literal>
                </emma:interpretation>
                <emma:interpretation id="interp34" emma:lang="en-IN" emma:confidence="0">
                  <emma:literal>£</emma:literal>
                </emma:interpretation>
              </emma:one-of>
            </emma:emma>
          </inkml:annotationXML>
          <inkml:trace contextRef="#ctx0" brushRef="#br1" timeOffset="5.07644E7">15634 13774 68,'-4'-9'891,"4"9"-138,-9-13-38,9 13-103,-5-10-24,5 10-68,-5-9-82,5 9-90,0 0-14,0 0 5,0 0-14,0 0-52,0 0-16,-4 13-19,4-13-41,1 21-40,-1-9-8,0 3-43,0-1-23,0 3-3,-1-1-31,1 0-13,0 0-16,-2-2-49,2 0-69,0-3-22,0 3-76,2-4-46,-2-10-75,1 16-32,-1-16-104,1 10-89,-1-10-87,0 0-196,0 0-363,0 0-799</inkml:trace>
          <inkml:trace contextRef="#ctx0" brushRef="#br1" timeOffset="5.07647E7">15517 13739 349,'0'0'779,"0"0"-113,-15 0-50,15 0-87,0 0-57,0 0-79,-14-1-30,14 1-47,0 0-18,0 0-27,2-11-36,-2 11-18,10-13-12,-4 4-22,0 1-24,2-2-9,-2-2-30,2 2 3,-2-2-28,1 0 3,-1 0-12,-1 0 16,-1 4-17,0-3-10,-2 2-13,-2 9-20,3-16 4,-3 16-12,-2-12-17,2 12 6,-5-10-9,5 10-4,-10-2-5,10 2-5,-11 2-18,11-2-16,-14 7-75,6-1-49,3 1-73,-2 2-32,4 0-80,-1 2-111,0 0-76,2 2-95,0-1-171,6 0-358,0 1-768</inkml:trace>
          <inkml:trace contextRef="#ctx0" brushRef="#br1" timeOffset="5.07652E7">15887 13788 798,'17'-6'682,"-2"1"-88,-2-2-46,4-4-66,0 0-48,-2 0-31,0-3-43,-2 0-43,1-1-15,-4-1-8,3-1-21,-4 0-13,-2 2-22,-1-2-10,0 2-30,-2-2-15,0 1-20,-3 1 6,-1 0-21,0 1-7,-2-1-53,-1 1 20,0 2-45,-1-1-11,-2 4 0,1-1-21,0 3-7,-1 1-6,-3 2-4,9 4-3,-14-4-1,14 4-2,-19 4-2,19-4-7,-17 9 6,6-1-1,3 4 1,-1 0-1,2 3 33,-1 3-35,2 3 31,1 1-34,3 3 48,-1 3-34,3 4 30,-1 4-35,2 0 18,0 2-24,3 8 1,-1-2 0,-2 3-1,2 0-1,-1 0 1,1 1 2,0-3 1,-1 2-1,0-1-4,1 0 23,-2-2-25,1 1 23,-2-6-35,-2-1 0,-2 6-5,0-2-9,-2-2-8,0-5-5,-1-4-2,0 2-6,-1-3 5,2-1-4,-1-7 12,2 0-14,1-4-5,2-3-5,-1-1 4,2-5 12,1-9 0,4 15 13,-4-15-4,10 5 7,-10-5-8,20-5 5,-7-2 6,4-5 5,-2 1 9,6-4 5,-2-2 5,0-1 3,-1-1 0,-5 2 56,-2-3-57,1 2 61,-5-1-55,-3 2 43,-2-1-46,-4 0 49,-3 3-55,-4-6 43,-9 1-61,-3 0 9,-9 1 3,-3-2 2,-3 2 0,-2 1 6,-2 0 1,-1-1-3,3-1 4,2 2-2,2-4 1,3-2-6,4 0 4,5-1-14,8 1-36,4 3-16,8-4-91,4 3-57,5 1-95,7-4-116,9-1-120,5 2-81,1 4-204,4 2-456,3 1-890</inkml:trace>
        </inkml:traceGroup>
      </inkml:traceGroup>
    </inkml:traceGroup>
    <inkml:traceGroup>
      <inkml:annotationXML>
        <emma:emma xmlns:emma="http://www.w3.org/2003/04/emma" version="1.0">
          <emma:interpretation id="{63A4E633-BEB9-4EBE-B695-FD069F0E384D}" emma:medium="tactile" emma:mode="ink">
            <msink:context xmlns:msink="http://schemas.microsoft.com/ink/2010/main" type="paragraph" rotatedBoundingBox="18991,12365 15459,12953 15371,12422 18903,118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F1DC18-FB33-47F1-843A-6E17212B90D5}" emma:medium="tactile" emma:mode="ink">
              <msink:context xmlns:msink="http://schemas.microsoft.com/ink/2010/main" type="line" rotatedBoundingBox="18991,12365 15459,12953 15371,12422 18903,11834"/>
            </emma:interpretation>
          </emma:emma>
        </inkml:annotationXML>
        <inkml:traceGroup>
          <inkml:annotationXML>
            <emma:emma xmlns:emma="http://www.w3.org/2003/04/emma" version="1.0">
              <emma:interpretation id="{7D9E300D-1BA8-48C6-ADB5-01FF32C2973B}" emma:medium="tactile" emma:mode="ink">
                <msink:context xmlns:msink="http://schemas.microsoft.com/ink/2010/main" type="inkWord" rotatedBoundingBox="16393,12213 18916,11858 18985,12351 16462,12706"/>
              </emma:interpretation>
              <emma:one-of disjunction-type="recognition" id="oneOf7">
                <emma:interpretation id="interp35" emma:lang="en-IN" emma:confidence="0">
                  <emma:literal>so</emma:literal>
                </emma:interpretation>
                <emma:interpretation id="interp36" emma:lang="en-IN" emma:confidence="0">
                  <emma:literal>so.</emma:literal>
                </emma:interpretation>
                <emma:interpretation id="interp37" emma:lang="en-IN" emma:confidence="0">
                  <emma:literal>-reo</emma:literal>
                </emma:interpretation>
                <emma:interpretation id="interp38" emma:lang="en-IN" emma:confidence="0">
                  <emma:literal>-roo</emma:literal>
                </emma:interpretation>
                <emma:interpretation id="interp39" emma:lang="en-IN" emma:confidence="0">
                  <emma:literal>org.</emma:literal>
                </emma:interpretation>
              </emma:one-of>
            </emma:emma>
          </inkml:annotationXML>
          <inkml:trace contextRef="#ctx0" brushRef="#br0" timeOffset="-775.2574">18884 12200 1030,'11'1'1069,"-11"-1"-130,15 4-66,-15-4-1,11 3-123,-11-3-53,0 0-106,14 2-25,-14-2-61,0 0-200,12 3-304,-12-3 0,0 0 0,0 0 0,0 0 0,13 1 0,-13-1 0,0 0 0,0 0 0,0 0 0,0 0 0,5-9-657,-5 9-305,0 0-1107,0 0-1833</inkml:trace>
          <inkml:trace contextRef="#ctx0" brushRef="#br0" timeOffset="-971.7473">18318 12189 592,'-4'-18'868,"3"7"-118,1 11-110,-1-19-46,2 8-84,0 0-49,1 1-113,3-2-9,-2 2-47,4-1-16,1-1-46,-1 2 3,3-2-27,1 3-15,0-2-12,3 4-4,-2 0-19,2 0-28,-4 3-25,2 1-17,-12 3-15,21 0-14,-12 4-10,1 1 22,-2 2-43,-3 1 48,-1 2-71,-1 1 35,-2 1-38,-2 1 32,-4 3-32,-1-2 25,-1 4-35,-2-1 26,-3-2-29,3 1 33,-1-4-22,1 0 11,0 0-40,1-2 32,1 0-53,1-3 32,0 0-46,6-7 14,-6 13 6,6-13 8,0 0 1,0 0 15,1 11 37,-1-11-40,0 0 41,16-2-40,-16 2 42,20-2-39,-10-1 40,4 3-62,1-3 69,1 1-70,1 0 72,1 1-54,-2 1 50,-1 1-55,2 1 54,-2 0-44,2 1 47,-4 1-59,1 2 61,-3 1-46,-3 0 12,-1 0 2,-1-1 3,-6-6 10,2 17 16,-4-7 35,-3-1-31,-2 0 32,-2 1-20,-1 1 4,-6-1-7,0 1-6,-3-2-5,-1 1-2,0-2-7,-3 1-1,0-2-6,1 0-1,0-2-1,-1 0-11,-2-2-32,6 0-48,1-1-63,2-2-90,0-2-67,4-1-113,-1 0-169,3-2-125,-1 2-214,8-6-479,3 9-1003</inkml:trace>
          <inkml:trace contextRef="#ctx0" brushRef="#br0" timeOffset="-1484.2411">17945 12068 679,'-8'-10'880,"2"0"-95,1 1-100,0 2 5,0 0-49,5 7-57,-7-13-71,7 13-48,-5-11-51,5 11-30,0 0 19,0 0 25,0 0-38,0 0-140,10 7-250,-4 0 0,0 0 0,1 6 0,1-1 0,-1 1 0,1 0 0,-1 3 0,1 2 0,-3-2 0,0 1 0,1 1 0,-2-1 0,0-1 0,-2 2 0,0 0 0,-1-1 0,-1 0 0,0-2 0,-1 2 0,-1 0 0,1-2 0,-1 1 0,-1-2 0,2-1 0,-2-1 0,0 1-135,1-2-462,1-1-95,-2 2-82,3-12-92,2 17-757,-2-17-1280</inkml:trace>
          <inkml:trace contextRef="#ctx0" brushRef="#br1" timeOffset="5.07634E7">16462 12545 106,'0'0'886,"0"0"-187,12-6-95,-12 6-97,11-9-56,-11 9-93,10-12-38,-3 3-57,-2 0-6,2-2-58,-1-1 4,1 0-10,0 0-5,-2 0-7,-1 1-12,0 0-5,-1 2-13,-2-3-24,-1 12-21,0-15-15,0 15 7,-5-12-48,5 12 13,-8-8-17,8 8 18,-15 0-4,15 0-4,-18 8 10,7-2 6,0 4-3,2 0 15,-1 4 10,4 1-8,-2 0-9,3 2 22,1 0-48,0-1 26,4 1-44,0 0 22,4-2-46,0 1 30,2-1-44,1-3 22,0 1-75,5-4-55,-2 1-48,0-4-70,4 0-75,-2-4-49,2-1-129,-14-1-96,27-1-110,-14-1-772,2-3-1080</inkml:trace>
        </inkml:traceGroup>
        <inkml:traceGroup>
          <inkml:annotationXML>
            <emma:emma xmlns:emma="http://www.w3.org/2003/04/emma" version="1.0">
              <emma:interpretation id="{17B84EE4-82C3-4C3D-BF70-313B8B0F69CF}" emma:medium="tactile" emma:mode="ink">
                <msink:context xmlns:msink="http://schemas.microsoft.com/ink/2010/main" type="inkWord" rotatedBoundingBox="17144,12673 17084,12682 17028,12351 17089,12342"/>
              </emma:interpretation>
              <emma:one-of disjunction-type="recognition" id="oneOf8">
                <emma:interpretation id="interp40" emma:lang="en-IN" emma:confidence="0">
                  <emma:literal>:</emma:literal>
                </emma:interpretation>
                <emma:interpretation id="interp41" emma:lang="en-IN" emma:confidence="0">
                  <emma:literal>!</emma:literal>
                </emma:interpretation>
                <emma:interpretation id="interp42" emma:lang="en-IN" emma:confidence="0">
                  <emma:literal>y</emma:literal>
                </emma:interpretation>
                <emma:interpretation id="interp43" emma:lang="en-IN" emma:confidence="0">
                  <emma:literal>=</emma:literal>
                </emma:interpretation>
                <emma:interpretation id="interp44" emma:lang="en-IN" emma:confidence="0">
                  <emma:literal>£</emma:literal>
                </emma:interpretation>
              </emma:one-of>
            </emma:emma>
          </inkml:annotationXML>
          <inkml:trace contextRef="#ctx0" brushRef="#br1" timeOffset="5.07638E7">17074 12385 1100,'0'0'962,"6"-13"-133,-6 13-81,4-9-90,-4 9-84,0 0-146,2-12-34,-2 12-127,0 0-8,3-9-104,-3 9 16,0 0-114,0 0-47,0 0-115,0 0-98,0 0-119,0 0-131,-5 12-82,5-12-124,-4 14-719,4-14-978</inkml:trace>
          <inkml:trace contextRef="#ctx0" brushRef="#br1" timeOffset="5.07639E7">17076 12571 1098,'0'11'781,"1"0"-98,-1-11-43,2 16-57,-2-16-19,1 13-73,-1-13-45,1 12-47,-1-12-60,0 0-23,1 13-110,-1-13-6,0 0-89,0 0-34,4 11-123,-4-11-91,0 0-118,0 0-123,3 10-195,-3-10-177,0 0-771,-5 15-1152</inkml:trace>
        </inkml:traceGroup>
        <inkml:traceGroup>
          <inkml:annotationXML>
            <emma:emma xmlns:emma="http://www.w3.org/2003/04/emma" version="1.0">
              <emma:interpretation id="{D2B6E427-4DA1-4EF5-AD69-F9E1AFE86F3F}" emma:medium="tactile" emma:mode="ink">
                <msink:context xmlns:msink="http://schemas.microsoft.com/ink/2010/main" type="inkWord" rotatedBoundingBox="15350,12521 16811,12111 16938,12564 15477,12974"/>
              </emma:interpretation>
              <emma:one-of disjunction-type="recognition" id="oneOf9">
                <emma:interpretation id="interp45" emma:lang="en-IN" emma:confidence="0">
                  <emma:literal>to</emma:literal>
                </emma:interpretation>
                <emma:interpretation id="interp46" emma:lang="en-IN" emma:confidence="0">
                  <emma:literal>too</emma:literal>
                </emma:interpretation>
                <emma:interpretation id="interp47" emma:lang="en-IN" emma:confidence="0">
                  <emma:literal>so</emma:literal>
                </emma:interpretation>
                <emma:interpretation id="interp48" emma:lang="en-IN" emma:confidence="0">
                  <emma:literal>"of</emma:literal>
                </emma:interpretation>
                <emma:interpretation id="interp49" emma:lang="en-IN" emma:confidence="0">
                  <emma:literal>loo</emma:literal>
                </emma:interpretation>
              </emma:one-of>
            </emma:emma>
          </inkml:annotationXML>
          <inkml:trace contextRef="#ctx0" brushRef="#br1" timeOffset="5.07636E7">16849 12282 716,'0'-13'944,"0"13"-145,0-18-56,0 18-32,-3-13-114,3 13-56,-2-11-99,2 11 1,0 0-35,-7-6-40,7 6-22,0 0-31,-4 11-1,4-11-30,-2 16-64,1-3-220,1 2 0,0-1 0,0 1 0,0 5 0,0-2 0,0 2 0,0 0 0,1-2 0,-2 2 0,2 0 0,-2-1 0,1-1 0,1 0 0,-1 0-331,0 1-218,-1-2-148,1-1-157,-2 1-964,2-4-1523</inkml:trace>
          <inkml:trace contextRef="#ctx0" brushRef="#br1" timeOffset="5.07631E7">15636 12740 117,'3'-18'860,"2"1"-184,-2 0-75,4-3-33,-2-2-96,0 1-12,-1 0-75,-1 1-7,-2 2-34,0 0 1,-1 3-26,-1-2-23,0 2-41,-3 1-1,0 2 10,-3 2-72,1 0 18,-5 5-41,0 1 17,-1 6-40,-2 1 6,-4 6-33,1 6-12,-2 2-13,2 7-2,-2 7-17,1 2-20,3 2-55,1 1 0,5 0 0,1-6 0,1 1 0,5-4 0,2-1 0,0 0 0,4-2 0,2-2 0,2-4 0,4-4 0,2-1-49,2-4-53,2-4-83,3-4 6,0-2-35,5-4 37,3-5-18,2-2 16,2-4 17,2-4 15,-5-2-9,0-3 43,-5-1-20,1-3 27,-3-2-7,-3 1 31,-4 0 5,-2 4 32,-3 1-1,-2 5 55,-1 2 26,-3 4 25,-3 2 0,-2 12-8,3-14-4,-3 14 10,0 0 1,0 0 12,0 0-2,-19 5-2,11 5-14,-1 2-3,-2 1-4,-1 4 2,2-1-9,-1 1-10,0 0-7,4 0-5,-2-4 6,4 0-14,-2-1-4,6 0 0,1-12-5,-4 13-13,4-13-9,0 0-6,5 9-10,-5-9-10,11-4 0,-4-3-6,1-1-14,-1-2 30,1-4-19,1 1 32,-1-3-16,-1 0 30,1 2 9,0 1-1,-1 0 1,0 2 1,1 0-1,-1 2 4,-1 4 11,-6 5 11,15-7-9,-15 7 3,15-1 2,-15 1-1,17 5-4,-7 0-1,-1 0-4,0 2-3,1-1-2,0 0 0,-1 2-3,1-1 1,-1-2-12,1 0 8,2-1-23,-2-1 4,2-3-13,-12 0-12,24-3-26,-11 2 12,1-4-16,-3-2 26,3-1-19,-2-1 27,3-4-27,-3-2 34,0 0-14,0-3 30,-3-2-14,-1 1 25,-1-1 0,-3 2 4,-1 0 3,-2 1 19,-2 0 8,-1 1 32,0 3-2,-4 0-12,0 4 9,0 0 8,-1 2 15,7 7-20,-16-6 15,16 6-32,-17 2-8,17-2-7,-16 8-6,11 0-4,-1 1 0,3 3-3,0 0-5,4 2 1,1 2-4,1-1-9,4 3-15,2 2-26,1-4 13,-1 2-22,4-1 35,-2-1-16,1-1 23,-1 1-13,-2-5 29,0 1-6,-1 0 49,-2 0 36,-2-3 26,-4-9 12,4 17-5,-4-17-1,-4 20 3,-1-13 35,0 0-68,-4 1 30,0-1-62,-2-1 32,1-1-61,-1 0 37,1-2-58,10-3 7,-21 2-95,21-2-65,-18-1-74,18 1-79,-11-6-130,11 6-167,-7-9-137,7 9-790,-1-12-1162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7:11.06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B4CEA1C2-10C2-4770-937E-1994E8D6CF9B}" emma:medium="tactile" emma:mode="ink">
          <msink:context xmlns:msink="http://schemas.microsoft.com/ink/2010/main" type="writingRegion" rotatedBoundingBox="700,8911 8696,9045 8677,10168 681,10034"/>
        </emma:interpretation>
      </emma:emma>
    </inkml:annotationXML>
    <inkml:traceGroup>
      <inkml:annotationXML>
        <emma:emma xmlns:emma="http://www.w3.org/2003/04/emma" version="1.0">
          <emma:interpretation id="{21363C75-A3F8-407C-8F1E-E7F338F56B86}" emma:medium="tactile" emma:mode="ink">
            <msink:context xmlns:msink="http://schemas.microsoft.com/ink/2010/main" type="paragraph" rotatedBoundingBox="700,8911 8696,9045 8677,10168 681,100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D9B35D-E119-4863-B18A-77FCB888A21D}" emma:medium="tactile" emma:mode="ink">
              <msink:context xmlns:msink="http://schemas.microsoft.com/ink/2010/main" type="line" rotatedBoundingBox="700,8911 8696,9045 8677,10168 681,10034"/>
            </emma:interpretation>
          </emma:emma>
        </inkml:annotationXML>
        <inkml:traceGroup>
          <inkml:annotationXML>
            <emma:emma xmlns:emma="http://www.w3.org/2003/04/emma" version="1.0">
              <emma:interpretation id="{D6D19100-CED9-4F31-883D-02F2CE07F5FA}" emma:medium="tactile" emma:mode="ink">
                <msink:context xmlns:msink="http://schemas.microsoft.com/ink/2010/main" type="inkWord" rotatedBoundingBox="694,9261 1557,9276 1549,9770 686,9755"/>
              </emma:interpretation>
              <emma:one-of disjunction-type="recognition" id="oneOf0">
                <emma:interpretation id="interp0" emma:lang="en-IN" emma:confidence="0">
                  <emma:literal>3</emma:literal>
                </emma:interpretation>
                <emma:interpretation id="interp1" emma:lang="en-IN" emma:confidence="0">
                  <emma:literal>T</emma:literal>
                </emma:interpretation>
                <emma:interpretation id="interp2" emma:lang="en-IN" emma:confidence="0">
                  <emma:literal>{</emma:literal>
                </emma:interpretation>
                <emma:interpretation id="interp3" emma:lang="en-IN" emma:confidence="0">
                  <emma:literal>}</emma:literal>
                </emma:interpretation>
                <emma:interpretation id="interp4" emma:lang="en-IN" emma:confidence="0">
                  <emma:literal>9</emma:literal>
                </emma:interpretation>
              </emma:one-of>
            </emma:emma>
          </inkml:annotationXML>
          <inkml:trace contextRef="#ctx0" brushRef="#br0">720 9342 553,'0'0'468,"0"0"-65,0 0-25,-10 8-24,10-8-37,0 0-25,0 0-28,0 0 18,-9 4-25,9-4 19,0 0-6,0 0-17,0 0-43,0 0-29,0 0-19,-8-4-9,8 4-16,0 0-19,2-11-12,-2 11-11,7-8-10,-1 1-8,2 2-5,0-3 11,1 1 0,3 0 0,-1 0 15,2-1-25,1 4-3,1-3-19,-3 4-9,-1 0-9,2 2-8,-13 1-6,22 1 1,-12 3-7,-1 1 1,0 2-2,-1-1 0,-2 2-4,-2 2-1,-2 1 1,1 0-1,-3 1 0,-3 2-1,3-2-2,-4 1 4,-2 2-6,0-1 4,1-1-7,-3 0-1,1-1-10,0 0 13,-2 0-1,5-5 3,-1 3-5,-1-3 3,0 1 1,6-8-4,-8 10 0,8-10-7,-4 9 11,4-9-1,0 0-1,-9 6-1,9-6 0,0 0-1,0 0 1,0 0-2,0 0 3,0 0-5,2-13 2,-2 13-3,7-9 1,-7 9 5,11-8 2,-11 8 5,15-10-12,-6 7 1,0-1 6,3 0-8,-3 1 2,3 2-1,0-1 7,-12 2-7,23 0 5,-23 0-3,22 3 1,-12 1 2,2 1-2,-3 0 1,1 0 1,-1 1-2,0 1 12,-2 0-12,2 0 2,-3 2 1,0 1 0,-1-3 0,0 4 0,-3-1 2,1 1 2,-3-1 9,0-10 1,0 21 0,-3-9-8,1-2 2,-5 0-1,1 4 0,-1-4-2,0 0 1,-3 2-1,0-3-1,-1 1-1,-1-3-5,-1 1-4,-1 1 10,-1-4-3,0 2 1,0-3-3,-1 1-3,-1-1 9,-1-2-9,0 0-2,0-1-49,3-1-41,-2-1-61,1-2-66,3-2-50,0 0-86,-1-2-81,5 2-68,0-1-243,0-1-431,4-1-791</inkml:trace>
          <inkml:trace contextRef="#ctx0" brushRef="#br0" timeOffset="274.6853">1486 9314 661,'0'0'876,"11"1"-73,-11-1-89,0 0-41,16 1-63,-16-1-77,0 0-14,0 0-42,16 0-36,-16 0-44,0 0-33,0 0-27,15 0-29,-15 0-27,0 0-84,0 0-197,0 0 0,0 0 0,13-1 0,-13 1 0,0 0 0,0 0 0,0 0 0,0 0 0,0 0 0,0 0 0,0 0 0,0 0 0,0 0 0,0 0-463,0 0-210,0 0-196,0 0-1080,0 0-1687</inkml:trace>
        </inkml:traceGroup>
        <inkml:traceGroup>
          <inkml:annotationXML>
            <emma:emma xmlns:emma="http://www.w3.org/2003/04/emma" version="1.0">
              <emma:interpretation id="{3E3BFC58-A5AC-4190-925E-019733506B4B}" emma:medium="tactile" emma:mode="ink">
                <msink:context xmlns:msink="http://schemas.microsoft.com/ink/2010/main" type="inkWord" rotatedBoundingBox="2744,9097 4832,9132 4822,9683 2735,9648"/>
              </emma:interpretation>
              <emma:one-of disjunction-type="recognition" id="oneOf1">
                <emma:interpretation id="interp5" emma:lang="en-IN" emma:confidence="0">
                  <emma:literal>while</emma:literal>
                </emma:interpretation>
                <emma:interpretation id="interp6" emma:lang="en-IN" emma:confidence="0">
                  <emma:literal>whole</emma:literal>
                </emma:interpretation>
                <emma:interpretation id="interp7" emma:lang="en-IN" emma:confidence="0">
                  <emma:literal>where</emma:literal>
                </emma:interpretation>
                <emma:interpretation id="interp8" emma:lang="en-IN" emma:confidence="0">
                  <emma:literal>white</emma:literal>
                </emma:interpretation>
                <emma:interpretation id="interp9" emma:lang="en-IN" emma:confidence="0">
                  <emma:literal>whose</emma:literal>
                </emma:interpretation>
              </emma:one-of>
            </emma:emma>
          </inkml:annotationXML>
          <inkml:trace contextRef="#ctx0" brushRef="#br0" timeOffset="3546.1687">2898 9402 608,'0'0'651,"-2"-10"-112,2 10-27,-2-12-56,2 12-28,-4-12-81,4 12-9,-5-12-41,5 12-10,-7-10-47,7 10-22,-7-8-33,7 8-11,-13-6-29,13 6-13,-12 1-3,12-1-6,-17 8-1,9-2 0,-1 3-21,-1 3-9,1-2-22,0 4-3,-1-1-9,2 1-6,2-1-6,-1 0-11,2 0-7,0 1 1,3-2 3,-1-2-6,3-10-1,1 23 6,2-14-13,1 0-6,3-2 0,1-2-5,2-1 2,3 0-5,0-3 3,3-1-13,2-1 12,1-2-5,4-2 2,-1 0-4,2-5-10,1 3-3,1-4 1,0 0-7,-3-3 3,-4 2-1,0 1 4,-2-1-7,-2 1 4,-2-1 11,-2 4-2,-2-1-3,-1 1 4,-1 1-3,-7 7 9,7-6-10,-7 6 10,0 0-5,0 0 1,0 0-2,0 0 2,-1 17 5,1-17-2,-4 14 2,4-14-4,2 16 4,-2-16-2,6 18 2,-2-9-4,2-1 2,2 0-5,1-2 0,3 1-4,1-2 1,4-3 8,1 1-3,0-3-7,2 0 2,1-2 0,3 1 6,0-5-4,2 0 8,-2-1-8,-1-2 8,0 0-6,-1-2 7,-3 0-1,-3-2 3,0 0-1,-5-2 1,0 0 4,-3 0 0,-4 0-1,-1-1-1,-2 1 14,-4 0 17,0 1-24,-4-1 31,0 2-29,-2 0 24,-3 0-35,-1 4 18,-1 0-24,-1 1 17,0 3-18,-2 0 18,2 3-24,-3-1 20,4 4-17,-2 1 0,2 0-90,-2 3-59,3 0-66,0 3-66,4 1-97,1-1-57,2 1-46,2 0-92,4-9-700,0 17-888</inkml:trace>
          <inkml:trace contextRef="#ctx0" brushRef="#br0" timeOffset="4009.9127">3712 9268 624,'1'-19'646,"-1"19"-82,-4-18 6,3 7-62,-3 1-69,1 0-41,-1-1-18,4 11-24,-6-15-29,6 15-39,-5-14-45,5 14-45,-4-11-40,4 11-29,0 0-23,0 0 27,0 0 0,0 0-20,5 8 6,0 1-26,0 2-11,-1 5-13,0 0 1,3 5-9,-2-2-8,1 3-8,-1 0 1,0 1-1,-1-1-18,-1-1-7,-1-2-2,1 0-9,-3-1-2,1 0-5,1 1 3,-2-2-1,0-3-1,-2-1-1,1 0 3,0-2 0,-2 0-7,3-11 10,-4 18-5,4-18 2,-5 12-2,5-12-1,-6 9-7,6-9 7,0 0-2,0 0 0,0 0-2,-12-5-5,12 5 4,-1-13 2,1 13-5,4-20-6,2 6 0,-1 2-3,3-3 4,1-1 2,4 2-2,-1 1 3,4 0 6,-2 1-3,4 3 0,-4 1 2,2 1-6,0 5 3,0-1 3,-2 3 0,2 3 12,-2 1 11,-2 1 0,1 3 3,-2-1-6,-1 3-3,-3-1-1,1 1-3,-4 1-2,2-1 1,-3 1-3,-1-1-12,0 2-77,-1-1-63,-1-11-82,0 22-72,0-22-100,0 19-104,0-19-63,1 18-77,-1-18-707,1 13-954</inkml:trace>
          <inkml:trace contextRef="#ctx0" brushRef="#br0" timeOffset="4283.7994">4128 9373 692,'1'-10'607,"-1"10"-87,3-14-78,-3 14-67,0 0-36,0 0 18,0 0-10,0 0-33,0 0-29,-9 5-33,5 4-6,2 0-29,-1 1-28,-1 1-27,2 1-29,-1-1-9,2 1-7,0 0-13,1 1-14,0-1-15,0-12-13,1 21-9,2-10-7,0-2-8,4 2-3,-1-5-7,0 2-8,3-4-5,0 3-2,2-5-10,-1 3-36,1-3-31,1-1-41,-12-1-54,21-1-17,-21 1-65,22-4-49,-12-1-47,1-2-44,0 0-31,-2-3-81,0-2-117,0-1-331,-3-1-516</inkml:trace>
          <inkml:trace contextRef="#ctx0" brushRef="#br0" timeOffset="4562.3839">4131 9287 69,'-14'0'596,"14"0"-140,-22 1-47,22-1-47,-14 2 4,14-2-27,0 0-28,0 0-28,0 0-30,0 0-4,0 0-38,0 0-13,0 0 5,17-4-34,-17 4-19,19-5-6,-8 2-2,-1-1-18,4-2-3,-1 2 1,0-4-24,-1 1 34,-2 1-19,0 0 12,-1-3-43,-3 2 6,1-1-33,-1-2 12,-6 10-32,5-17 12,-5 17-24,0-19 12,0 19-25,-6-15 11,0 7-17,-1 2 15,-1 0-21,1 2 14,-5 2-18,2-1 22,-4 1-22,14 2 5,-23 3-69,10 1-31,-1-1-49,1 3-64,1 0-76,1 1-70,0 1-76,4 1-123,0 0-727,2 1-891</inkml:trace>
          <inkml:trace contextRef="#ctx0" brushRef="#br0" timeOffset="4847.8386">4342 9247 430,'0'0'814,"2"-12"-123,-2 12-26,3-12-57,-3 12-92,1-10-48,-1 10-78,0 0-28,1-10-68,-1 10-34,0 0-51,0 0 7,0 0-41,0 0 21,0 0-33,9 3 1,-9-3-15,4 19-10,-3-6 3,2 0-20,-2 4-18,0 0-27,-1 1-7,2 0-21,-2 0-2,0 2-12,0 1-9,-2-2-6,2 1 2,-1-1-24,0 0-63,0-1-69,-2 0-60,2 0-55,-1-1-68,1-1-59,0-3-112,-2 1-61,3-14-46,0 23-185,0-23-442,3 20-829</inkml:trace>
          <inkml:trace contextRef="#ctx0" brushRef="#br0" timeOffset="5235.2352">4556 9542 775,'0'0'636,"11"-5"-64,-11 5-56,16-5-42,-16 5-92,19-6-17,-9 2-48,3 0-30,3-1-50,-2-2-17,4 2-22,-4-2-22,2 2-22,-3-2-25,2-1-26,-2 3-17,0-3-14,-2 1-14,0 0-6,-1 0-6,-3 0-2,0 0-12,-2 0-10,-5 7-1,8-13-8,-8 13 0,1-14-7,-1 14 0,-4-12-2,4 12 2,-14-10-6,14 10 1,-19-5 0,7 4-1,-1 2 2,0 2-1,-3 0-2,0 3 1,1 2 5,-2 1-14,1 3 5,1 1 2,2 1 5,0 1 0,7-1 4,0 1-3,2 0 28,1 1 11,2-3 18,2 1-4,2 0-1,-1 1-10,3-1-8,1-2-5,1 1-6,3-1-7,-1-2 2,2 1-3,1-3-41,0 1-35,2-2-55,-1 0-59,0-3-58,2 1-76,-1-1-86,1-2-56,-2-2-80,2 0-206,0 0-359,2-2-708</inkml:trace>
        </inkml:traceGroup>
        <inkml:traceGroup>
          <inkml:annotationXML>
            <emma:emma xmlns:emma="http://www.w3.org/2003/04/emma" version="1.0">
              <emma:interpretation id="{19A81930-1C24-4A7D-B8D9-3BFE5C887800}" emma:medium="tactile" emma:mode="ink">
                <msink:context xmlns:msink="http://schemas.microsoft.com/ink/2010/main" type="inkWord" rotatedBoundingBox="6053,8981 6296,10042 5480,10229 5237,9168"/>
              </emma:interpretation>
              <emma:one-of disjunction-type="recognition" id="oneOf2">
                <emma:interpretation id="interp10" emma:lang="en-IN" emma:confidence="0">
                  <emma:literal>C:</emma:literal>
                </emma:interpretation>
                <emma:interpretation id="interp11" emma:lang="en-IN" emma:confidence="0">
                  <emma:literal>(to</emma:literal>
                </emma:interpretation>
                <emma:interpretation id="interp12" emma:lang="en-IN" emma:confidence="0">
                  <emma:literal>(I</emma:literal>
                </emma:interpretation>
                <emma:interpretation id="interp13" emma:lang="en-IN" emma:confidence="0">
                  <emma:literal>C.i</emma:literal>
                </emma:interpretation>
                <emma:interpretation id="interp14" emma:lang="en-IN" emma:confidence="0">
                  <emma:literal>c.i</emma:literal>
                </emma:interpretation>
              </emma:one-of>
            </emma:emma>
          </inkml:annotationXML>
          <inkml:trace contextRef="#ctx0" brushRef="#br0" timeOffset="5582.1247">5561 9189 390,'4'-13'719,"-2"3"-142,-2 10-24,1-17-75,-1 17-46,-2-16-41,2 16 2,-7-13-42,7 13-25,-6-10-41,6 10-16,-8-8-38,8 8 19,-14-1-42,14 1 13,-14 5-7,4 0-24,1 4 13,-1 2-17,-3 3-17,3 3-21,-2 2 3,0 3-16,-1 3-3,1 0-6,1 0-9,0 4-6,0-2 2,2 2 6,0 0-116,3-1-3,-3 1 0,5-4 0,0 1 0,0-1 0,3-1 0,1-2 0,1 0 0,2-1 0,1 1 0,1-2 0,0-1 0,4-1 0,0-1 0,0-1 0,3-4 0,1 2-182,0-5-113,1 1-68,0-4-13,4 3-39,0-4-68,0 0-18,0 0 8,0-2-1,2-1-13,-1 0-108,-1-2-468,3 0-700</inkml:trace>
          <inkml:trace contextRef="#ctx0" brushRef="#br1" timeOffset="5.10121E7">5708 10049 116,'-15'6'581,"15"-6"-141,-12 6-51,12-6-41,-9 6-23,9-6-44,-9 5-34,9-5 11,-8 7-6,8-7-5,0 0 7,0 0-40,4 10-33,-4-10-3,0 0-36,18 4-9,-18-4-10,19 0-10,-6 0-30,2 0 16,1 0-30,1-1 10,3 0-36,1-1 7,1 0-26,-1 1 17,3-1-27,0 0 22,-1-1-29,-1-1 20,-2 3-27,1-1 19,-5-1-23,2 3 19,-4-2-19,-1 1 22,-1 0-22,-12 1 19,19-1-20,-19 1 19,12 0-19,-12 0 15,0 0-28,0 0 29,0 0-23,0 0 23,-11 8-9,1-6-6,-3 0-30,-3 1 14,-1 1-36,-1-1 25,0 0-12,-1 0 23,2-1-8,-2 3 30,1-3-20,1 3 15,1-2-18,2-1 26,0 1-23,14-3 25,-21 3-18,21-3 19,-16 1-28,16-1 31,0 0-22,-13 2 32,13-2-18,0 0 19,0 0-19,8-5 22,-8 5-19,15-1 17,-5-2-10,-10 3 24,22-1-14,-9 0 27,2 0-27,0-1 19,2 2-20,0-2 12,0 1-20,0-1 10,-2 2-20,-2-1 15,0 0-18,-13 1 20,20 0-27,-20 0 23,17-1-25,-17 1 20,0 0-36,17 0-9,-17 0-63,0 0-79,0 0-93,0 0-87,0 0-59,0 0-188,0 0-536,-8-7-753</inkml:trace>
          <inkml:trace contextRef="#ctx0" brushRef="#br0" timeOffset="5863.3187">5933 9564 26,'3'-12'798,"-2"0"-190,-1 12-45,3-18-29,-3 18-59,1-16-34,-1 16-32,3-13-40,-3 13-36,1-10-51,-1 10-36,0 0-26,1-12-11,-1 12-3,0 0 29,0 0 4,0 0-36,3 15-15,-3-15-13,1 17-9,-1-5-23,0-12-27,2 24-16,-1-12-28,0 1-8,1 1-22,0-2-2,1 2-9,2-1-4,-2-3-9,1 2-15,0-1 5,1-2 2,2 0-80,-2-1-71,2-2-24,0 1-60,-7-7-18,13 10-37,-13-10-30,15 5-68,-15-5-44,14 0-40,-14 0-11,18-5-85,-10 0-144,3-2-289,-2-3-587</inkml:trace>
          <inkml:trace contextRef="#ctx0" brushRef="#br0" timeOffset="6147.6144">5998 9389 172,'-13'-2'684,"13"2"-131,-18-2-46,18 2-43,-15-3-38,15 3-19,0 0-43,0 0-34,-13 0-33,13 0-34,0 0-42,0 0-33,11 3-11,-11-3-18,17-3-6,-17 3-8,19-1-19,-6-3-15,-2 2 10,4-3-34,0 0 18,-1 0-21,0-1 12,-1 1-33,-2-1 10,-2 1-15,-1-1 7,-2-2-27,0 1 8,-6 7-28,4-14 15,-4 14-27,-1-15 18,1 15-24,-9-14 16,3 8-19,6 6 15,-17-7-18,6 5-5,-1 0-54,12 2-6,-25 0-64,10 3-16,-1-2-67,2 4-35,-1 0-73,2 2-49,-2-2-56,3 2-95,1 3-232,2-3-290,1 2-666</inkml:trace>
        </inkml:traceGroup>
        <inkml:traceGroup>
          <inkml:annotationXML>
            <emma:emma xmlns:emma="http://www.w3.org/2003/04/emma" version="1.0">
              <emma:interpretation id="{64A76FAE-A8C2-41D4-8987-98A369C44F99}" emma:medium="tactile" emma:mode="ink">
                <msink:context xmlns:msink="http://schemas.microsoft.com/ink/2010/main" type="inkWord" rotatedBoundingBox="6534,9665 6741,9326 7051,9516 6844,9855"/>
              </emma:interpretation>
              <emma:one-of disjunction-type="recognition" id="oneOf3">
                <emma:interpretation id="interp15" emma:lang="en-IN" emma:confidence="0">
                  <emma:literal>z</emma:literal>
                </emma:interpretation>
                <emma:interpretation id="interp16" emma:lang="en-IN" emma:confidence="0">
                  <emma:literal>Z</emma:literal>
                </emma:interpretation>
                <emma:interpretation id="interp17" emma:lang="en-IN" emma:confidence="0">
                  <emma:literal>L</emma:literal>
                </emma:interpretation>
                <emma:interpretation id="interp18" emma:lang="en-IN" emma:confidence="0">
                  <emma:literal>&lt;</emma:literal>
                </emma:interpretation>
                <emma:interpretation id="interp19" emma:lang="en-IN" emma:confidence="0">
                  <emma:literal>2</emma:literal>
                </emma:interpretation>
              </emma:one-of>
            </emma:emma>
          </inkml:annotationXML>
          <inkml:trace contextRef="#ctx0" brushRef="#br0" timeOffset="6590.8831">6734 9443 175,'7'-7'715,"-7"7"-133,14-10-56,-7 4-41,-7 6-40,13-9-30,-13 9-36,12-9-24,-12 9-22,12-8-17,-12 8-47,10-4 8,-10 4-45,10-5-9,-10 5-35,0 0-6,12-3-32,-12 3 2,0 0-25,9 5-13,-9-5-20,0 0 3,-1 12-13,1-12-7,-11 15-6,3-5-6,-3 1-8,-2 2-14,-3 0-3,-1 1-10,-5 2-2,1-1-8,0 1 1,1 0-7,1-3-6,2 0 3,-1-1 8,3-1-9,2 0 2,1-2-3,2-1 15,1-1 6,2 0 26,1 0 20,1 0 15,5-7 0,-2 13-8,2-13-5,1 12-15,-1-12-10,8 10-11,-1-6-10,4 3-10,-2-3-22,2 0 0,4 0 0,1 0 0,2 1 0,0-4 0,1 3-85,1-1-69,1-1-61,0 1-38,0-2-61,-1 1-46,1 0-84,0-2-89,-3 3-56,3-3-43,-2 1-179,0-2-386,0 1-806</inkml:trace>
        </inkml:traceGroup>
        <inkml:traceGroup>
          <inkml:annotationXML>
            <emma:emma xmlns:emma="http://www.w3.org/2003/04/emma" version="1.0">
              <emma:interpretation id="{F853B1B0-21D7-4BC6-AF7B-A9856A7C3AF1}" emma:medium="tactile" emma:mode="ink">
                <msink:context xmlns:msink="http://schemas.microsoft.com/ink/2010/main" type="inkWord" rotatedBoundingBox="7359,9023 8696,9045 8682,9892 7345,9869"/>
              </emma:interpretation>
              <emma:one-of disjunction-type="recognition" id="oneOf4">
                <emma:interpretation id="interp20" emma:lang="en-IN" emma:confidence="0">
                  <emma:literal>m)</emma:literal>
                </emma:interpretation>
                <emma:interpretation id="interp21" emma:lang="en-IN" emma:confidence="0">
                  <emma:literal>in)</emma:literal>
                </emma:interpretation>
                <emma:interpretation id="interp22" emma:lang="en-IN" emma:confidence="0">
                  <emma:literal>ln)</emma:literal>
                </emma:interpretation>
                <emma:interpretation id="interp23" emma:lang="en-IN" emma:confidence="0">
                  <emma:literal>M)</emma:literal>
                </emma:interpretation>
                <emma:interpretation id="interp24" emma:lang="en-IN" emma:confidence="0">
                  <emma:literal>m,</emma:literal>
                </emma:interpretation>
              </emma:one-of>
            </emma:emma>
          </inkml:annotationXML>
          <inkml:trace contextRef="#ctx0" brushRef="#br0" timeOffset="7289.8701">7353 9472 668,'0'0'695,"0"-17"-87,0 17-23,0-12-64,0 12-49,0 0-76,0-15-23,0 15-14,0 0-24,0 0-7,0 0 20,0 0-39,0 0-20,2 12-49,-2-12-9,2 15-11,-2-15-41,2 21-37,-1-8-26,1-1-29,-2 1-8,2-1-12,-1 1-12,-1-1-13,0 1-7,1-1-6,-1-12-4,0 18-5,0-18-6,-1 17-3,1-17-3,0 14-1,0-14 2,-1 12 2,1-12-4,0 0-4,-4 11 1,4-11-4,0 0 3,0 0-4,0 0-1,0 0-4,-9-9 1,9 9-7,0-13-2,0 13-10,4-21 2,-2 9-5,5-5-4,-1 2 9,0-4-7,3 0-4,1 2 1,1 0 3,0 0 10,1 3-2,1 0 2,1 5 3,-3 0 3,3 3 0,-1 2-1,0 3 8,1 1 9,-1 3 6,1 2 3,-2 3 7,1-1 7,0 3 3,-1 2 4,-2 0 4,-1 2-1,-2-1-1,0 1-8,-1-1 4,-1 1-3,-1 0 3,-1-2-9,-1 0-10,-1 0 5,1-2-2,-2-10-5,1 19 9,-1-19-9,0 17-1,0-17-5,-3 14 4,3-14-4,-2 10 5,2-10-4,0 0 2,-8 10 1,8-10-6,0 0 1,0 0-2,-14 0 0,14 0 1,-6-7 15,6 7-19,-4-12 3,4 12-3,-3-18 8,3 6-5,2-1-2,-1 0 1,3-1 5,0-3-6,1 2 0,1-2 1,2 3 0,1-1 3,1 1-2,1 1 1,1 3 0,2 1 4,-1-1-5,2 3 3,0 3 4,2 0 7,-2 3 3,1 2 9,0 2 10,2 2-37,-2 0 0,3 4 0,-2 1 0,0-2 0,0 6 0,-3-4 0,1 2 0,-3-2 0,-2 2 0,0-2 0,-1 1 0,-2 2 0,-1-3 0,0-1 0,-2 1 0,-4-10 0,5 18 0,-5-18-92,1 15-146,-1-15-47,0 13-21,0-13-72,-3 12-35,3-12-99,-7 8-55,7-8-66,0 0-152,-12 5-473,12-5-865</inkml:trace>
          <inkml:trace contextRef="#ctx0" brushRef="#br0" timeOffset="7575.2031">8047 9090 104,'3'-13'823,"1"4"-178,2-1-25,0 3-60,2-1-43,1 4-32,4 1-51,0 3 4,3 0-19,3 2-28,6 3-1,3 5 23,1 1-79,6 5 21,-1 1-47,3 4 12,0 1-47,-2 2-8,-1 1-168,1 1-97,-3 3 0,-2 0 0,-1 0 0,-4 1 0,-1 1 0,-3 0 0,-2 1 0,-6-4 0,-3 1 0,-2-2 0,-4 0 0,-6-3 0,-2 2 0,-5 2 0,-8 5 0,-8-3 0,-3 3 0,-15 3 0,-6 1-550,-7 0-377,-8-4-1187,-6-1-1885</inkml:trace>
        </inkml:traceGroup>
      </inkml:traceGroup>
    </inkml:traceGroup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7:28.39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C3537E84-ECA6-4813-88E0-CDC6609CECA8}" emma:medium="tactile" emma:mode="ink">
          <msink:context xmlns:msink="http://schemas.microsoft.com/ink/2010/main" type="writingRegion" rotatedBoundingBox="2172,10052 3752,11208 3352,11756 1771,10600"/>
        </emma:interpretation>
      </emma:emma>
    </inkml:annotationXML>
    <inkml:traceGroup>
      <inkml:annotationXML>
        <emma:emma xmlns:emma="http://www.w3.org/2003/04/emma" version="1.0">
          <emma:interpretation id="{BB4F6477-99E9-4ACF-BC5D-E82F47E02C14}" emma:medium="tactile" emma:mode="ink">
            <msink:context xmlns:msink="http://schemas.microsoft.com/ink/2010/main" type="paragraph" rotatedBoundingBox="2172,10052 3752,11208 3352,11756 1771,10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B9C881-5B78-4734-841A-AF89E2BB30E2}" emma:medium="tactile" emma:mode="ink">
              <msink:context xmlns:msink="http://schemas.microsoft.com/ink/2010/main" type="line" rotatedBoundingBox="2172,10052 3752,11208 3352,11756 1771,10600"/>
            </emma:interpretation>
          </emma:emma>
        </inkml:annotationXML>
        <inkml:traceGroup>
          <inkml:annotationXML>
            <emma:emma xmlns:emma="http://www.w3.org/2003/04/emma" version="1.0">
              <emma:interpretation id="{D972747F-6AA7-4BEB-B5B5-19FCD227ED53}" emma:medium="tactile" emma:mode="ink">
                <msink:context xmlns:msink="http://schemas.microsoft.com/ink/2010/main" type="inkWord" rotatedBoundingBox="2172,10052 2607,10370 2206,10918 1771,10600"/>
              </emma:interpretation>
              <emma:one-of disjunction-type="recognition" id="oneOf0">
                <emma:interpretation id="interp0" emma:lang="en-IN" emma:confidence="0">
                  <emma:literal>{</emma:literal>
                </emma:interpretation>
                <emma:interpretation id="interp1" emma:lang="en-IN" emma:confidence="0">
                  <emma:literal>q</emma:literal>
                </emma:interpretation>
                <emma:interpretation id="interp2" emma:lang="en-IN" emma:confidence="0">
                  <emma:literal>Q</emma:literal>
                </emma:interpretation>
                <emma:interpretation id="interp3" emma:lang="en-IN" emma:confidence="0">
                  <emma:literal>g</emma:literal>
                </emma:interpretation>
                <emma:interpretation id="interp4" emma:lang="en-IN" emma:confidence="0">
                  <emma:literal>%</emma:literal>
                </emma:interpretation>
              </emma:one-of>
            </emma:emma>
          </inkml:annotationXML>
          <inkml:trace contextRef="#ctx0" brushRef="#br0">2266 10272 6,'0'0'638,"3"-9"-156,-3 9-32,2-10-20,-2 10-39,2-12-54,-2 12-10,2-13-2,-2 13 10,4-14-53,-4 14-2,1-16-55,-1 16-6,2-16-20,-2 16-26,0-16-23,0 16-5,-2-15-26,2 15-1,-2-13-31,2 13-9,-9-15-23,9 15 7,-14-9-16,6 4 0,8 5-14,-19-6-2,19 6-6,-19-2 6,19 2-11,-22 2 7,11-1-10,-1 3 5,2-1-12,1 3 13,-1-1-16,1 1-3,1 1 1,-2-2 4,6 2-6,-1 1 8,5-8-12,-6 15 7,6-15-2,-2 16 2,5-7-3,-2 1 6,6 0-9,-1 0 8,3 0-6,-1 1 8,2-1-8,0 2 8,0-2-7,1 1 8,-1-1-8,-1 1 5,1-1-2,-1 0 6,-3 0-1,-1 0 2,0 0-8,-5-10 10,6 18-10,-6-18 6,-3 20-10,2-12 9,-4 3-7,-1-2 5,-1 0-4,-3 0 2,-1 2-7,0-2 5,1 0-7,-2-2-2,-1 1-9,2-2 4,-1 0-11,1-1 6,2 0-9,0-1 28,-1-1-16,10-3-6,-14 4-2,14-4 13,-14 0-9,14 0 9,-9-4-6,9 4 7,0 0-8,-5-12 13,5 12-10,0 0 10,2-12-7,-2 12 10,6-7-13,-6 7 14,11-6-10,-11 6 7,10-2-9,-10 2 9,13 0-7,-13 0 10,12 7-6,-12-7 8,11 12-4,-7-4 12,-1 1 1,0 1 13,1 1-1,-3 2 2,0-1 6,-1 3 3,0-1 2,-1 2 14,-4 1 3,5 0 13,-2 1 23,1 0-1,-1 0-10,2 0-6,-1-1 6,-1 2 12,2-5-15,0 1-12,0-2-6,2 1-3,0-1-7,0-3 4,0 1-19,4-2 1,0-1-10,2-2-1,0 1 4,3-6-54,0 3-83,-11-4-72,23 1-90,-12-2-66,1 0-130,-1-2-154,1 0-211,2-3-661,-1 0-1120</inkml:trace>
        </inkml:traceGroup>
        <inkml:traceGroup>
          <inkml:annotationXML>
            <emma:emma xmlns:emma="http://www.w3.org/2003/04/emma" version="1.0">
              <emma:interpretation id="{A5233B7C-305B-4C5E-87F1-93A097B770FE}" emma:medium="tactile" emma:mode="ink">
                <msink:context xmlns:msink="http://schemas.microsoft.com/ink/2010/main" type="inkWord" rotatedBoundingBox="3441,11018 3734,11232 3428,11651 3134,11437"/>
              </emma:interpretation>
              <emma:one-of disjunction-type="recognition" id="oneOf1">
                <emma:interpretation id="interp5" emma:lang="en-IN" emma:confidence="0">
                  <emma:literal>in</emma:literal>
                </emma:interpretation>
                <emma:interpretation id="interp6" emma:lang="en-IN" emma:confidence="0">
                  <emma:literal>on</emma:literal>
                </emma:interpretation>
                <emma:interpretation id="interp7" emma:lang="en-IN" emma:confidence="0">
                  <emma:literal>i</emma:literal>
                </emma:interpretation>
                <emma:interpretation id="interp8" emma:lang="en-IN" emma:confidence="0">
                  <emma:literal>o</emma:literal>
                </emma:interpretation>
                <emma:interpretation id="interp9" emma:lang="en-IN" emma:confidence="0">
                  <emma:literal>to</emma:literal>
                </emma:interpretation>
              </emma:one-of>
            </emma:emma>
          </inkml:annotationXML>
          <inkml:trace contextRef="#ctx0" brushRef="#br0" timeOffset="1495.8962">3374 11430 491,'0'0'539,"3"-13"-48,-3 13-23,2-14-44,-2 14-9,3-13-34,-3 13 19,1-12-40,-1 12-26,4-11-41,-4 11-36,0 0-27,1-11-29,-1 11-7,0 0 46,0 0-14,0 0 6,7 8-21,-7-8-30,4 18-2,-4-18-18,0 23-34,0-10-15,0 1-14,-2 1-19,2 2-10,-1-1-19,0 1 5,-1 0-4,2-2-26,-1 0-10,1-1 14,0-1-27,0 0-56,1-3-62,1 1-63,-2-11-52,4 17-53,-1-9-53,-3-8-76,9 9-94,-9-9-47,13 4-74,-13-4-744,13-3-972</inkml:trace>
          <inkml:trace contextRef="#ctx0" brushRef="#br0" timeOffset="1836.0948">3374 11201 471,'-14'4'569,"14"-4"-77,-11 4-38,11-4-9,0 0-54,-9 5 7,9-5-75,0 0-1,0 0-52,0 0-24,13 1-24,-13-1-10,16-4-15,-6-1-6,3-1-45,0-2-15,1 1-17,-1-2 11,1 0-32,-3-2 0,0 3-13,0-1 15,-3 1-13,-1-1-11,-1 1-18,-3-2-6,-3 10-12,5-17-2,-5 17 0,-1-13-10,1 13-3,-7-13-6,7 13-7,-13-6 2,13 6-5,-18-1 0,18 1-3,-19 2 9,7 2-22,2 0-47,-2 4-18,0 0-67,1 0-48,0 3-91,3 0-76,1 1-93,1 1-84,3 2-251,0-4-350,3 1-750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7:37.99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418A8B3C-1DA8-400B-AB2B-E2E346E47A21}" emma:medium="tactile" emma:mode="ink">
          <msink:context xmlns:msink="http://schemas.microsoft.com/ink/2010/main" type="writingRegion" rotatedBoundingBox="4985,10997 14464,10982 14470,14587 4991,14602">
            <msink:destinationLink direction="with" ref="{1177BC60-34C3-4AF7-9CC8-DD0C615768EA}"/>
          </msink:context>
        </emma:interpretation>
      </emma:emma>
    </inkml:annotationXML>
    <inkml:traceGroup>
      <inkml:annotationXML>
        <emma:emma xmlns:emma="http://www.w3.org/2003/04/emma" version="1.0">
          <emma:interpretation id="{ED522326-8A15-4EF9-94C4-5FA208FB5806}" emma:medium="tactile" emma:mode="ink">
            <msink:context xmlns:msink="http://schemas.microsoft.com/ink/2010/main" type="paragraph" rotatedBoundingBox="4985,10997 14464,10982 14467,12437 4987,124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8B4B87-B80E-4D16-BE94-DC0320466F8B}" emma:medium="tactile" emma:mode="ink">
              <msink:context xmlns:msink="http://schemas.microsoft.com/ink/2010/main" type="line" rotatedBoundingBox="4985,10997 14464,10982 14467,12437 4987,12451"/>
            </emma:interpretation>
          </emma:emma>
        </inkml:annotationXML>
        <inkml:traceGroup>
          <inkml:annotationXML>
            <emma:emma xmlns:emma="http://www.w3.org/2003/04/emma" version="1.0">
              <emma:interpretation id="{7F9823A9-E365-4A37-8EC9-172AE4053335}" emma:medium="tactile" emma:mode="ink">
                <msink:context xmlns:msink="http://schemas.microsoft.com/ink/2010/main" type="inkWord" rotatedBoundingBox="4919,11090 7912,10859 8020,12264 5027,12495">
                  <msink:destinationLink direction="with" ref="{441E94F2-E0E6-4F91-AE74-36BBB304BA0D}"/>
                </msink:context>
              </emma:interpretation>
              <emma:one-of disjunction-type="recognition" id="oneOf0">
                <emma:interpretation id="interp0" emma:lang="en-IN" emma:confidence="0">
                  <emma:literal>pate</emma:literal>
                </emma:interpretation>
                <emma:interpretation id="interp1" emma:lang="en-IN" emma:confidence="0">
                  <emma:literal>(patio</emma:literal>
                </emma:interpretation>
                <emma:interpretation id="interp2" emma:lang="en-IN" emma:confidence="0">
                  <emma:literal>patti</emma:literal>
                </emma:interpretation>
                <emma:interpretation id="interp3" emma:lang="en-IN" emma:confidence="0">
                  <emma:literal>(pate</emma:literal>
                </emma:interpretation>
                <emma:interpretation id="interp4" emma:lang="en-IN" emma:confidence="0">
                  <emma:literal>patt</emma:literal>
                </emma:interpretation>
              </emma:one-of>
            </emma:emma>
          </inkml:annotationXML>
          <inkml:trace contextRef="#ctx0" brushRef="#br0">5650 11609 739,'-2'-11'753,"2"11"-88,0 0-48,-2-13-73,2 13 1,0 0-73,-1-10-58,1 10-77,0 0-20,0 0-68,-1-11-10,1 11-15,0 0-7,0 0-2,0 0-16,-3 16 9,2-4-15,1 2-9,1 3-24,-1 4-15,1 4-24,1 2-13,-1-1-23,0 8-9,1 2-10,-1 0-9,-1-1-15,1 3-42,0-1 0,-1 1 0,-1-1 0,1 1 0,-2-1 0,0-2 0,0 2 0,-1-2 0,-1-2 0,2 0 0,-3-3 0,1-4-151,0-2-83,1-2-34,1-2-77,-1-5-55,1 1-67,-1-4-102,1-1-88,2-11-159,-3 14-545,3-14-961</inkml:trace>
          <inkml:trace contextRef="#ctx0" brushRef="#br0" timeOffset="331.435">5622 11739 366,'1'-14'762,"2"0"-134,-1 0-61,5 0-82,-1-1-36,3-1-54,4-1-40,0 3-70,2-2-12,5 0-19,3 2-13,2 0-6,1 2-42,1 3-5,2 0-11,-3 4-10,1 2-26,-1 1-25,-5 3-23,0 0-16,-2 2-13,0 1-26,-3 2 15,-3 1-19,-2 0 12,-3 1-17,-2 1 15,-2 1-15,-3 0 9,-5 1-20,-1 2 10,-1 1-19,-5 0 11,-3 2-17,2-2 14,-6 0-17,2 1 14,-3-2-18,1 1 11,-1-2-19,0 1-10,1-3-57,0 1-31,1-2-60,4-1-53,0-2-71,3 0-111,1-1-112,1 0-131,8-5-768,-11 5-1021</inkml:trace>
          <inkml:trace contextRef="#ctx0" brushRef="#br0" timeOffset="1104.5825">6442 11673 768,'8'-9'681,"-2"-1"-95,-3 0-51,1 1-42,-4 9-69,1-18-37,-1 18-70,-4-19-23,0 10-55,-2 2-4,-2 0-28,1 0-8,-2 3-49,-3 0-2,1 4-36,-3 0 8,1 1-30,-4 5 7,3-1-36,-4 6 10,2-1-34,0 3 16,2 2-37,3-1 22,-2 1-30,5-1 22,2 0-27,0-2 13,3 1-21,3-13 10,1 22-16,4-13 25,2 0-38,0-1-6,3-3-46,2 2-18,0-3-7,2-3-11,-1 2-12,2-6 7,-1 3 5,1-4 4,2 0 33,-1-1-3,-1-2 28,0 1 2,-2-3 16,-2-2 0,1 1 9,-2-1-4,-1 0 21,0 0-5,-4-1 36,0 2-9,-1 0 33,0 1-17,-2-1 42,-2 10-13,4-14 18,-4 14-30,5-10 10,-5 10-29,0 0 13,0 0-25,0 0 25,0 0-19,0 0 19,0 0-26,0 0 17,-1 14-18,1-14 6,1 17-24,-1-17 23,5 17-21,-5-17 15,8 17-26,-3-7-4,2-2-56,3 1-14,0-2-48,0 0-2,4-1-40,-1-3-22,0 0-26,0 0-12,2-1-6,-2-4-13,1 2 19,-2 0 9,3-3 24,0-1 8,-2-2 32,1-1 13,-1 1 48,-1-3 4,0-2 40,-2-1 12,3-3 42,-3 0 22,0-1 26,-1-1 40,-1-3 16,0 0 33,-3 0 22,1-1 34,-2-1-4,-2 1 47,1 2 11,-2 0-3,0 2-29,-2 2 12,1-1-19,-1 4 11,1 0-35,-1 2-2,1 10-53,0-17 2,0 17-29,0 0 36,0 0-2,0 0 21,0 0 1,-7 8-1,7-8-27,-1 25 13,0-8-31,-1 1-1,2 3 26,-1 2-52,-1 2-9,2-1-14,-2 0-12,4 1-15,-2-1-5,0 0-4,2-2-2,1 2-7,-2-4-4,1-3-2,1 2-1,1-3-11,0 2-21,1-4-18,0-1-20,3 0-13,-3-2-51,1-2 1,1 0-28,1-1-10,0-3-52,-8-5-3,17 7-37,-17-7-27,18 3-22,-18-3-41,21-3-44,-12-1-51,2-4-73,-1 3-200,-1-7-270,0 2-581</inkml:trace>
          <inkml:trace contextRef="#ctx0" brushRef="#br0" timeOffset="1319.0938">6839 11550 93,'-19'0'792,"3"1"-186,3-1-91,13 0-64,-24 0-72,24 0-55,-18 2-55,18-2-28,-13 1-17,13-1 4,0 0-32,0 0-20,0 0-47,0 0-8,0 0-37,0 0-7,17 1-31,-4-2 7,-1-2-26,6 2-11,0-1-65,3 0-62,0-1-51,4 0-57,-2 0-79,2 1-47,1-2-69,-1 2-71,1-4-445,-3 4-503</inkml:trace>
          <inkml:trace contextRef="#ctx0" brushRef="#br0" timeOffset="1803.7224">7555 11342 619,'9'-5'619,"-1"0"-93,-8 5-35,14-9-55,-14 9-30,10-8-39,-10 8-27,9-9-48,-9 9-27,4-8-64,-4 8-9,0 0-41,1-12-1,-1 12-30,0 0 8,-4-11-32,4 11 4,-7-6-36,7 6 9,-10-4-31,10 4 9,-12-4-30,12 4 15,-14-1-24,14 1 18,-17-3-22,17 3 18,-18 0-22,18 0 21,-17 3-21,17-3 18,-17 0-16,17 0 14,-17 2-25,17-2 20,-14 4-27,14-4 23,-14 2-19,14-2 17,-11 4-16,11-4 21,-9 6-22,9-6 22,-10 8-23,10-8 21,-9 8-42,9-8 47,-8 12-25,8-12 22,-8 16-20,2-8 24,2 2 2,0 0 1,2 1 3,-2 1-1,3 2 5,-2 0-24,2 2 18,-2 0-21,2 1 18,-2 1-23,0 1 28,-1 4-26,0-1 22,-3 1-22,1 5 22,-3-1-19,2 0 21,-1 0-26,0-5 31,-1 0-25,3-1 20,-1 0-17,2 0 27,1-5-20,1-1 29,-1 1-21,3-2 28,-1-2 7,4-1-5,0 1-25,2-2 16,1 0-27,1-4 15,3 2-24,0-1 18,1-2-27,2-2-23,1 2-79,0-4-43,1 2-86,0-2-72,1 0-108,-1-1-102,0 0-122,4-1-714,0-2-956</inkml:trace>
          <inkml:trace contextRef="#ctx0" brushRef="#br0" timeOffset="2124.2757">7799 11684 395,'2'-11'835,"0"2"-164,-2 9-60,5-17-45,-5 17-71,6-14-21,-6 14-68,4-12-39,-4 12-58,6-12-8,-6 12-42,3-8-44,-3 8-30,0 0 5,0 0-14,0 0-14,0 0 3,0 0-19,9 9-21,-9-9-9,0 16-26,0-16-3,0 21-17,2-11-15,-2 2-10,0 0-10,0-12-5,1 23-8,-1-23-2,1 21-5,1-9-13,-1-2-13,2-1-14,-3-9-78,6 17-60,-6-17-20,5 14-46,0-7-18,-5-7-56,9 8-50,-9-8-48,11 5-36,-11-5-19,12 3-11,-12-3-101,13-3-591,-13 3-775</inkml:trace>
          <inkml:trace contextRef="#ctx0" brushRef="#br0" timeOffset="2408.5979">7880 11456 120,'0'0'782,"-22"2"-170,22-2-62,-15 2-39,15-2-39,-12 4-67,12-4-36,-7 4-59,7-4 0,0 0-48,0 0-1,0 0-26,10 5-27,-10-5-20,16-1-15,-5 0-12,-1-3-19,3 0-16,-3 0-15,0-1-10,2 1-7,-3 0-13,-2 0-6,-7 4-10,14-12-6,-14 12-11,8-12-6,-8 12-10,0-14-16,0 14 10,-5-14-11,0 6-4,-3 2 0,2-1-7,-2 2 1,0 0-28,-2 0-15,3-1-62,-2 2-22,9 4-85,-18-5-61,18 5-103,-13-2-101,13 2-70,-13 2-141,13-2-638,0 0-924</inkml:trace>
          <inkml:trace contextRef="#ctx0" brushRef="#br0" timeOffset="2816.6497">8152 11286 179,'15'-8'781,"-7"2"-164,2 2-61,2 0-36,-1-5-60,5 5-39,-1-3-78,3 1-16,1-1-56,-2 2-4,3-2-44,-3 2-1,1 0-41,-2 0 2,0-1-43,-4 2 7,0 3-37,-2-3 7,-10 4-36,19-4 13,-19 4-36,14-3 13,-14 3-8,13 1 42,-13-1-15,9 6 6,-9-6 37,9 15-32,-5-5 3,-1-1 11,0 6 27,0 1-35,-2 2 21,0-1-39,0 4 34,1 4-37,-2-1 28,0 0-44,0 3-8,0-1-12,0 1-6,-2-1-44,2 0 0,0-1 0,-1 2 0,0-2 0,0 0 0,-1-3 0,1-1 0,0-1 0,-1-2 0,-1 0 0,0 0 0,1-2 0,-1-2 0,1 0 0,-2-3 0,0 0 0,0 0 0,-4-1 0,2-1 0,0-1 0,-3 0 0,-3 0 0,2-2 0,-2 0 0,-2-1 0,1-1 0,-3 0 0,2-1 0,-3-2-484,2 0-134,-5 2-211,-1-6-1143,4 3-1715</inkml:trace>
        </inkml:traceGroup>
        <inkml:traceGroup>
          <inkml:annotationXML>
            <emma:emma xmlns:emma="http://www.w3.org/2003/04/emma" version="1.0">
              <emma:interpretation id="{293A79C6-2BB2-40D8-829C-CB1C114E3CB7}" emma:medium="tactile" emma:mode="ink">
                <msink:context xmlns:msink="http://schemas.microsoft.com/ink/2010/main" type="inkWord" rotatedBoundingBox="8486,11179 8531,11871 8191,11893 8146,11201">
                  <msink:destinationLink direction="with" ref="{441E94F2-E0E6-4F91-AE74-36BBB304BA0D}"/>
                </msink:context>
              </emma:interpretation>
              <emma:one-of disjunction-type="recognition" id="oneOf1">
                <emma:interpretation id="interp5" emma:lang="en-IN" emma:confidence="0">
                  <emma:literal>]</emma:literal>
                </emma:interpretation>
                <emma:interpretation id="interp6" emma:lang="en-IN" emma:confidence="0">
                  <emma:literal>)</emma:literal>
                </emma:interpretation>
                <emma:interpretation id="interp7" emma:lang="en-IN" emma:confidence="0">
                  <emma:literal>[</emma:literal>
                </emma:interpretation>
                <emma:interpretation id="interp8" emma:lang="en-IN" emma:confidence="0">
                  <emma:literal>3</emma:literal>
                </emma:interpretation>
                <emma:interpretation id="interp9" emma:lang="en-IN" emma:confidence="0">
                  <emma:literal>,</emma:literal>
                </emma:interpretation>
              </emma:one-of>
            </emma:emma>
          </inkml:annotationXML>
          <inkml:trace contextRef="#ctx0" brushRef="#br0" timeOffset="22391.126">5447 11160 363,'20'-17'612,"-1"2"-78,-2 1-46,1 0-68,-3 2-15,-2 2-38,-1 0-3,-1 2-47,-2 2-45,-3-1-43,-6 7-49,10-9-26,-10 9-11,0 0 14,0 0-19,0 0 6,-17 6 18,3 2-19,-4 4-15,-6 6-10,-7 7 8,-2 4-12,-7 10 8,-3 1-23,0 6 12,0 3-9,1 5-25,1-1 2,1 3-34,3 2 9,4 0-25,4 0 6,3-2-19,6 0 8,3 0-22,7-6-31,2-1-93,7 1-93,5-2-99,8-1-123,13 6-92,8-3-79,8-2-858,10-7-1086</inkml:trace>
        </inkml:traceGroup>
        <inkml:traceGroup>
          <inkml:annotationXML>
            <emma:emma xmlns:emma="http://www.w3.org/2003/04/emma" version="1.0">
              <emma:interpretation id="{AB1C2F8E-5BC1-468B-83B1-9759718725DF}" emma:medium="tactile" emma:mode="ink">
                <msink:context xmlns:msink="http://schemas.microsoft.com/ink/2010/main" type="inkWord" rotatedBoundingBox="9168,11364 12224,11359 12226,12277 9170,12282">
                  <msink:destinationLink direction="with" ref="{8DCF8C4E-21BC-421E-A035-48814EEF7496}"/>
                </msink:context>
              </emma:interpretation>
              <emma:one-of disjunction-type="recognition" id="oneOf2">
                <emma:interpretation id="interp10" emma:lang="en-IN" emma:confidence="0">
                  <emma:literal>=</emma:literal>
                </emma:interpretation>
                <emma:interpretation id="interp11" emma:lang="en-IN" emma:confidence="0">
                  <emma:literal>#</emma:literal>
                </emma:interpretation>
                <emma:interpretation id="interp12" emma:lang="en-IN" emma:confidence="0">
                  <emma:literal>¥</emma:literal>
                </emma:interpretation>
                <emma:interpretation id="interp13" emma:lang="en-IN" emma:confidence="0">
                  <emma:literal>z</emma:literal>
                </emma:interpretation>
                <emma:interpretation id="interp14" emma:lang="en-IN" emma:confidence="0">
                  <emma:literal>c</emma:literal>
                </emma:interpretation>
              </emma:one-of>
            </emma:emma>
          </inkml:annotationXML>
          <inkml:trace contextRef="#ctx0" brushRef="#br0" timeOffset="3651.9385">9206 11572 197,'0'0'787,"-13"3"-129,13-3-43,-12-3-54,12 3-63,0 0-36,-12 0-70,12 0-25,0 0-33,0 0 8,0 0-13,0 0-20,0 0-39,11 3-19,-11-3 25,20-3-57,-5 3 11,1 0-59,3-1 4,0-1-63,3 0 3,1 1-47,1-1 19,-2-1-50,2 2 25,-2-1-58,-2-1-12,1 1-102,-2 0-53,-1 1-51,-1-1-70,-4 2-72,1-1-36,-14 1-73,22 1-44,-22-1-38,14 5-89,-14-5-711,5 8-949</inkml:trace>
          <inkml:trace contextRef="#ctx0" brushRef="#br0" timeOffset="3861.0481">9236 11816 458,'-8'7'859,"8"-7"-123,-8 8-85,8-8-46,0 0-64,0 0-31,2 12-74,-2-12-17,0 0-31,16 4-31,-16-4-27,22 1-62,-9-1-36,2 0-47,-1 0-20,3 0-42,0-1-26,2 1-24,1-1-49,-2-1-76,2 1-75,1 1-41,-2-3-81,1 3-49,2-2-55,-3 1-87,3 0-68,-2 1-57,2-2-159,-1 1-531,0 0-862</inkml:trace>
        </inkml:traceGroup>
        <inkml:traceGroup>
          <inkml:annotationXML>
            <emma:emma xmlns:emma="http://www.w3.org/2003/04/emma" version="1.0">
              <emma:interpretation id="{E06FB46E-8ED9-483B-BB28-1557A0F671B3}" emma:medium="tactile" emma:mode="ink">
                <msink:context xmlns:msink="http://schemas.microsoft.com/ink/2010/main" type="inkWord" rotatedBoundingBox="9957,11449 12214,11354 12251,12219 9993,12314">
                  <msink:destinationLink direction="with" ref="{8DCF8C4E-21BC-421E-A035-48814EEF7496}"/>
                </msink:context>
              </emma:interpretation>
              <emma:one-of disjunction-type="recognition" id="oneOf3">
                <emma:interpretation id="interp15" emma:lang="en-IN" emma:confidence="0">
                  <emma:literal>Inpat</emma:literal>
                </emma:interpretation>
                <emma:interpretation id="interp16" emma:lang="en-IN" emma:confidence="0">
                  <emma:literal>Impact</emma:literal>
                </emma:interpretation>
                <emma:interpretation id="interp17" emma:lang="en-IN" emma:confidence="0">
                  <emma:literal>Ipas</emma:literal>
                </emma:interpretation>
                <emma:interpretation id="interp18" emma:lang="en-IN" emma:confidence="0">
                  <emma:literal>Inpats</emma:literal>
                </emma:interpretation>
                <emma:interpretation id="interp19" emma:lang="en-IN" emma:confidence="0">
                  <emma:literal>Impart</emma:literal>
                </emma:interpretation>
              </emma:one-of>
            </emma:emma>
          </inkml:annotationXML>
          <inkml:trace contextRef="#ctx0" brushRef="#br0" timeOffset="4139.5967">10044 11621 541,'-12'-6'741,"0"2"-91,3 1-29,9 3-74,-16-7-24,16 7-68,-14-7-30,14 7-70,-12-2-20,12 2-22,0 0-22,0 0-12,-6-7 2,6 7 12,0 0-82,12-2 5,-12 2-54,20-1 5,-6-1-60,1 2 7,4 0-48,-1 0 22,4 0-58,0 0 6,0 0-65,0 2-14,1-1-76,0-1-57,0 1-42,-2 0-70,0 0-29,-1 2-68,-2-3-71,-2 3-37,-2-2-34,0 2-116,-4-1-673,-10-2-920</inkml:trace>
          <inkml:trace contextRef="#ctx0" brushRef="#br0" timeOffset="4375.9856">10039 11782 401,'-11'6'810,"3"-1"-145,8-5-8,-10 7-53,10-7-60,-5 9-30,5-9-78,0 0-26,4 9-58,-4-9-21,10 5-36,-10-5-31,20 5-35,-7-4-34,2 0-26,3-2-24,4 1-32,0-1-16,-2-1-26,3 2-35,-1-3-63,0 2-62,-3 0-86,1-2-49,1 1-89,-3 0-98,0 0-122,-3 2-77,1-1-218,0-1-480,0 0-911</inkml:trace>
          <inkml:trace contextRef="#ctx0" brushRef="#br0" timeOffset="18000.461">10690 11693 728,'-4'-13'655,"1"2"-162,2 1-53,2-2-68,3 0-7,1-2-29,5 2-33,2-3-29,4 3-31,3-1-7,4-1-29,2 2-25,1-1 3,2 2-1,1 3-7,1 1-4,-3 0-15,1 3-8,-3 1-33,-2 3-4,-1-1-47,-3 2 17,0 1-35,-3 0 18,-4 2-28,-1 0 2,-2 3-4,-9-7 1,12 12-5,-12-12-10,0 14 0,0-14-6,-11 16-4,4-7 3,-2 2-5,-1-2-1,-4 0-2,1 0-4,-2 1-1,2-3-18,-3 1-21,3 1-39,-1-2-59,1-2-80,4 2-55,-1-1-98,2 1-84,8-7-102,-11 9-226,11-9-400,0 0-791</inkml:trace>
          <inkml:trace contextRef="#ctx0" brushRef="#br0" timeOffset="17679.6118">10724 11627 220,'6'-9'616,"0"-3"-125,-2 3-40,1-3-25,0-1-49,-1 3 4,0-1-24,1 3-5,-2-3-30,-3 11-7,6-15-20,-6 15-16,5-13-20,-5 13-14,5-10-33,-5 10 4,2-9-45,-2 9-8,0 0-46,0 0 70,0 0-31,0 0 24,0 0-25,13 12 15,-12-2-50,1 6 38,-1 1-40,0 4 26,1 4-38,-2 3 31,1 5-39,-1 1 19,1 3-44,0 0-66,-1 1-7,2 0 0,-2 0 0,0-1 0,1 1 0,-1-2 0,0-1 0,0-2 0,0-4 0,0-1 0,0-2 0,1-2 0,-1-4-108,0 0-151,2-2-33,-2-4-39,0-1-54,1-1-67,-1-12-86,1 19-107,-1-19-73,0 0-701,5 9-1024</inkml:trace>
          <inkml:trace contextRef="#ctx0" brushRef="#br0" timeOffset="18736.1393">11630 11690 128,'8'-7'882,"-2"0"-232,-6 7-52,3-16-62,-3 16-50,-1-18-61,-3 8-53,-2 0-47,-1-1-44,-1 1-36,-1 1-7,-5 2-24,3 0-12,-3 1-24,1 2-28,-3 2-20,3 2-17,-3 1-7,1 1-31,-2 4 2,4 2-9,-3 1-17,3 3-12,-1 1-7,5 0-6,1 0-6,3 1-3,0 1-2,3-1-4,4-2-2,1 2-11,3-1-17,3-1-21,0-1-28,5-1-27,1-1-4,1-3-16,-1 1 6,3-4-21,1-1 21,-2 0-20,2-2 9,-4-2-6,3-3 28,-2 2 9,0-3 28,-1-2-2,-1 0 25,-3-1-4,1-2 19,-2 1 7,-3-3 4,0 1 5,-2 2 22,0 1 26,-3 0 7,2-1 6,-4 10 5,2-14-6,-2 14-9,0 0 3,0 0 19,0 0-4,0 0-20,0 0 21,0 0-3,-2 12-6,2-12-12,0 16-9,0-16-7,0 18-26,3-7 12,1-1 7,2 0-4,-1-1 1,2-1-11,1 1-31,1-2-49,4 0-3,-1-1-51,2-1-15,-1-1-52,-1-2-38,2-1 1,0-1-3,2 0-1,-3-3-7,4 0 15,-2-3 6,0 0 13,0-5 14,0 0 40,1-3 25,-2-1 24,1-2 21,-1-4 20,1-3 33,-3 0 8,1 1 52,-4-2 9,0 0 58,-2 2 28,-1 1 20,-3 0 9,1 2 11,-4 3 32,0 0 22,2 2 30,-2 1 3,0 3-49,-2 0-7,2 11-31,-2-16 1,2 16-12,0 0 13,-5-7 11,5 7-6,-4 8-9,4-8-6,-4 18 26,2-6-41,0 4 35,-1 2-63,1 0 13,-3 4-32,2 0-9,2 1-19,-2 0-5,1-1-15,2 1-7,-4-4-7,4 2-7,0-2-4,0-1-3,0 0 7,0-1-17,2-2-8,0 1-6,0-5-17,1 1-22,1 0-22,2-3-30,2-1-30,-3 0-46,-5-8-2,16 9-34,-16-9 4,17 7-47,-17-7-40,21 1-38,-10-4-39,-11 3-30,24-8-74,-13 2-87,3-2-494,-3-1-674</inkml:trace>
          <inkml:trace contextRef="#ctx0" brushRef="#br0" timeOffset="18939.2528">12000 11578 614,'-18'4'732,"4"-2"-178,2 0-87,2 1-90,10-3 0,-14 7-23,14-7-64,-6 5-24,6-5-53,0 0-24,5 10-58,-5-10 1,16 6-51,-4-5 12,2-1-38,5 3 5,3-6-33,1 3-31,2-1-88,3-2-107,-1 0-90,0 0-105,0-1-124,0-2-581,0 1-717</inkml:trace>
        </inkml:traceGroup>
        <inkml:traceGroup>
          <inkml:annotationXML>
            <emma:emma xmlns:emma="http://www.w3.org/2003/04/emma" version="1.0">
              <emma:interpretation id="{556182F4-3F2B-4D4B-929E-A59F83AB49F8}" emma:medium="tactile" emma:mode="ink">
                <msink:context xmlns:msink="http://schemas.microsoft.com/ink/2010/main" type="inkWord" rotatedBoundingBox="12557,10976 14469,10984 14463,12376 12551,12368">
                  <msink:destinationLink direction="with" ref="{8DCF8C4E-21BC-421E-A035-48814EEF7496}"/>
                </msink:context>
              </emma:interpretation>
              <emma:one-of disjunction-type="recognition" id="oneOf4">
                <emma:interpretation id="interp20" emma:lang="en-IN" emma:confidence="0">
                  <emma:literal>as)</emma:literal>
                </emma:interpretation>
                <emma:interpretation id="interp21" emma:lang="en-IN" emma:confidence="0">
                  <emma:literal>a)</emma:literal>
                </emma:interpretation>
                <emma:interpretation id="interp22" emma:lang="en-IN" emma:confidence="0">
                  <emma:literal>clos)</emma:literal>
                </emma:interpretation>
                <emma:interpretation id="interp23" emma:lang="en-IN" emma:confidence="0">
                  <emma:literal>cis)</emma:literal>
                </emma:interpretation>
                <emma:interpretation id="interp24" emma:lang="en-IN" emma:confidence="0">
                  <emma:literal>Cle7)</emma:literal>
                </emma:interpretation>
              </emma:one-of>
            </emma:emma>
          </inkml:annotationXML>
          <inkml:trace contextRef="#ctx0" brushRef="#br0" timeOffset="19386.9794">12757 11382 484,'12'-6'683,"-3"0"-110,0 0-18,2 2-48,-2-1-46,-2-2-27,1 3-62,-8 4-16,14-7-72,-14 7-11,9-7-50,-9 7-4,7-5-45,-7 5-10,0 0-44,7-8-37,-7 8 0,0 0-33,-8-7 7,8 7-5,-12-2-12,12 2-18,-21 0 4,8 1-5,-1 0-4,-4 0-4,0 2-1,-1 1-4,0-1 0,-1-2-3,2 3-3,2 0-2,-1-1 0,2-1-2,2 2 1,2 0 1,0 0 0,2-1-2,-1 2 2,10-5-1,-11 9 2,11-9 14,-8 14-18,8-14 16,-2 15-15,2-15 14,0 18-15,2-7 15,-2 2-15,4 2-1,-2 0 5,-2 2 5,3 1 15,1 1 12,-2 2 2,2-1 5,-2-2-5,-1 1 0,1 1 1,1 0 6,-1-2-7,0 0-7,-1 2-4,-1-3-7,1-2-3,0 2-2,-1-4-5,0 0-2,2 1 3,0-3 1,-2 0-2,2-1 1,0-1-4,-2-9-1,9 17-8,-9-17-24,10 14-34,-10-14-40,15 9-54,-15-9-61,16 8-31,-16-8-73,19 1-87,-19-1-55,23 0-74,-9-1-92,-1-2-528,0-2-774</inkml:trace>
          <inkml:trace contextRef="#ctx0" brushRef="#br0" timeOffset="19672.6823">13029 11577 407,'0'-12'647,"0"12"-96,-2-18-38,2 18-31,-2-15-23,2 15-30,0-13-47,0 13-39,-2-10-42,2 10-37,0 0-42,0-15-23,0 15 9,0 0 27,0 0 8,0 0-40,0 0 32,2 15-66,-2-15 41,2 17-73,0-5 48,-2 0-51,2 3 19,-2-1-53,0 1-1,0 2-12,0 0-8,0-1-14,0 2-4,0-1-16,0-3-9,0 1-7,-2-1-5,2 1-5,0-2-12,0 1-23,2-2-45,-2 1-10,1-2-96,0 0-50,2 0-48,-3-11-69,5 21-5,-1-14-86,1 1-99,-5-8-48,8 13-14,-8-13-96,12 11-480,-12-11-778</inkml:trace>
          <inkml:trace contextRef="#ctx0" brushRef="#br0" timeOffset="19983.1983">13270 11727 223,'2'-12'597,"2"1"-140,-4 11-86,3-17 7,-3 17-20,3-14-49,-3 14-50,0-14-22,0 14-29,-6-12-1,6 12-18,-6-12 4,6 12 16,-7-7-24,7 7-1,-16-2-22,16 2 20,-15 1-30,15-1 4,-19 8-28,9-1 29,1-1-22,-3 5 20,3-2-26,-2 3 22,4-2-8,-2 3-18,1-1-6,3 0-20,-4 0-6,6 0-9,-1-2-11,4-10 0,-2 21-17,2-21-11,0 18-6,0-18-9,8 15-5,-3-7-3,4-2-6,0-1-5,0 1-35,3-3-38,1 1-42,3-2-51,-1-1-48,1-1-9,0 0-51,0-2-34,3 0-41,0-1-24,1-3-31,0-1-8,3-2-55,-1-1-72,1-4-509,-1-1-651</inkml:trace>
          <inkml:trace contextRef="#ctx0" brushRef="#br0" timeOffset="20424.4229">13575 11411 763,'0'0'607,"-11"-11"-86,11 11-45,-8-7-41,8 7-22,-10-8-54,10 8-29,0 0-46,-7-9-46,7 9-35,0 0 2,0 0-18,0 0-9,9-6-24,-9 6-8,16 0-15,-16 0-16,27 0-9,-11-1-5,2 0-8,0 0-8,2-1-10,0 1-11,0-2 7,-1 3-1,1-2 0,-2 0-9,0 1 2,-5 0-3,1 0-5,-14 1 0,23-2-11,-23 2 3,17-1-4,-17 1-9,11 0 4,-11 0 19,12 4 58,-12-4-50,0 0 40,6 12-41,-6-12 29,4 11-44,-4-11 28,1 18-23,-1-9 35,0 4-46,2 2 30,-2 2-42,-2 1 23,2 2-33,0 1 24,-1 2-36,-1 0-3,0 1 2,0 1-1,-2-3-3,2 2-1,-3-1 0,0-2-1,3 2 4,-1-3-1,-1-3 1,2 1 1,-2-1 10,-1 0 18,1-1 6,2-2-24,-3-1-17,2-1 0,-1-2 0,2-1 0,0 0 0,-3 0 0,5-9 0,-8 13 0,8-13 0,-12 11 0,12-11 0,-15 8-26,15-8-207,-14 5-52,14-5-79,-20 2-93,20-2-176,-25-2-166,9 2-907,0-3-1381</inkml:trace>
          <inkml:trace contextRef="#ctx0" brushRef="#br0" timeOffset="23152.1764">14012 10989 425,'0'0'834,"9"-6"-145,-9 6-84,13 0-84,-13 0-14,20 6-59,-7 1-4,1 2-76,4 4-15,2 1-58,1 6-13,-2 2-46,4 4-12,0 5-16,2 1 0,0 3 43,1 10-29,3-2-1,-2 6-65,-2-3-4,2 2-60,-4 1-15,-6-4-21,-3-1-8,-3 3-15,-3 1-32,-4 1-61,-7 3-27,1-1-102,-7 1-26,-4 7-67,-5-1-29,-5 0-24,-3-2-60,-4-3-57,-5-2-50,-4-1-18,-1-4-128,-6-6-602,-6-2-859</inkml:trace>
        </inkml:traceGroup>
      </inkml:traceGroup>
    </inkml:traceGroup>
    <inkml:traceGroup>
      <inkml:annotationXML>
        <emma:emma xmlns:emma="http://www.w3.org/2003/04/emma" version="1.0">
          <emma:interpretation id="{9DBF2A60-2147-4826-A1E4-085AF0073AA1}" emma:medium="tactile" emma:mode="ink">
            <msink:context xmlns:msink="http://schemas.microsoft.com/ink/2010/main" type="paragraph" rotatedBoundingBox="5466,14033 7537,14103 7520,14605 5449,145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FBBD98-7D29-4B64-B650-D944CE39631A}" emma:medium="tactile" emma:mode="ink">
              <msink:context xmlns:msink="http://schemas.microsoft.com/ink/2010/main" type="line" rotatedBoundingBox="5466,14033 7537,14103 7520,14605 5449,14535"/>
            </emma:interpretation>
          </emma:emma>
        </inkml:annotationXML>
        <inkml:traceGroup>
          <inkml:annotationXML>
            <emma:emma xmlns:emma="http://www.w3.org/2003/04/emma" version="1.0">
              <emma:interpretation id="{9A16A1E4-4FA4-4A2C-9844-14AEB388ABF3}" emma:medium="tactile" emma:mode="ink">
                <msink:context xmlns:msink="http://schemas.microsoft.com/ink/2010/main" type="inkWord" rotatedBoundingBox="5466,14033 7537,14103 7520,14605 5449,14535"/>
              </emma:interpretation>
              <emma:one-of disjunction-type="recognition" id="oneOf5">
                <emma:interpretation id="interp25" emma:lang="en-IN" emma:confidence="0">
                  <emma:literal>Ktt</emma:literal>
                </emma:interpretation>
                <emma:interpretation id="interp26" emma:lang="en-IN" emma:confidence="0">
                  <emma:literal>"at</emma:literal>
                </emma:interpretation>
                <emma:interpretation id="interp27" emma:lang="en-IN" emma:confidence="0">
                  <emma:literal>let</emma:literal>
                </emma:interpretation>
                <emma:interpretation id="interp28" emma:lang="en-IN" emma:confidence="0">
                  <emma:literal>ICt +</emma:literal>
                </emma:interpretation>
                <emma:interpretation id="interp29" emma:lang="en-IN" emma:confidence="0">
                  <emma:literal>K It</emma:literal>
                </emma:interpretation>
              </emma:one-of>
            </emma:emma>
          </inkml:annotationXML>
          <inkml:trace contextRef="#ctx0" brushRef="#br0" timeOffset="29351.6279">5465 14134 319,'0'0'569,"0"0"-77,-1-14-39,1 14-26,0 0-49,1-15-31,-1 15-26,1-12-9,-1 12 38,1-12-16,-1 12-11,3-10-25,-3 10-9,3-10 4,-3 10-20,0 0-13,3-13-25,-3 13-26,0 0-43,5-8-19,-5 8 11,0 0 20,0 0-17,8 7-9,-8-7-8,6 14 28,-3-3-25,1 0-2,-2 4-21,2 0-109,0 1-15,0 3 0,-2-1 0,1-1 0,0 2 0,-1 1 0,-1-1 0,2 0 0,-2 0 0,1-1 0,-1 1 0,0-1 0,0 0 0,-1 1 0,0-1 0,0-2 0,-1 1 0,1-2-247,-1-3-186,0 2-91,-1-5-114,0 5-126,0-3-166,0 0-547,2-11-1100</inkml:trace>
          <inkml:trace contextRef="#ctx0" brushRef="#br0" timeOffset="29736.1468">5939 14185 222,'4'-8'700,"-4"8"-115,2-15-52,-2 15-66,1-14-85,-1 14-43,-2-14-22,2 14-37,-7-12-6,7 12-53,-13-11 0,13 11-34,-16-8 7,5 4-23,11 4 8,-24-2-21,24 2 0,-25 1-4,9 1 6,0 3-15,0 1 1,1 2-10,-2 1 3,0 2 7,2 1-17,2 3-10,-1 2 1,2-2 0,2 3-17,1-2 2,1 2-7,3-1-4,-1-1-13,4 0-10,-1 1-3,2-5-9,1 3-8,1-2-10,0 0-12,4 1-2,2-3-7,0 2-4,1-3 2,3 1-11,0-2-32,3-2-50,1-1-51,1-2-71,3 0-40,-2-2-81,1 1-37,3-2-76,-1-1-74,1 0-67,-1-4-31,2 3-129,2-1-469,1-4-811</inkml:trace>
          <inkml:trace contextRef="#ctx0" brushRef="#br0" timeOffset="30024.1275">6353 14337 78,'0'0'774,"-10"-3"-137,10 3-51,0 0-33,-12-4-85,12 4-17,0 0-73,-9-5-3,9 5-57,0 0-26,0 0-30,0 0-19,0 0-20,5-7-27,-5 7-18,14-2-26,-14 2-12,21-3-18,-10 1-19,2 0-23,5 1-5,0-2 20,0 2-53,2 1-8,0-3-6,1 2-5,1 0-3,-2 1-4,-2-2-32,1 1-47,-1 1-41,-1 0-38,-3 0-58,0 0-32,-1 0-62,-13 0-46,21-2-73,-21 2-56,17 2-85,-17-2-157,0 0-351,14 0-679</inkml:trace>
          <inkml:trace contextRef="#ctx0" brushRef="#br0" timeOffset="30339.0096">6473 14169 148,'-5'-7'795,"5"7"-130,-8-11-17,8 11-36,-6-11-57,6 11-45,-5-8-47,5 8-44,0 0-32,-1-12-25,1 12-32,0 0-9,0 0-24,10-5-32,-10 5-19,9 5 3,-9-5-10,13 14-29,-6-4-5,1 0-17,-2 4-111,1 1-77,0-3 0,-2 5 0,0 0 0,1-1 0,-3 0 0,1 2 0,1-1 0,-1-1 0,0-1 0,0 2 0,0 1 0,-1-4 0,0 1 0,1 1 0,0-3 0,-2 1 0,-1-4 0,2 0 0,0 2-241,-3-12-213,5 17-42,-5-17-70,5 17-103,-5-17-38,9 12-147,-9-12-479,11 11-937</inkml:trace>
          <inkml:trace contextRef="#ctx0" brushRef="#br0" timeOffset="30639.3894">7044 14313 900,'0'0'752,"-8"-5"-29,8 5-93,-6-7-38,6 7-82,0 0-63,0 0-59,-7-5-25,7 5-30,0 0-38,11-7 3,-11 7-59,14 0-20,-1-2-25,0 2-19,2 0-27,2 2-20,3-2-19,-1 0-13,3 2-15,1-1-13,2 1-16,-3 0-7,5-2-10,-4 0-5,1 0-5,-1 1-8,-1-1-6,0 2-2,-2-2-19,-1 1-44,-1-1-51,-2 0-71,-2 1-55,-14-1-58,24 0-47,-24 0-60,17 0-62,-17 0-57,13 0-47,-13 0-143,0 0-585,12 3-894</inkml:trace>
          <inkml:trace contextRef="#ctx0" brushRef="#br0" timeOffset="30975.6913">7247 14160 747,'-4'-9'745,"0"2"-66,4 7-47,-4-15-61,4 15-34,-3-13-48,3 13-51,-2-11-30,2 11-46,0 0-39,-2-12-33,2 12-20,0 0-14,0 0-18,0 0-17,0 0 13,17 7-13,-13 3-13,-1 0 11,1 4-116,1 2-103,-1 0 0,3 1 0,-4 4 0,3 0 0,-3 2 0,1-1 0,0 0 0,0 1 0,0-1 0,-1 0 0,0-4 0,0 0 0,-1 0 0,1-1 0,-2 0 0,0 0 0,1-2 0,-1-2 0,0-1 0,1-1 0,-2-11 0,1 19 0,-1-19 0,1 18 0,-1-18 0,0 14 0,0-14 0,1 11 0,-1-11-427,3 10-145,-3-10-84,0 0-113,0 12-180,0-12-579,0 0-1161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6:12.906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8DCF8C4E-21BC-421E-A035-48814EEF7496}" emma:medium="tactile" emma:mode="ink">
          <msink:context xmlns:msink="http://schemas.microsoft.com/ink/2010/main" type="inkDrawing" rotatedBoundingBox="11444,12349 13423,12343 13423,12370 11445,12377" semanticType="underline" shapeName="Other">
            <msink:sourceLink direction="with" ref="{AB1C2F8E-5BC1-468B-83B1-9759718725DF}"/>
            <msink:sourceLink direction="with" ref="{556182F4-3F2B-4D4B-929E-A59F83AB49F8}"/>
            <msink:sourceLink direction="with" ref="{E06FB46E-8ED9-483B-BB28-1557A0F671B3}"/>
          </msink:context>
        </emma:interpretation>
      </emma:emma>
    </inkml:annotationXML>
    <inkml:trace contextRef="#ctx0" brushRef="#br0">11480 12373 509,'0'0'398,"0"0"-85,0 0-74,-15-1-35,15 1-25,0 0-22,0 0-13,-11-4-12,11 4-15,0 0-3,0 0-9,0 0-1,0 0-6,-9-4 1,9 4-10,0 0-6,0 0-9,0 0-10,0 0-9,0 0-15,0 0 18,0 0-17,0 0 14,11-6 3,-11 6 13,16 0-24,-16 0 2,27-2-15,-12 2 7,8 0-19,0 0 10,4 0-19,3 2 21,8-2-2,3 1 11,10-1-10,2 1 7,3 0-24,2 1 20,4-1-20,1 1 8,0 0-23,2-2 12,0 3-15,11-3 12,-10 0-10,9 1 1,-11 0 0,2-1 6,-3 0-14,1 0 9,-3 0-24,-4 0 20,0-1-10,-3 0 14,-4 1-13,-8-3 7,-4 1-4,3 2 13,-7-3-5,-5 0 14,0 2-4,-6 0 21,-4-1 7,0 1 30,-6 1 14,1-1 6,1 1 29,-15 0-5,21-3-2,-21 3 0,20-1-9,-20 1-5,13 0-5,-13 0-8,13-2-9,-13 2-10,0 0-7,14-1-15,-14 1-2,0 0-4,0 0-9,14 0-4,-14 0-7,0 0-7,0 0-3,0 0-3,14-1-31,-14 1-13,0 0-29,0 0-37,0 0-55,0 0-58,13-3-90,-13 3-90,0 0-188,0 0-576,0 0-779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7:58:59.510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16554 19023 6633,'3'-88'-4,"1"1"-12,-3-5 24,2 1 6,-2-4 3,0-2 0,1-3 2,-2-1-9,1-1-2,-1-19 4,0 1 10,0 0 7,0-1-8,0-2 11,0 1-9,0-2-2,0 3 21,-1-3-10,1-2-3,0-2-8,-2 1 4,2-4 0,2 0 19,-5-2-7,4 0 15,1-3 5,-1-2-20,0 0 52,2-2-45,-2 2 48,1-1-50,-1-2 25,0 0-47,0-4 31,1 0-42,0-3 16,-2 0-49,2 1 28,-1-1 26,0 1-29,3-2-47,-3 2 30,0-3-4,-1-3 45,3-2-28,-2 1 3,2 2-2,-1-4 28,-2 0-20,3-2-13,-2 1-1,0-3-1,1-1 32,-1-2-38,0-2-2,1 1 2,-1-3 26,0-2 21,1 1-38,-1 1 0,1 1 25,1-2-22,-2-4 15,0-1-27,2 1 29,-2-2-18,0 0 25,1 2-36,-2-1 28,0 0-34,1 3 53,-1-1-24,0 1 3,1 1-8,-1-3 36,0 3-44,2-1-5,-2-2 9,0 3 22,1-1-21,0 1 4,-1 0-6,0 4-3,0-1-5,0 3 36,1-1-29,-1 2-34,0 1 26,2 3 33,-2-2-2,1 3-39,0-3 32,1 2-52,-1-1 63,0-1-39,3-1 36,-3-4-42,0-2 26,1 0-20,0 0-5,0-7 4,0-1-16,1-2 23,-1-2-18,0-5 6,0-2-15,1 0 29,-1-4-61,0 1-13,2-5-22,-1-44 28,0 45-33,-1-47-34,-1 44 13,2-43 4,-2 41-14,-1-51-17,2 53-50,0-47-66,1 6-69,-2 122-123,-1 115-47,0 0-223</inkml:trace>
  <inkml:trace contextRef="#ctx0" brushRef="#br0" timeOffset="227049.3735">883 713 46,'0'0'737,"0"0"-154,1-17-54,-1 17 9,0 0-22,0-15-45,0 15 2,0 0-25,2-14-38,-2 14-13,0 0-46,0-11-18,0 11-47,0 0-43,0 0-39,2-11-4,-2 11-7,0 0 20,0 0-11,0 11 21,0-11-56,0 14 28,0-3-35,0 0-87,0 3-73,0-1 0,0 3 0,0 1 0,0 0 0,0-1 0,2 2 0,-2-1 0,0 0 0,0-3 0,2 2 0,-2-1 0,0-1 0,1-1 0,-1-1 0,1 0 0,-1-12 0,0 22 0,0-22 0,2 17 0,-2-17 0,0 14 0,0-14 0,2 12-86,-2-12-283,0 0-112,0 0-125,0 0-174,0 0-94,0 0-708,0 0-1230</inkml:trace>
  <inkml:trace contextRef="#ctx0" brushRef="#br0" timeOffset="227349.1905">614 687 346,'-9'-4'770,"3"-4"-114,6 8-76,-8-13-55,8 13-65,-6-13-16,6 13-50,4-14-26,4 5-55,-2 4-27,5-5-21,5 4-21,3-4-8,2 3-41,4-1-8,0 2-53,7 0-9,-1 1-44,-2 1 4,-2 0-45,0 1 18,0 2-31,-5 2 19,1-1-32,-1 2 24,-2 0-41,1 2-7,-1 1-62,0-2-39,-2 3-41,-3 0-55,0 1-19,-2 0-83,0 2-61,-4 1-74,0 0-51,-5 2 0,1 1-151,-5 0-407,-5 1-670</inkml:trace>
  <inkml:trace contextRef="#ctx0" brushRef="#br0" timeOffset="227577.047">623 1148 601,'-13'14'673,"2"-6"-65,3 4 16,1-5-81,1 2-33,0-1-60,6-8-22,-5 15-40,5-15-33,0 12-12,0-12-40,7 10-34,-7-10-33,15 9-33,-5-8-30,5 1 39,1-2-106,4-2-15,2 1-15,3-2-16,0-3-14,2 2-20,4-2-6,-1 0-37,2-2-57,-3-1-81,0 3-56,-2-4-30,-1 1-90,1-1-129,-4 0-120,2-4-67,-5 4-822,0-4-1089</inkml:trace>
  <inkml:trace contextRef="#ctx0" brushRef="#br0" timeOffset="228092.7604">1174 308 69,'-10'-3'923,"-1"-2"-202,11 5-39,-16-6-86,16 6-62,-9-7-68,9 7-69,0 0-45,-4-10-47,4 10-19,6-7-8,4 2-61,2 0-20,4 1-35,1 0-9,5-1-42,2 0-8,-3-1-40,4 4 10,0-1-28,0-1 11,-2 0-28,0 1 15,-2-1-36,0 2 21,-4 0-27,2 1 22,-2-1-17,-3 0 11,-14 2-31,27-1 33,-27 1-26,20 1 22,-20-1-21,18 4 25,-18-4-38,15 6 37,-7 1-20,-4 0 30,2 1-29,-2 5 32,-1 0-15,-1 4 27,0 2-22,-2 2 26,0 4-1,-4 6 1,2 4 154,0 10 23,-1 4-50,1 0 12,-2 1-61,2 4-87,1-1-38,0-1 0,0 2 0,-3-1 0,4 1 0,0-3 0,-3-1 0,1-1 0,2-6 0,-3 2 0,1-7 0,-2-2 0,0-3 0,-1 0 0,-1-3 0,-1-3 0,0-3 0,0-2 0,-2-1 0,-2-1 0,2-3 0,-4-2 0,-1-1 0,-1-2 0,-2 0 0,-3-4 0,1-1 0,-4-1 0,-2-3 0,2-1 0,-1-2 0,-3-2 0,-4-1 0,3-1 0,0 1 0,0-2 0,-3-1-770,3-1-288,-3-1-944,0 1-1758</inkml:trace>
  <inkml:trace contextRef="#ctx0" brushRef="#br0" timeOffset="231409.1517">2480 704 449,'-3'-12'755,"2"1"-95,1 11-5,-4-19-59,4 19-30,-2-17-41,2 17-56,-2-14-20,2 14-52,-1-12-41,1 12 24,-3-10-122,3 10 51,0 0-65,0 0 67,0 0-45,0 0 42,-2 14-70,2-14-238,0 25 0,0-11 0,-1 2 0,1 4 0,0-1 0,0 1 0,-2-1 0,2 1 0,0-2 0,0 1 0,0 1 0,0-2 0,2-1 0,-2-1 0,0 1 0,1-4 0,-1 0 0,1 0 0,-1-2 0,0-11 0,0 21 0,0-21 0,1 16-299,-1-16-292,0 13-111,0-13-104,0 0-99,-1 14-644,1-14-1189</inkml:trace>
  <inkml:trace contextRef="#ctx0" brushRef="#br0" timeOffset="232094.7989">2045 670 458,'-12'-5'859,"1"1"-71,11 4-77,-17-8-98,17 8-72,-11-4-71,11 4-74,-11-6-55,11 6-27,0 0-8,0 0-50,0 0-33,12-3-35,-12 3-29,25 3-18,-6-3 29,4 2-81,5-1 40,2 1-81,8-1 45,0-1-73,2 0 53,-2 0-76,2 0 65,0 0-91,0-1 46,-3-1-87,2 1-16,-3-1-1,-6-1-11,-2 1 16,0-1-14,-3-1 9,-1 0 15,-5 0 13,-1 0 3,-2-2 15,-1-1 6,-3 2 8,0-4 5,-3 2 6,0-1 2,-3 1 4,-6 7-4,10-12 11,-10 12 2,7-10 5,-7 10-4,5-10 11,-5 10-4,0 0-1,4-8-5,-4 8 15,0 0-2,0 0 13,-4 15-1,0-6 1,1 2 6,1 4-1,-2 3 40,0 3-44,-1 0-2,0 4 0,-1 0 26,2 6 25,0-1 63,0 1-95,2-3 66,-1-3-91,0 3 57,1-4-72,-1 0 60,2 0-78,1-4 67,-1-4-70,1 2 60,0-5-67,0 1 70,0-14-74,1 22 71,-1-22-72,4 14 74,-4-14-78,6 7 70,-6-7-66,0 0 38,18 0-67,-18 0 9,14-11-3,-4 3 6,1-1 9,-2-4 2,1 1 10,1 0 7,0-3 44,-2 2-55,1 0 60,-3 3-65,2-1 50,-2 2-45,2 1 42,-3 2-46,0 0 55,-6 6-50,13-5 14,-13 5 72,13 3-54,-13-3 69,13 5-59,-13-5 69,14 12-74,-8-4 57,1-2-61,-2 2 66,2 0-79,-2 0 68,2 0-77,-2-1 65,0 1-63,3-1 60,-3 1-67,0-1 70,1 0-81,-6-7 37,12 10-107,-12-10 5,11 9-87,-11-9-48,13 10-52,-13-10-38,18 7-70,-18-7-99,19 2-64,-19-2-41,19 0-136,-19 0-425,22-2-771</inkml:trace>
  <inkml:trace contextRef="#ctx0" brushRef="#br0" timeOffset="232492.5457">3257 1018 615,'0'0'649,"0"0"-72,12-3-56,-12 3-83,13-3-7,-4-1-53,1-1-39,2 3-30,2-1-36,0-3-29,1 0-17,-2 0-30,4 2-15,-3-3-16,-1 2-14,2-3-20,-3 2-21,1-1-4,-2-1-16,-1 0-10,0 0-20,-2 0-6,-2 0-13,-1 1-3,2-2-5,-7 9-15,5-14 2,-5 14-15,0-14-2,0 14-4,-7-10 2,7 10 2,-14-8-2,14 8 0,-20-3-6,8 4 0,1 3 4,-3 1 0,1 1 0,-1 3 8,1-1-5,-1 3 7,3 1-1,0 0 17,3 0 29,0 0 15,3 2 63,1-1-53,3 0 69,1 0-68,2-1 64,2 1-88,2-1 53,2-1-61,1 0 41,1-1-55,3-1 44,1-1-56,1-1 47,2-1-58,2 0 46,-1-2-58,1-1 47,0-1-52,-1 0 43,0-1-56,-1 1 30,-1-2-107,-3 0 16,1-2-131,-14 2-115,22-1-107,-22 1-133,20-4-233,-20 4-917,11-5-1394</inkml:trace>
  <inkml:trace contextRef="#ctx0" brushRef="#br0" timeOffset="233108.1796">4747 755 2,'0'0'896,"1"-16"-151,-1 16-27,4-16-67,-4 16-25,1-13-27,-1 13-52,2-12 6,-2 12-116,0 0 1,3-12-119,-3 12 11,0 0-18,0 0 38,0 0 2,5 13-36,-2-2-316,-3 2 0,1 4 0,-1 2 0,0-1 0,0 3 0,-1-2 0,1 2 0,0 0 0,0-2 0,-1 1 0,1 1 0,-2-2 0,1-1 0,0 0 0,1 0 0,-2-2 0,2-2 0,0-1 0,-1 0 0,2-2 0,-1-11 0,-1 19-492,1-19-88,1 15-73,-1-15-135,-2 10-89,2-10-646,0 0-1154</inkml:trace>
  <inkml:trace contextRef="#ctx0" brushRef="#br0" timeOffset="233451.8134">4693 686 575,'4'-11'776,"1"-2"-53,3 0-89,4-1-63,2 0-35,4-1-70,4 1-50,4-1-28,0 4-27,4-1-23,0 3-25,2 1-45,2 2 30,0 1-83,-3 2-17,-2 2-23,-1 2 10,-1 2-74,-1-1 21,-2 3-56,-3 0 30,-2 3-63,-4-2 35,-2 5-53,-4-2 41,-2 0-44,-3 2 36,-4-11-43,-4 22 8,-2-8-23,-3 0 0,-4 0 0,-2 1 0,-5 1 0,-1 1 0,-2-3 0,-3 1 0,1-1 0,-1-1 0,2 0 0,0-1 0,1-2 0,1 0 0,3-1-17,0-1-62,1 1-103,1-5 3,3 3-114,0-1-50,4-1-58,10-5-78,-18 7-133,18-7-29,-12 8-136,12-8-551,0 0-931</inkml:trace>
  <inkml:trace contextRef="#ctx0" brushRef="#br0" timeOffset="233868.8643">5154 928 865,'0'0'822,"-11"-7"-64,11 7-80,-10-10-79,10 10-39,-6-9-99,6 9-56,0-12-23,0 12-79,7-9 13,-7 9-106,18-8 17,-5 7-80,2 2 50,3 2-76,1 2 35,4 1-67,-1 3 43,3 1-80,-1 3 46,-3-3-72,-2 3 49,-2-2-60,-2 3 46,-1-2-58,-5 0 48,-1-2-62,1 4 68,-7-6-78,1 1 59,-3-9-52,-3 20 48,3-20-54,-9 16 52,4-8-54,-3-3 51,2 2-49,-4-5 51,10-2-46,-17 7 41,17-7-50,-18 0 58,18 0-52,-14-2 48,14 2-41,-14-7 77,14 7-44,-10-11 50,10 11-53,-4-14 46,4 14-62,3-18-3,1 10 0,1-2 0,2 0 0,2-1 0,3 1 0,3-1 0,1 0 0,1 2 0,3-1-76,1 0-56,0 0-149,0 2-75,0 2-59,-1-2-57,1 1-79,-5 2-69,1 0 7,-4 3-111,-2 0-523,2-1-856</inkml:trace>
  <inkml:trace contextRef="#ctx0" brushRef="#br0" timeOffset="234245.6379">5650 980 494,'7'11'619,"-7"-11"-72,12 3-50,-12-3-62,17 0-33,-17 0-41,24-3-26,-10 0-7,2 0-28,0-1-42,0 0-26,-1-2-17,0 1-28,2-2-10,-3 3-10,0-2-5,-1-1-19,0 0-5,-1 1-13,-3 0 12,-1 1-48,1-2 0,-9 7-30,13-10 21,-13 10-41,6-9 15,-6 9-36,0 0 20,-4-14-32,4 14 29,-10-1-36,10 1 27,-15 0-33,4 4 35,0-1-19,-3 3 58,1 1-30,-1 2 81,1 0-54,-1 4 66,1-1-55,0 3 57,0-1-62,3-2 59,3 3-23,1-2 28,0 2-45,4 0 29,-1 0-55,3-1-25,3-2-38,1 2 0,0-2 0,4 1 0,0-1 0,2-4 0,2 1 0,1-1 0,-1 0 0,5-2 0,1-1-190,-1-3-47,3 1-88,-1-3-53,4-3-54,3-1-79,-1-2-85,5-3-36,-2-1-153,0-4-515,1-4-904</inkml:trace>
  <inkml:trace contextRef="#ctx0" brushRef="#br0" timeOffset="235129.0835">6280 838 698,'-13'-3'672,"13"3"-49,0 0-15,0 0-57,-10-1-49,10 1-38,0 0-62,0 0-52,15-3-27,-15 3-9,20-3-63,-4 1 14,0-3-62,3 1 22,5-2-76,-2-2 25,2 2-84,-1-3 41,0 1-18,0-2-22,-3-1-13,1 0-14,-3 1-70,0-2 57,-2-4-65,-3 2 60,-3 1-68,0-1 62,-2 0-64,-3-1 59,-1-1-66,-1 2 66,-3 1-68,-2 0 74,-1-1-78,-3 2 4,-1 2 10,-3-2 1,-1 3 4,1 3 4,-4 1 0,1 1 6,-1 3 0,1 1 2,-2 1-3,1 4 55,-2 0-66,1 4 58,-1 1-49,2 4 50,-2 3-64,2 3 82,0 2-52,1 6 74,2-1-45,0 2 65,2 0-60,1 3 52,1-1-50,-1 7 45,1 4 43,-1-1 14,3 3-89,-2 2-54,2-3 0,-2 3 0,1 0 0,-1-2 0,0 2 0,-1-3 0,0 0 0,-1-1 0,-1-3 0,0-1 0,1-1 0,-1-4 0,2-2 0,0-2 0,1-1 0,-1 0 0,3-3 0,0-3 0,0-1 0,1 0 0,1-3 0,0-3 0,0 1 0,2-3 0,-2-1 0,3-12 0,0 22 0,0-22 0,3 17 0,-3-17 0,10 13 0,-10-13 0,14 8 0,-14-8 0,19 4 0,-19-4 0,26-1 0,-11-2 0,3 1 0,3-5 0,0 2 0,2-3 0,0-1 0,-1 0 0,3-2-8,-3 2-35,0-3 6,-3 2 9,0-2-7,-2 0-12,-1-2 9,-1 0 3,-3 0-10,-1-2-9,-4 0 5,-1 0-15,-2-1 17,-4 0-1,0 0-2,-4-7-9,-4 0-52,-1 0 18,-2-3-27,-4 0 23,1 3-23,-3-2 28,2 2-18,-1 2 2,1 0 6,0 0-4,4 5-9,0-1 0,1 2 9,4 1 8,1 1 8,2 2 7,2 0-10,2-1-16,2 1-4,3 1-11,0-3 5,5 4 1,0-2-7,1 2-11,0 0 24,3-2 18,1 2 17,1-2 20,1 3 9,0 1 10,1 1 7,-2 0 11,0 1 14,0 2 11,-2 0 49,-1 2-27,-2 0 7,-12 2 15,23 3 25,-23-3 32,14 8 4,-9-1 8,0 3 19,-3 2 8,0-1-2,-1 2-11,-1 1 17,0 1-34,0 0 0,0 2-30,-1-1 4,2 1-33,-1-2 9,1-3-37,1 2 19,-1-4-30,1 2 16,-2-12-23,4 19 17,-4-19-62,7 13-28,-7-13-58,10 11-43,-10-11-51,9 3-47,-9-3-61,13-1-41,-13 1-68,14-10-61,-8 4-183,2-6-335,1 0-617</inkml:trace>
  <inkml:trace contextRef="#ctx0" brushRef="#br0" timeOffset="235424.4993">6661 921 585,'-13'7'660,"0"0"-57,3-2-47,2 2-87,1-2-27,7-5-32,-12 12-35,12-12-38,-4 8-41,4-8-25,0 0-31,7 13-14,-7-13-13,14 3 3,-14-3-48,17 1 27,-17-1-35,23-2 48,-11 1-76,-2-2 48,2 0-81,1-1 56,-3-2-62,3 0 37,-3 0-59,-2-1 38,1 0-57,-2 1 39,0-2-61,-7 8 40,10-12-61,-10 12 42,5-12-62,-5 12 48,0 0-52,-1-12 39,1 12-74,0 0 22,-11-4-109,11 4-35,0 0-112,-17 2-63,17-2-53,-13 6-112,4 1-114,0-2-113,3 3-734,-2 0-1095</inkml:trace>
  <inkml:trace contextRef="#ctx0" brushRef="#br0" timeOffset="235937.2711">6718 1145 770,'0'0'742,"0"0"-66,14-4-59,-14 4-48,13-3-68,-1 1-28,0 0-54,1-1-44,5 1-36,2 0 18,0 1-80,1 1 24,1 1-101,2 3 31,0 0-128,-2 0 90,1 3-95,-3-2 40,0 4-75,-2 1 38,-4 0-73,0-2 48,-2 1-65,-3 0 55,-1 3-65,-1-4 48,-2 1-48,-2 1 47,-3-10-67,3 17 57,-3-17-11,-1 15-8,1-15-13,-2 11-2,2-11-5,-4 11-6,4-11-2,-4 10 9,4-10-5,0 0-5,-7 8-56,7-8 62,0 0-72,0 0 99,0 0-101,0 0 66,-1-11-67,1 11 46,7-15-49,-2 3 37,1-3-44,2 0 34,2-3-41,-1-2-7,0-2 2,2 3 11,-2-3 17,0 1 14,1 3 13,-1-1 10,-1 2 6,-1 3 20,-1-1-4,-2 5 4,1 0-6,-1 2-4,-4 8-1,5-13 5,-5 13 6,0 0-1,0 0 9,0 0-1,0 0 2,-7 12 5,7-12 9,-4 16 25,2-5 17,2-11 32,-1 21-39,-1-8 33,4-1-34,-2 0 47,2 2-54,2-2 45,0-1-62,0 3 78,2-3-75,0-3 55,2 4-96,-1-5 93,-1 2-85,-1-1 80,3-3-81,-1 2 63,-7-7-69,15 8 23,-15-8-129,15 4-88,-15-4-127,15 0-147,-15 0-224,14-2-282</inkml:trace>
  <inkml:trace contextRef="#ctx0" brushRef="#br0" timeOffset="237324.656">8773 1012 167,'-13'3'651,"13"-3"-58,0 0-45,0 0-16,0 0-36,-11 2-25,11-2-41,0 0-54,0 0-40,11-4-44,-11 4-38,13-8-30,-4 4-31,1-2-16,3-2-26,-1-1-28,4 0-19,1-3-21,-1 0 8,2-1-44,-1-1 9,1-1-35,1-2 20,-1 1-21,-3-1 6,-1-1-34,-2 2 37,0-3-34,-3 0 27,0-1-33,-1 1 5,-4 3 1,-2-1 0,0 0-3,-1 0 4,-2 2-2,-2 0 3,-2 1 7,-1 0 9,-1 3-23,0 0 20,-1 3-13,-2 1-1,2 0-5,0 2 1,8 5 5,-17-3 4,17 3-2,-18 1-1,18-1 6,-18 8 17,10-1 4,-1 4 67,0 3-16,1 3 54,1 3-44,-2 7 74,1 2-75,3 2 72,-1 1-58,2 4 48,1 0-63,3 3 62,-1 9-39,2 0 38,0 0-18,2 1-108,0 2-19,-1-2 0,1 1 0,1 1 0,-2-1 0,1-1 0,-2-1 0,-1-3 0,0-5 0,-1-1 0,0-3 0,-3 0 0,1-2 0,-1-1 0,0-1 0,-1-4 0,0-2 0,0-4 0,1-1 0,-1 0 0,1-4 0,0-1 0,1-2 0,0-2 0,-1 0 0,2-4 0,2-8 0,-3 16 0,3-16 0,-1 11 0,1-11 0,0 0 0,14 6 0,-14-6 0,17-2 0,-6-1 0,4-1 0,1-3 0,0-3 0,2 2 0,1-2 0,1-2 0,2-4 0,0 1 0,0-2 0,-2 1 0,1 1 0,-6-1 0,-2 0 0,1 0 0,-4-1-22,0-1-14,-6 2-12,-1-1-9,-4-2-13,-5-1 10,-5-3-22,-4-2 6,-8 0-17,-4-2-9,-4-1-70,-5 1 13,-10-5-19,0 1 49,-2 0 9,0 4 9,6 4 21,3 3 7,3 0 11,0 2-6,8 5 9,1-2-3,3 4 3,5 1-9,5 2-22,2-1-34,3 2-1,9 7-7,-3-15-13,3 15-31,9-16-5,3 8-63,5-2-3,3 0-37,4 1 10,6-1-20,3 2 53,8-4-24,6 2 26,-2-1-30,2 1 31,-2 0-65,0 1-13,-2-1 43,-1 2 50,-8 0 57,-8 3 123,0 2 177,1-3 48,-4 0 42,-4 2-25,-4-1 73,1 2-21,-5-1 5,0 0-20,-1 0 13,-10 4 6,14-5-6,-14 5-3,10-5-27,-10 5 9,0 0 22,0 0-12,0 0-9,5 11 7,-5-11-21,-4 15-5,1-5 22,0 3-61,3-1-1,-3 4-27,2-1 8,0 2-46,1-2 32,1 1-71,2 1 15,-1-2-39,3-1 15,2-2-27,-1 3 17,2-5-23,3 2 14,-1-3-22,3-1 17,1-2-32,0-3 1,3 1-49,-3-3-14,2-2-27,0 0 13,2-2-10,-1-4 9,2 0-8,-2-3 15,0 0 15,-2-3 13,-2 0 7,1-2 8,-4 0 8,-2 1 8,1 0 4,-3-1 7,0 3 26,-1 0 31,-1 2 21,-2 1 8,1-2 7,-3 11-5,5-13 0,-5 13-36,0 0 21,0 0 31,0 0 54,0 0-46,0 0 58,0 0-72,0 0 48,-12 12-85,10-3 53,0 3-77,0-2 55,-1 1-74,3 2 55,-1-1-74,0-2 37,1-10-95,1 24-112,-1-24-51,3 20-68,-1-11-76,-2-9-82,5 19-55,0-11 65,4-1-16,-1 0-91,3 0-646,0-2-809</inkml:trace>
  <inkml:trace contextRef="#ctx0" brushRef="#br0" timeOffset="237720.4125">9788 1153 612,'0'0'637,"1"-16"-48,-1 16-3,0-13-60,0 13-50,0 0-66,0-14-61,0 14-53,0 0-17,0 0-15,0 0-3,0 0-16,0 0-13,13 2-45,-13-2 9,6 12-48,-1-5 3,-1 1-46,2 1 35,-2-1-92,0 2 82,1-1-116,-1 0 29,-4-9-37,7 15 33,-7-15-43,6 12 41,-6-12-45,5 12 38,-5-12-37,0 0 43,4 12-46,-4-12 43,0 0-44,0 0 36,0 0-36,0 0 38,0 0-45,0 0 46,0 0-49,-5-12 42,5 12-42,2-17 53,-1 5-55,2 1 45,1-2-48,1-1 39,2 2-32,1-3 30,3 1-35,0-1 36,4 0-38,0 3 36,1 0-30,0 3 53,3-1-31,0 3 53,-1 3-41,1 0 66,0 1-57,-1 3 76,1 1-75,-2 4 59,1-1-62,-3 2 58,-1 0-81,-2 4 68,-2 2-70,-3-3 60,0 4-71,-3-3 50,-1 1-107,-1-1 0,-4 3-137,2-13-67,-2 21-82,-1-11-103,1 1-133,2-11-81,-8 18-212,4-10-412,4-8-903</inkml:trace>
  <inkml:trace contextRef="#ctx0" brushRef="#br0" timeOffset="238024.2237">10517 1141 279,'13'-10'812,"-4"-2"-131,-1 3-12,1-2-85,-2 0-60,-2 3-42,-1-1-38,0-1-73,-4 10-46,5-16-40,-5 16-13,0-13-57,0 13 8,-7-9-56,7 9 22,-11-6-66,11 6 28,-16 1-61,6 3 44,-3 1-82,0 3 60,0 1-71,0 1 63,1 4-82,0 0 60,-2 1-77,5 0 69,0-1-77,2 1 58,1-2-72,3 1 63,1-2-15,2 0-20,3 0-66,2-2-93,1 2-33,4-3-59,1-1-21,-1-1-21,3-2-35,1 1-27,-1-3-19,1-3-24,0 3-14,0-3-21,4-3-16,-2 1-56,2-1-53,-2-4-320,4-2-420</inkml:trace>
  <inkml:trace contextRef="#ctx0" brushRef="#br0" timeOffset="238296.0572">10847 995 163,'8'-23'651,"-2"2"-103,-1-1-34,-1 1-42,0 0-44,-3 4-13,2-2-42,-3 2 4,1 2-33,-1 1-11,0 1-43,-1 3-4,1 10-61,0-20-19,0 20-41,-3-10 35,3 10-40,0 0 58,0 0-66,-10 8 60,7 2-88,2 4 56,-3 2-94,2 3 59,0 3-62,-1 2 49,0 1-59,3 0 35,-5 2-72,2 0 48,2-1-67,-2-1 48,2-1-63,0 3 45,1-4-4,-1-2-26,1-2-24,1 0-22,0-2-27,2 0-36,-1-3-58,2-1-62,1 0-8,3-2-41,0 0-2,1-3-40,2-1-36,1 1-52,0-2-16,1-3-34,1 0-46,0-2-28,1-1-111,1-2-366,-2-3-590</inkml:trace>
  <inkml:trace contextRef="#ctx0" brushRef="#br0" timeOffset="238640.8528">10870 1115 434,'-25'-5'675,"0"1"-76,3 0-43,2 1-69,2 1-64,1-2-44,4 3-46,2-1-24,11 2-42,-17-5-43,17 5-41,0 0-39,0 0-24,0 0-25,15-3-17,0 2-21,3 0-16,4-1-18,4 1-6,1 0-5,3-2-7,0 1-6,6 0-1,-1-2-4,0 2-7,-1-1-4,-5 2 1,-1-2-6,-5 3 6,-1-2 1,-3 2 4,-1 0 0,-4 2-1,0-2 2,-4 4 7,1 0 0,-11-4 1,13 9 11,-13-9 7,8 15 15,-8-15 3,4 18 0,-4-18-1,1 20-2,-2-9-2,1-11-8,0 22-6,0-22-1,0 21 6,0-21-10,3 21 3,-3-21-14,2 18-9,-2-18-26,8 16-30,-8-16-31,7 10-37,-7-10-27,11 8-22,-11-8-15,12 6-48,-12-6-8,13 1-41,-13-1-55,18-3-19,-18 3-139,18-8-344,-6 1-398</inkml:trace>
  <inkml:trace contextRef="#ctx0" brushRef="#br0" timeOffset="238968.7028">11376 855 431,'-17'5'699,"3"1"-65,0-1-31,3 1-74,-2 2-37,3-1-38,3 1-32,0-2-67,0 3-41,7-9-20,-5 13-23,5-13-20,3 12-6,-3-12-60,9 10 11,-2-5-65,-7-5 35,17 6-60,-4-5 47,-2 1-82,3-2 47,-14 0-61,26-2 62,-13-2-77,-2 2 63,2-3-68,-1-1 51,0-1-64,-3-1 41,-1 1-59,-1 2 50,-7 5-58,11-13 46,-11 13-56,5-13 49,-5 13-46,-4-10 45,4 10-68,-10-9 68,0 6-76,10 3 39,-22-5-98,9 5 3,-2 1-90,-2 3-35,-1-1-73,0 1-66,-1 4-87,0-1-91,4 1-97,-3 1-115,5 0-565,2 0-919</inkml:trace>
  <inkml:trace contextRef="#ctx0" brushRef="#br0" timeOffset="239377.4519">11600 1168 112,'0'0'723,"-2"-12"-83,2 12-61,-7-10-28,7 10-51,-12-11-46,12 11-39,-10-9-48,10 9-59,-12-7-29,12 7-26,-15 0-14,15 0-27,-13 5-39,13-5-8,-14 12 23,9-4-60,5-8 2,-9 16-37,7-6 21,2-10-50,-2 22 24,4-12-39,0-1 32,3 1-49,2 0 28,2-1-48,1 0 36,4-1-49,0-1 39,1-2-34,2 2 31,3-4-48,-3-1 48,4 0-15,-1-1-38,0-2 51,2-1-58,-3-1 56,5-3-49,-3-2 49,-1 1-46,-3-3 48,2-2-57,-6 0 49,1-2-57,-3 2 57,-4-1-50,-1 1 44,-1 2-45,-2-1 50,-2-1-47,-1 12 41,-2-20-44,-2 13 44,-2 0-47,0-1 44,6 8-43,-13-9 47,13 9-55,-20-5 27,20 5-76,-19 2-40,8 1-66,0-1-34,1 1-46,2 1-67,1 2-81,-1 2-65,2 0-55,6-8-49,-6 15-631,6-15-828</inkml:trace>
  <inkml:trace contextRef="#ctx0" brushRef="#br0" timeOffset="239802.1941">11960 1205 797,'10'-6'690,"-10"6"-32,0 0-50,13-5-56,-13 5-61,0 0-68,12-5-64,-12 5-47,0 0-33,0 0-27,16 3 0,-16-3-53,10 5 1,-10-5-54,10 9 12,-10-9-57,10 8 16,-10-8-52,7 13 21,-7-13-49,8 11 32,-8-11-42,4 11 28,-4-11-46,5 10 36,-5-10-40,0 0 39,6 11-41,-6-11 44,0 0-48,0 0 43,0 0-51,1 11 56,-1-11-53,0 0 43,0 0-48,0 0 49,-7-7-55,7 7 42,-3-10-46,3 10 49,-2-12-49,2 12 47,-2-21-53,4 9 55,-1-1-56,3-1 47,1-3-45,0 0 49,1-2-52,3 1 54,3 0-60,-2 3 51,3 0-45,2 1 65,0 1-67,1 4 44,2 3-46,-2 0 55,2 4-41,0 1 64,2 3-43,-3 1 70,4 5-64,-1 1 74,-2 0-67,0 2 56,-4 1-72,1 2 65,-2-1-74,0 3 61,-3 0-71,-3-3 59,0 3-48,-4 0-69,1-2-144,-2-2-80,-2 3-101,0-4-136,-5 5-169,-4 0-975,1-2-1358</inkml:trace>
  <inkml:trace contextRef="#ctx0" brushRef="#br0" timeOffset="241592.9274">13746 1088 253,'9'-3'865,"-9"3"-173,0 0-64,14-5-62,-14 5-43,9-4-38,-9 4-58,9-7-62,-9 7-27,18-9-42,-9 3-20,5 0-4,-1 0-66,0-4 9,5 1-72,0 1 29,0-4-82,0 3 38,-1-2-75,-2-1 50,2 0-79,-3 1 63,-3 0-78,1 0 59,-3-1-63,-1-1 52,-3-1-62,-1 0 54,-1 1-59,1 1 50,-4-3-8,-2 1-63,-3 1 58,1-2-59,-1 2 61,-4 1-61,-1 2 60,-2 0-60,-1 1 62,-1 2-62,-1-1 68,-2 2-70,0 3 66,-1-1-60,1 3 49,-2-1-52,2 4 56,0 0 5,1 5-8,1 1-55,-1 2 63,2 3-55,0 4 94,2 2-39,0 4 66,3 4-47,0 2 48,5 0-53,0 2 51,0 2-43,2 2 46,2 1-55,0 2 23,2 8-66,2 1 0,0 0 0,2 1 0,-1 0 0,1 0 0,2-3 0,-2 0 0,-1 0 0,1-2 0,1-1 0,-5-6 0,3-2 0,-1 3 0,-3-6 0,1-4 0,0 2 0,-2-3 0,0-1 0,0-1 0,0-3 0,-2-2 0,0-1 0,2-1 0,0 0 0,0-5 0,-1 1 0,-1-2 0,2-11 0,-2 22 0,2-22 0,0 14 0,0-14 0,0 12 0,0-12 0,0 0 0,2 13 0,-2-13 0,0 0 0,13 2 0,-13-2 0,16-2 0,-16 2 0,18-8 0,-8 5 0,0-2 0,-1-1 0,3-1 0,-1-1 0,0 1 0,1 0 0,-1-3 0,0 0-72,-2 0-14,2 1-4,0-3 11,-1 0-13,-2 0-21,-1-2-50,2 1 20,-4-1-25,-1-2 16,0 0-27,-3 1 23,0-4 10,-3 5 2,-2-3-2,0 0 14,-6-2-1,2-1 7,-3 1 13,-2 2 4,0-2 10,-1 1 15,0-3 8,-3 6 5,2 0 41,-3-4-27,4 4 1,0 1 20,1 0 1,0-1 6,2 3 8,2 2 8,2-2-17,0 3 24,5-1-7,-1 1 13,3 9-8,3-17 8,2 9-2,2 0 0,3 0-4,1 3 2,5 0 17,1 0-23,0 0 3,3 2 6,0 0-7,3 2 16,4 1-10,-4 0 21,4 0 14,2 2 9,-2 1-2,-3-1 4,1 3-5,0-3 5,-3 2-12,-4-1-2,1 0-1,-1-1 7,-3 1 3,-4-1 23,3 0 5,-14-2 32,19 2-24,-19-2 7,17 0-37,-17 0 11,16-2-27,-16 2 12,11-6-25,-11 6 14,10-9-15,-10 9 16,3-12-23,-3 12 21,-1-14-21,-3 5 19,-2-1-20,1-2 13,-3 0-18,-2-1-5,-3-1-2,-1-1-3,3 1 6,-5 4-1,3 0 2,0 1 6,-3 4-6,3 0-3,-1 2-23,1 2-59,13 1-84,-25 1-81,16 2-104,-3 2-112,5-1-110,-1 4-750,8-8-930</inkml:trace>
  <inkml:trace contextRef="#ctx0" brushRef="#br0" timeOffset="241934.7184">14362 1277 686,'12'-5'709,"-1"2"-81,1 1-59,0-1-70,2 3-69,2 0-26,3 3-59,0-1-43,5 3-37,-2 2-37,-1-2-12,1 7-55,-4-4-14,2 3-39,-4-1 4,-2 2-44,-3 0 6,1-2-24,-3 2 20,-3-3-17,1 1 22,-3-2-33,-4-8 13,-2 14-10,2-14-8,-9 12-6,9-12-7,-13 8-4,4-5-20,9-3 26,-18 1-11,18-1 40,-15-2 9,5-1 51,10 3 18,-11-12 0,11 12-10,-5-14-9,5 14-17,5-19-73,4 7 43,3-5-68,3 2 56,1 1-65,5-1 56,2-1-67,0 2 19,-1 0-113,-3 4-46,1 1-111,-3-1-64,1 3-89,-4 0-110,1 2-122,-3 3-181,0-3-476,-2 3-918</inkml:trace>
  <inkml:trace contextRef="#ctx0" brushRef="#br0" timeOffset="243341.2981">2177 2288 17,'8'-6'613,"2"1"-115,0-1-71,2 0-30,-1 0-23,2-3-42,-2 1-11,3-1-29,-1-1-2,1 0-3,0-2-17,-3 4 0,0-4-36,-1 0-4,-1 2-18,0-2 9,-4 0-38,-1 0 2,0 0-7,-3 2 14,-1 10-34,-1-21 8,-3 12-51,-1 0 20,-4 0-52,0 2 24,-4 2-53,-2 0 35,2 3-59,-5 2 42,2 2-59,-5 3 38,0 0-63,0 5 65,-2 2-64,0 3 62,1 2-65,4 1 51,-1-1-54,6 0 45,1 1-9,1-1-43,4 1 56,2-3-56,1 0 50,3-3-45,2 0 41,4 0-45,-1-2 46,3-2-49,3 0 45,1-3-47,-1-1 24,3 0-52,2-3 12,-1-1-46,3-1 8,1-3-32,-2 0 19,2 0 8,2-4-18,-1 0 26,-3-1-10,2-1 24,-3-1-7,0 1 28,-4-2-8,0 0 28,-1 0-9,-3 2 24,1 0-18,-3 1 19,-1-1-10,-4 10 26,5-14-19,-5 14 23,4-9-20,-4 9 15,0 0-18,0 0 22,0 0-18,0 0 15,0 0-14,-8 8 16,8-8-11,-3 15 18,3-15 0,0 17 23,0-17-19,2 21 23,-1-10-23,0 0 19,2 0-21,1-2 19,0 0-31,2 2 22,0-2-30,1-3 19,-1 1-39,2 1-31,0-3-75,0 0-65,-8-5-88,18 7-97,-9-4-91,-9-3-102,21 6-778,-12-3-949</inkml:trace>
  <inkml:trace contextRef="#ctx0" brushRef="#br0" timeOffset="243668.2205">3074 2314 271,'0'0'769,"0"-13"-81,0 13-26,-1-13-89,1 13-27,-3-12-43,3 12-1,-1-13-67,1 13-10,0 0-41,-1-12-47,1 12-57,0 0-41,0 0 1,0 0-4,0 0 9,0 0-35,3 13 0,0-1-13,-2 4 5,2 3-165,-1 4-37,2 2 0,-3 3 0,2 4 0,-2 4 0,-1-3 0,0 2 0,0 2 0,-1 0 0,1 0 0,-1-1 0,-2-1 0,2-1 0,-3 1 0,0 0 0,0-2 0,2-2 0,-2-4 0,0-1 0,-1-2 0,1-1 0,-1-4 0,3-2-81,-4-1-480,3-3-53,-1-1-75,4-12-106,-8 17-139,8-17-501,-7 9-1046</inkml:trace>
  <inkml:trace contextRef="#ctx0" brushRef="#br0" timeOffset="243974.0312">3066 2348 822,'7'-20'678,"3"1"-67,1 0-37,5-2-76,2 3-38,1 0-50,3 2-25,2 2-50,1 2-6,3 3-32,3 3 4,-4 0-50,1 5 5,-1 1-66,-3 1 15,2 3-35,-5 1-32,0 0-8,-6 2-17,-1 1-22,-3 1-11,-6-1-21,-1 2-3,-3 1-10,-4-1-3,-2 2-8,-3 0-5,-2 0-7,-3 3-5,-1-2-3,-1-1 2,-2-1-9,0 1 5,-1 0-4,1-2-14,0-1-37,3 1-64,-1-3-70,2 1-84,1 0-33,1-1-64,4-3-72,-2 1-79,1 1-64,8-6-76,0 0-718,-6 8-967</inkml:trace>
  <inkml:trace contextRef="#ctx0" brushRef="#br0" timeOffset="245024.3828">3664 2423 458,'12'-8'646,"-3"2"-70,1-2-22,-4 1-52,0-3-56,-3 2-49,-3 8-19,4-17-5,-4 17-13,0-15-31,0 15-38,-5-13-21,5 13-25,-9-10-28,9 10-9,-14-2-12,14 2-24,-17 2-21,8 4-13,-2 1-5,-1 3-22,1 0-16,-2 3-13,2 3-10,-2 0-11,3-1-13,1 1-11,1-2-5,2 1-13,-1-1 0,3-1-2,3-3-3,1-10-2,1 22-7,2-13-7,2-1-2,3-1-23,1 0-27,0-2-32,2-3-46,2 1 11,0-3-36,2 0 25,0-3-52,3 1 21,-1-3-5,3-2 34,-1-3-9,-1-1 17,0-1 16,-1-2 19,-2 0 16,-1-3 16,0 2 13,-2-1 12,-2 2 21,-1 1 26,-1 1 23,-1 1 33,-1 3 22,0-1 19,-1 2-8,-5 7-3,8-13-12,-8 13-20,5-8 1,-5 8 19,0 0 21,0 0 6,0 0 11,0 0-7,0 17-7,0-17-11,-3 18-12,1-8-23,0 1-13,1 0-6,0-1-1,0 1-10,1-11-3,0 22-12,1-11-11,-1-11-8,4 18-27,0-11-63,-1 3-46,3-3-56,1-2 5,-1 2-14,2-2 18,4-1-7,-3 0-41,-9-4-34,22 1 16,-9-1 0,-1-1 3,2-2 2,1-2 0,1-1 6,-1-2 5,2-2 47,-2-2 3,3-1 39,-3-1 19,-1-2 34,0 0 10,0-2 36,-2-2 12,-1 1 44,0-1 12,-4 0 50,2-1 26,-3-2 17,1 1 34,-2 1 23,-1 0 42,0 4-4,-2-2 3,2 4-1,-1 0 34,-2 1-14,1 2 28,0 1-24,-1 1 18,-1 10-59,1-16 4,-1 16-67,2-12 17,-2 12-43,0 0 68,0 0-15,0 0-2,0 0-12,-7 17-12,5-5-14,0 3 1,-3 2-1,3 1 6,-2 4-26,1 1-51,1-1-50,-1 4 0,1-2 0,-1 0 0,2-1 0,-2 1 0,3-5 0,0 1 0,0-1 0,1-2 0,1-1 0,0-1 0,1-1-19,-1-1-156,4-4-54,-1 1-34,2-2-24,0 0-1,0-4-27,4 0-25,-11-4-29,21 3-2,-8-4-11,-1-1-14,1-3 47,2-1 8,-1-2 20,2-5 21,0 1 26,-1-5 35,-1 0 44,1-4 47,0-1 19,-1-1 90,-3-2 38,0 2 61,-3 2 44,0-1 43,-2 1 25,0 1 58,1 1 14,-4 2 0,0 0 24,0 0 4,0 3-5,-1-1 1,-1 3-12,1 0 11,-2 12-31,1-17 14,-1 17-53,1-16 3,-1 16-66,0 0 5,2-12-16,-2 12 57,0 0-50,0 0 34,-4 11-16,4-11-13,-3 19-5,2-6-7,0 3-12,-2 1 16,2 4-19,-2 2 1,1 1-21,-1 0 5,2 1-47,-1 0-46,2 0 0,0 0 0,0-4 0,2 3 0,0-3 0,1-1 0,1-2 0,0 0 0,-1-3 0,3 0 0,0-1 0,0-2 0,1-2 0,-1-3 0,1 1 0,1-1-21,-8-7-92,17 6-23,-17-6-46,18 1-29,-18-1-35,17-2-48,-7-2-31,-1-2-43,-2-1-77,3-3-74,-2-1-101,-3 2-131,-1-4-499,-1 1-859</inkml:trace>
  <inkml:trace contextRef="#ctx0" brushRef="#br0" timeOffset="245240.2551">4091 2337 879,'-18'2'712,"4"2"-77,1-2-42,13-2-69,-14 1-38,14-1-45,0 0-75,0 0-59,0 0-56,0 0-44,22 0-36,-9-1-29,5-1-30,0-2-28,3 3-14,4-3-13,-2 2-21,4-1-53,-1 1-64,2-4-82,1 2-79,-3 1-96,2-1-85,-1 0-53,0 3-149,-2-4-539,1 3-779</inkml:trace>
  <inkml:trace contextRef="#ctx0" brushRef="#br0" timeOffset="245657.0029">4704 2448 728,'0'0'686,"0"0"-66,0 0-58,-3 8-95,3-8-27,0 0-44,15 3-67,-15-3-10,20 0-43,-7 0-41,3-2-21,3 0-36,-1-2-19,1 2-12,0-3-13,3 0-18,-2 1-17,-2-1-20,0-2-10,-2 3-4,-1-2-1,-3-1-8,1 1-8,-4 0-9,-1-1-8,-1 0-6,-7 7-6,7-13-2,-7 13-7,1-11-2,-1 11 7,-5-8-10,5 8 5,-13-7-5,13 7 0,-15-2 1,15 2 7,-18 5 21,18-5 30,-17 9 25,6 0 25,3-3-7,0 6 15,2-3-3,-1 6-12,1-4-16,2 4-11,1-2-15,0-1-4,3 0-11,0 0-13,1 0-6,2-2-3,1 2-30,2 0-24,2-2-60,-2-1-87,3 2-46,1-3-38,2 0-13,-1-1-39,5 0-55,-3 0-83,2-2-24,-1 0-4,2-1-29,-4-1-16,1-1-91,-13-2-376,19 3-584</inkml:trace>
  <inkml:trace contextRef="#ctx0" brushRef="#br0" timeOffset="246277.6182">5104 2554 488,'0'0'539,"-1"-22"-101,1 10-21,0 0-1,1-1-51,2 0-23,0 1-21,4 1-8,0 0-27,0 1-22,4 0-17,1 3-28,0 1-10,2 4-29,-1 0-15,2 4-12,0 0-7,2 4 0,-2 0 2,2 5-9,-2-1-13,0 2-10,-2 1-16,-2-2-12,-1 1-15,-3 1-13,0 0-11,-2-1-16,-1-2 3,-2 2-2,1-3-6,-3-9-4,0 16 7,0-16-3,-2 14-1,2-14-20,-6 12 18,6-12-22,-5 10 7,5-10-7,-6 6-7,6-6 4,0 0-3,-9 4 0,9-4 9,0 0-10,0 0-8,-6-11 6,6 11-2,4-16-5,-1 6-13,2-2-16,2-1-9,-1-1-6,3 0 6,0-3-3,1 1 0,4-1-2,-1 3-2,1 0 8,0 0 8,2 4 3,-3 1 12,3 2 5,-1 2 1,0 1 1,-2 4 7,2 1 8,0 3 3,1 2 15,-3 1 9,1 4 27,1 2 1,-2 1-1,1 1 3,-2 0-1,-1-1 3,-3-1-6,-1 2 5,1-2 0,0 0-8,-3-1-5,-1 0-6,0-3 13,-4-9-12,3 17 0,-3-17-6,4 14-6,-4-14 6,2 11-17,-2-11 0,0 0-2,-4 12 3,4-12-5,0 0 1,0 0 1,0 0-2,0 0-11,-12-7 3,12 7 1,-2-13-3,2 13-1,-2-19-5,4 7 2,1-5 1,1 1-1,1-7 0,2 2 0,4-4-6,0 0-1,2 1 3,3 1 23,0 2-13,2 0-9,3 4 4,0 1 34,-1 6 24,3 0 37,1 5-6,1-1 18,0 3-8,0 5 12,1 2 0,1 2-5,-3 1 10,3 3-21,-3 4 0,1 2-27,-4 0-10,0 1-15,-5 1 6,-2-2-27,-1 1-27,-4 0-57,0 0-56,-4-2-96,-2-1-100,-3 1-71,-3-1-60,-3 2-102,-6 1-109,-3 3-127,-7-4-675,-2 1-1083</inkml:trace>
  <inkml:trace contextRef="#ctx0" brushRef="#br0" timeOffset="246824.3745">1845 2630 677,'-16'0'709,"16"0"-109,-16 0-61,16 0-58,0 0-42,-19 0-45,19 0-13,0 0-7,-9 4-30,9-4-4,0 0-58,6 9-10,-6-9-59,17 5 22,-5-2-75,4 2 30,6 1-63,3-1 40,5 1-86,4 1 41,2-3-81,2 1 46,5 0-19,-3 1-12,6-1-9,-6-1-11,-1-2-4,3 1-31,-2 0-50,0-1-86,1 0-26,-3-2-58,-6 0-20,0 0-50,0 0-55,-4-2-83,0 1-70,-2 0-75,-5 2-268,-1-4-330,0 1-782</inkml:trace>
  <inkml:trace contextRef="#ctx0" brushRef="#br0" timeOffset="247368.3203">3788 2988 245,'-21'4'670,"0"-2"-114,1 1-51,-1 1-40,2 0-34,0 0-33,1-3-29,1 3-23,2 0-59,2-1-35,2-1-42,1 0-15,10-2 5,-15 6 1,15-6-3,-7 7-33,7-7-18,7 5-24,4-1-19,5-1-16,9 2-22,8-4-10,11 4-17,9-2-5,6 2-5,17-1 9,9 2 20,7-1 1,5 0 3,6 1-2,25 2 7,0 1-8,1-1 16,0 0-12,0 2 16,-4-2 1,-21 0 14,-1-2-22,-4 1 2,-3-1 8,-4-1 8,-8-1 7,-9-1-3,-13 0 1,-7 0 15,-14-2 27,-2 1 30,-10-1-167,-4-1 0,-3 0 0,-3 0 0,-7-1 0,2-1 0,-14 2 0,17-3 0,-17 3 0,11-4 0,-11 4 0,0 0 0,7-8 0,-7 8 0,0 0 0,0 0-46,4-9-437,-4 9-98,0 0-112,0 0-159,4-12-897,-4 12-1437</inkml:trace>
  <inkml:trace contextRef="#ctx0" brushRef="#br0" timeOffset="248076.1713">2484 1497 345,'-14'4'682,"6"0"-106,8-4-48,-16 4-73,16-4-58,-11 2-43,11-2-3,0 0-34,0 0-17,0 0-46,7 12-11,5-12-32,2 4 19,5-1-35,6-1 15,3-1-20,1 1 29,8-2-25,3 3 30,2-3-75,7-3 39,2 3-24,-4-3-24,2 1-25,-10-1-17,1 2-9,-4-2-17,-6 1-9,-2-1-15,-2 1-5,-6 0-8,1 1-8,-4-2-4,-2 2-1,-2 1-9,-1 0-6,-12 0-27,20-3-44,-20 3-94,15-1-108,-15 1-77,10-3-70,-10 3-142,0 0-154,14 2-236,-14-2-420,14-2-967</inkml:trace>
  <inkml:trace contextRef="#ctx0" brushRef="#br0" timeOffset="248674.2484">4952 1594 637,'-14'2'630,"2"0"-72,12-2-32,-18 1-75,18-1-64,-14 2-31,14-2-46,-12 2 4,12-2-8,0 0-21,0 0-42,0 0-12,10 9-37,3-8-3,4 1-42,4 0 7,6-1-20,9 1 40,5-1-31,11 0 26,3-1-64,5 0 61,3-1-10,2 1-16,13 0-14,-1-1-23,-1-1-9,-11 1-20,-1 1-9,0-1-16,-2 0 2,-5-1-8,-2 2-6,-6-1-6,-9-1 1,-8 1-4,-3 0 2,-4-1 11,-4 2 0,-2 0 1,-4-1-5,0 0-6,-15 1-11,21-1-15,-21 1-33,14-2-61,-14 2-78,0 0-130,10-3-101,-10 3-84,0 0-148,0 0-162,0 0-880,0 0-1339</inkml:trace>
  <inkml:trace contextRef="#ctx0" brushRef="#br0" timeOffset="249328.3102">9323 1741 95,'0'0'771,"-17"2"-157,17-2-60,-13 2-41,13-2-46,0 0-13,-11 3-14,11-3-18,0 0-43,0 0-47,0 0-1,10 7-36,3-4-26,2-2-18,5 2-33,8-2 7,8 2-26,12-1-13,5 1-19,6-2-25,5 2-5,15-2-13,2 0 0,3 2-9,4-3 6,3 2-6,0 0-18,1-1-63,-2 1-34,0-1 0,-5-1 0,-3 0 0,-15 0 0,-5 0 0,-3-1 0,-5-1 0,-13 1 0,-6 0 0,-5 0 0,-3 1 0,-5-2 0,-3 2 0,-3-3 0,-3 1 0,-2-1 0,-11 3 0,14-7 0,-14 7 0,10-6 0,-10 6 0,0 0 0,7-10 0,-7 10 0,0 0 0,0 0-339,-5-10-328,5 10-165,0 0-174,0 0-684,0 0-1366</inkml:trace>
  <inkml:trace contextRef="#ctx0" brushRef="#br0" timeOffset="250008.173">13410 2104 130,'-15'-2'717,"0"1"-121,3 0-61,-1 1-54,0-1-39,13 1-38,-18-2-40,18 2-41,-11-3-34,11 3-22,0 0 7,0 0-42,0 0-18,0 0-26,17 0-25,2 0-18,3 0-11,10 0-20,6 0-15,6-2-7,10 2 14,1 0 46,1 0 25,5 0-5,-1-3-8,3 3-3,0-1 5,-2 0-1,-1-2 13,-1 1-8,-6 0 10,-1-1-7,-11 2-149,-5-2-24,-5 1 0,-3 1 0,-2-2 0,-6 1 0,0 0 0,-4 2 0,-2-3 0,-1 2 0,-1-2 0,-12 3 0,17-3 0,-17 3 0,14-4 0,-14 4 0,11-4 0,-11 4 0,9-6 0,-9 6 0,0 0 0,0 0 0,0 0 0,9-5 0,-9 5-371,0 0-200,0 0-65,-14 0-111,14 0-61,-17 3-794,5-1-1253</inkml:trace>
  <inkml:trace contextRef="#ctx0" brushRef="#br1" timeOffset="255097.3363">666 4132 784,'-14'2'701,"14"-2"-82,0 0-23,-9 4-43,9-4-46,0 0-5,0 0-59,0 0 7,0 0-39,2 13 28,-2-13-56,12 7-35,-12-7-20,19 5-37,-8-2-29,2-2-27,1 2-35,0-2-61,0 0-139,4-1 0,1 0 0,-4 0 0,1 0 0,1 0 0,0-1 0,-3 1 0,1-1 0,-15 1 0,25-2 0,-25 2 0,17-1 0,-17 1 0,16 0-44,-16 0-398,0 0-75,15-1-103,-15 1-132,0 0-147,0 0-659,0 0-1200</inkml:trace>
  <inkml:trace contextRef="#ctx0" brushRef="#br1" timeOffset="272807.835">2198 4066 707,'0'0'641,"-3"-17"-56,3 17-12,-5-19-35,5 19-9,-5-17-22,5 17-37,-3-17-33,3 17 14,-1-16-10,1 16-44,-2-14-42,2 14-9,-2-11-40,2 11-21,-1-12-58,1 12-19,0 0-54,0 0-120,0 0-34,0 0 0,0 0 0,-7 10 0,7-10 0,0 19 0,-1-7 0,1 3 0,0-2 0,0 3 0,0 1 0,-1 0 0,1-1 0,0 1 0,1 1 0,-1-1 0,0-1 0,0 1 0,0-2 0,0-1 0,1-1 0,-1 0 0,3-2 0,-3-11 0,0 21 0,0-21 0,0 20-320,0-20-366,0 14-91,0-14-192,0 11-750,0-11-1400</inkml:trace>
  <inkml:trace contextRef="#ctx0" brushRef="#br1" timeOffset="273472.4334">1796 3930 170,'-11'-4'971,"-1"1"-204,3-2-90,0 0-57,9 5-35,-14-7-51,14 7-78,-10-6-61,10 6-60,0 0-48,-4-11-47,4 11-23,10-6-51,0 3-35,5-2-15,2 2-20,7-2-24,1 1-5,10 0-17,0 0-4,4-1-9,-1 1-15,8-1 2,-1 1-15,-6-1 5,2 1-8,-2-1 3,-2 2-11,0-1 11,-2 1-12,0 0 13,-6 0-18,-1 1 3,-2-1-3,-2 1 6,-3 0 0,-2 0 5,-2 1-6,-4 0 12,0-1-9,-13 2 10,22-3-3,-22 3 9,17-4-16,-17 4 7,10-4-10,-10 4 7,0 0 7,0 0 1,8-5-19,-8 5 9,0 0-17,0 0 9,-8 9-6,2-1 16,2-1-11,-3 5 8,0 3-2,-1 1 3,-1 4 6,1 1-5,-2 4 4,1 4 0,2-1 13,-2 1-15,5-1-2,-1-2 2,0-2 1,2-1 1,2-2-7,1-1-2,0-3 1,1 1 4,2-3-8,2-1 27,0-2-34,1-4 24,1 0-10,0-2 9,3-3-12,-10-3-4,21 1-1,-8-2-16,-2-3-6,3-3-3,0-2-2,0 0-1,0-3 3,2 0 2,-4-2 6,1-1 0,-1 1 6,-2 2 5,-2 2 0,2-1 3,-4 1 1,1 2 4,-1 2-21,-6 6 13,10-9 4,-10 9 0,0 0 6,0 0 19,11 6-10,-11-6 0,3 13 14,-3-13-5,3 19 3,-3-19 7,1 23 7,2-11-2,-2-2-20,0 2 10,3 0-6,-1 1-3,0 0 0,3-1 39,-1 1-51,1-3-4,3 1-41,0-2-48,1 0-62,2-2-55,1-1-51,2-1-67,0-3-72,2 1-73,-3-3-85,5 0-84,-2-4-618,2-1-869</inkml:trace>
  <inkml:trace contextRef="#ctx0" brushRef="#br1" timeOffset="273868.1811">3083 4201 415,'0'0'606,"0"0"-47,0 0-43,0 0-63,0 0-57,5 8-36,-5-8-26,13 0-52,-13 0-9,18-3-30,-8 1-17,2 0-9,0-1-5,2-1 2,2-2-18,-2 2-5,0-1-9,0 0-16,0 0-20,-1-2-15,-1 2-12,-1-2-12,-1 2-14,-2-1-10,2-2-21,-4 1-6,1-1-14,-7 8 2,7-12-15,-7 12 3,3-12-5,-3 12-9,-4-9-11,4 9-1,-9-6-6,9 6 7,-17 3-9,5 0 12,-1 4-10,-1 0 16,1 2-11,-1 1-3,1 5 1,1-1-6,0 0-1,4 1 2,2-1 5,1 1 0,1-1 22,3 0 6,1-1 37,2 0 10,3 1 8,0-2 4,2 0-6,2 0-15,1-3-5,1-1-11,1 1 7,2-4-1,-1 1-12,1-1-1,-1-1-12,0-2-3,-1-1-11,-2 1-1,-10-2-6,19 2-8,-19-2-47,15 3-62,-15-3-121,14 0-151,-14 0-110,0 0-204,0 0-181,11-1-795,-11 1-1336</inkml:trace>
  <inkml:trace contextRef="#ctx0" brushRef="#br1" timeOffset="274506.399">4040 4325 369,'6'-14'712,"-6"14"-78,8-12-20,-8 12-48,8-12-6,-8 12-23,5-10-18,-5 10-16,6-11-18,-6 11-15,5-9-38,-5 9-49,4-8-32,-4 8-56,0 0-32,0 0-32,0 0 23,0 0-241,10 4-13,-10-4 0,4 19 0,-2-7 0,-1 5 0,0 2 0,-1 0 0,0 3 0,0 5 0,-1 1 0,0 5 0,-1 1 0,0 1 0,-1 2 0,-1-4 0,2 4 0,-3-3 0,2 1 0,-1-1 0,0-1 0,2-2 0,-2 0 0,1-5 0,1-2 0,-1-1 0,-2-1 0,3-3 0,0-2 0,1-3 0,0-3-416,0 1-401,1-12-114,0 14-968,0-14-1628</inkml:trace>
  <inkml:trace contextRef="#ctx0" brushRef="#br1" timeOffset="274835.1909">4149 4405 56,'-3'-14'954,"2"1"-261,1 13-48,0-22-75,2 9-46,2 0-46,3 1-44,0 0-67,5 2-36,3-2-26,2 3-29,1 1-24,2 2-11,3 0-39,0 4-12,0-1-8,4 6-15,0-1-7,-2 1-42,1 3-21,-4 1-20,-1 1-18,0 0-4,-7 1-4,-2-1-2,-1 4 0,-5-3-7,-3 1-4,-2 1-3,-4 0-4,-2 0-7,-2 2-3,-5-2-6,-3 2-4,-2-1 1,-1-1-2,-2-1-3,-2 1 1,2-4-5,-3 3 5,0-3-5,1 0 2,3 0-19,1-2-63,1-2-58,1 2-72,3-3-54,0 0-78,13-2-73,-17 0-167,17 0-117,0 0-930,-12-4-1282</inkml:trace>
  <inkml:trace contextRef="#ctx0" brushRef="#br1" timeOffset="275204.969">4520 4411 704,'0'0'818,"0"0"-74,0 0-57,0 0-49,0-12-42,0 12-86,7-6-43,-7 6-31,16-5-54,-4 1-27,1 1-51,3 1-34,3 1-27,-1 1-33,4 1-33,-2 1-26,1 2-19,-1-1-20,2 2-21,-3 1-23,-2 1-11,-2-1-18,-1 3-39,-1-2 0,-1 1 0,-3 1 0,-3-1 0,-1 0 0,-5-8 0,3 17 0,-3-17 0,-5 15 0,-1-6 0,1-2 0,-2 1 0,-3-2 0,2-1 0,-3 1 0,11-6 0,-17 7 0,17-7 0,-15 2 0,15-2 0,0 0 0,-15-4 0,15 4 0,-5-8 0,5 8 0,0-14 0,3 4 0,2 0 0,1-2 0,3 0 0,3-2-13,2-2-108,0 1-46,4-3-79,1 1-57,0-1-67,1 2-40,0-1-110,-3 5-95,0-2-33,0 4-867,-2 0-1147</inkml:trace>
  <inkml:trace contextRef="#ctx0" brushRef="#br1" timeOffset="275591.7243">5148 4350 330,'0'0'812,"5"7"-120,-5-7-39,9 4-75,-9-4-70,15 2-44,-3-4-49,-1 0-45,6-1-40,-2-2-31,7-3-15,-2 0-38,1 1-26,2-5-41,0 0-25,0-1-39,-5 0-16,1-1-19,-4 0-6,2-1-22,-4 1-1,1-2-14,-4-1-2,-2 0-12,-1 2 12,-2 1-13,-2 0 2,-2 0-7,-2 3 5,0 0-14,-5 0 9,1 3-9,-2 1 2,-2 0-6,9 7 10,-19-5-12,19 5 11,-22 3-8,8 4 38,1 2 12,-3 3 30,0 3 20,-2 5 15,1 3 4,0 1 16,0 1-10,4 4-42,0-4-88,3 2 0,1-1 0,4-2 0,0-1 0,4-2 0,1-2 0,1 0 0,4 0 0,3-1 0,1-1 0,4-4 0,-3-1 0,3-3 0,-1-1 0,3-2-55,0-2-284,-2-1-80,1-1-50,0-4-87,0 0-123,1 0-136,3-3-725,-3-1-1178</inkml:trace>
  <inkml:trace contextRef="#ctx0" brushRef="#br1" timeOffset="276085.3116">5673 4175 773,'0'0'722,"0"0"-64,0 0-64,0 0-35,0 0-47,0 0-44,16-4-53,-1 0-43,4 0-9,4-3-46,6-3-8,2 2-22,8-5-35,-1 1-30,-3-2-30,1 0-34,-6 0-26,-1 2-25,-2-4-21,-2 3-11,0-4-12,-5 3 0,-2 2-15,-1-3-11,-3 2 3,-1-1-5,-3 2-9,-4 0-7,0 1-6,-3 1 1,-2-1-3,-1 11-6,-2-19-3,-3 11 2,-2-1-4,-2 2-1,0 2-2,-1 1 18,-3 1-12,2 1-12,-2 4 4,-1 1 2,0 2 4,-1 3 5,0 4-1,0 3 5,1 5 17,-1 4 37,2 1 29,-1 3-58,4 1-35,-1 1 0,1 1 0,4 0 0,-1 1 0,1-1 0,2 0 0,-2 1 0,3-3 0,1 0 0,1-3 0,-1 1 0,2 0 0,-1-1 0,0 0 0,1-3 0,0-2 0,1-1 0,-1-2-316,0-1-116,0 0-38,-1-3-56,1-14-86,-2 21-73,0-11-127,2-10-567,-5 10-979</inkml:trace>
  <inkml:trace contextRef="#ctx0" brushRef="#br1" timeOffset="276381.1286">5710 4446 464,'0'0'572,"-4"-14"-73,4 14-48,4-12-24,-4 12-50,13-15-23,-2 8 1,2 0-69,8 0 4,0-1-55,5 0-6,4 3-37,2-2 13,2 1-24,0 1 0,-1-1-27,1 2-3,-6 2-15,0 1-2,-1-1-25,-4 4-10,-4 0-14,1 2 3,-3 0 4,-2 4 7,-3 1 3,-2 0-3,-1 2-1,-4 2-25,0 0-11,-2-2-2,-1 1-14,2 0-21,-3-2 8,2 3-17,-2-3 4,2 0-11,-3-10 3,4 18 1,-4-18-7,7 15-15,-7-15-16,8 9-48,-8-9-11,11 6-47,-11-6-11,12 3-30,-12-3-31,14-2-40,-14 2-44,17-8-77,-10 2-51,3-3-62,0-1-105,-3-2-652,5-4-843</inkml:trace>
  <inkml:trace contextRef="#ctx0" brushRef="#br1" timeOffset="276656.9541">6159 4182 471,'-13'6'571,"4"1"-51,3-1-41,6-6-29,-7 13-47,7-13-9,3 12-22,-3-12-51,11 12-22,-1-8-51,4-1-17,2 1-32,0-3-12,4-1-36,-2 0 1,2-2-19,0-1 4,2-1 0,-1-2 19,-1-2-23,-5 2 6,2-2-18,-4 0-16,-1-4-3,-1 2-23,-4-2 0,-1 0-22,-3 2-6,0-2-9,-6 2-6,3 10-8,-5-20 5,0 12-16,-1 1 14,-2 3-26,-1-2 8,-1 2-71,10 4-104,-22-2-69,11 3-114,-1 3-139,-2 3-155,0 0-235,1 3-488,3-3-964</inkml:trace>
  <inkml:trace contextRef="#ctx0" brushRef="#br1" timeOffset="277164.6457">6343 4407 934,'6'7'806,"-6"-7"-66,18-6-105,-8 3-24,7-3-53,-2 0-66,4 1-45,2-1-49,2 1-29,1 2-45,0 0-56,-3 0-38,0 3-34,0 0-44,-1 3-30,-2 1-17,1 0-18,-3 5-12,0-3-11,-4 5-20,0-3 3,-2 3-14,-1-1-3,-3 2-5,-1-2-4,-1 1-4,-3 0-5,-1-11-5,1 21-1,-1-21-8,-2 17-7,2-17-18,-3 13-11,3-13 1,-2 13-11,2-13-6,0 0-8,-4 11-2,4-11-13,0 0-12,0 0-17,0 0 15,0 0-24,7-12 4,-3 3 0,1 0 4,1-5 9,1 0 1,2-3 19,0-2 3,-1-2 23,0 0 1,0-2 18,0 2-4,0 2 18,-2-1-4,0 4 16,-2 2 1,0 2 13,0 2-6,-4 10 1,3-11-1,-3 11 11,0 0 16,0 0 29,-8 6 12,8-6 8,-8 18 32,2-5 28,2 1 24,-1 2-14,1 1 14,0 1-7,2 0 3,-1-1 7,2 2-7,1-1-7,0-2-12,1 1-8,2-3-89,1 1-41,-1-1 0,3-4 0,0 0 0,1-2 0,3-1 0,-3-2 0,5 0 0,-3-1 0,2-2 0,2-1 0,-13-1-221,23-1-256,-6-4-164,-2 3-252,-1-5-986,0-1-1600</inkml:trace>
  <inkml:trace contextRef="#ctx0" brushRef="#br1" timeOffset="278644.1358">7707 4428 65,'0'0'780,"0"0"-136,0 0-46,0 0-80,0 0-24,6 8-92,-6-8-26,11-2-39,-1 0-26,2-1-60,3-2-10,2 1-41,3-4-7,0 1-18,2-4-9,3-1-25,0-2-10,-1 2-15,2-2-14,-3-3-20,1 1-8,-2-3-11,0 0-5,-3-2-2,0 2-10,-4-3-1,1 2-11,-6 2 9,-1-2-5,0 3 1,-3 0 6,-2 3-4,-3 0-11,-2 0 5,0 2-15,-4-1 0,-1 1-3,-2 1-2,-1 1-13,-2 2 1,-1 0 5,0 3 3,-1 0-2,-1 2 0,0 2 11,0 1 14,0 1 13,-1 4 17,1 1-1,0 3 4,0 3 12,-2 3 6,5 2 3,-1 4 18,2 4 10,1 1-7,0 4-8,2 1 5,0 2-84,2 2-22,0 4 0,1 3 0,1 2 0,1 2 0,0 1 0,0 0 0,1 1 0,-2 2 0,1-4 0,-1 3 0,1-2 0,-2 0 0,1-2 0,-1-1 0,-2-1 0,1-3 0,0-4 0,0 0 0,-1-5 0,0 1 0,0-1 0,1-1 0,1-4 0,-1-3 0,1-2 0,0 2 0,0-6 0,2-1 0,-1 0 0,2-4 0,0 0 0,1-12 0,0 20 0,0-20 0,5 14 0,-5-14 0,11 7 0,-11-7 0,18 3 0,-5-4 0,4-2 0,2-3 0,4-1 0,3-1 0,2-4 0,2 0 0,-1-2 0,3-2 0,-5 1 0,0 0 0,-1 0 0,-2-2 0,-4 0-1,1 0-94,-6 1 7,-3-1-13,-2 2 0,-5-1-2,-1-1-22,-3-1-16,-4 1-14,-2-4-8,-4-1-8,-3-2-18,-5-1-14,-2-4-14,-6 1 3,-1 1-18,-2-2 43,-2 4-11,1 1-7,2-2 34,-1 6-14,7 3 1,1-2-8,4 5 20,1 1-1,5 0 24,3 2 19,1-3 5,5 2 20,2 1 10,3 0 8,5-1 14,0 1 11,3 0 1,4 1 5,3-3 8,-1 4 15,3-2 4,0 2 7,0-1 34,0 2 27,0-1 61,-1 1 26,1 0 38,-6 3 21,0-2 45,0 0-19,-1 2 17,-4 1-23,1-1-14,-11 5-26,16-7-24,-16 7-25,14-4-13,-14 4 7,0 0 9,14 4 3,-14-4-17,8 9-14,-8-9 5,7 17 14,-4-6-27,2 2-9,-1-1-21,1 4-8,0 0-7,1-2-8,2 1-5,0-1-1,1 3-6,2-3 0,-1 1-3,3-2-2,0-4-7,-2-2-3,3 1-36,-1-1-30,1-5-31,-1 1-17,0-3-27,2-3-11,-1-1 8,3-1 5,-3 0 8,1-4 8,-2 0 26,0-2 6,-2-2 25,-2 1 16,3-3 16,-5 1 12,0-1 0,-2 2 52,1 0 22,-3 1 15,-1 1 10,-2 11 21,3-18 25,-3 18-13,1-14-6,-1 14-2,0 0 33,-4-10-5,4 10 2,0 0-11,0 0-2,-9 10-19,9-10-9,-5 14-33,3-6 1,-1 2-23,2 1 8,0 0-18,-1-1-3,2-10-63,0 23-56,2-12-49,-2-11-34,1 20-41,1-10-51,-2-10-83,7 16-50,-7-16-25,9 14-30,-9-14-47,10 7-91,-10-7-376,13 2-564</inkml:trace>
  <inkml:trace contextRef="#ctx0" brushRef="#br1" timeOffset="279004.9121">8695 4608 519,'8'-9'597,"-1"-2"-78,-1 5-33,0-3-33,2 2-3,-8 7-66,11-11-21,-11 11-27,9-9 4,-9 9-48,13-1-14,-13 1-33,10 4-16,-10-4 20,9 9-56,-4-1-12,-5-8-38,9 16-14,-5-7-29,-2 0-14,2 2-9,-1-2-12,-3-9-8,3 19-9,-3-19-9,2 18-10,-2-18 5,0 16-14,0-16-8,0 15 8,0-15-5,-2 10-3,2-10 0,0 0 0,-6 9 3,6-9-1,0 0-7,0 0-1,0 0-10,-9-8 3,9 8-10,0-13 1,0 13 25,3-22-23,-1 10-9,4-1 17,-1-1-17,2-2 6,1 3 0,4-3-1,-2 3 3,1 3-2,2 1 2,0 0 4,0 2 3,2 1 12,-1 3 15,0 1 28,-1 2 32,0 0-3,1 3 18,-3 0-21,2 2-13,-4 1-13,1 0-7,-1 0-7,-3 2-7,1 1-6,-2-1-21,-1 1-61,-4-9-84,6 19-72,-6-19-110,1 15-76,-1-15-133,0 16-107,0-16-112,0 15-709,0-15-1078</inkml:trace>
  <inkml:trace contextRef="#ctx0" brushRef="#br1" timeOffset="279539.5821">9400 4623 149,'9'-10'725,"-2"2"-130,-2-1-33,0 1-73,-3-1-30,-2 9-37,0-18-77,0 18 9,-6-17-36,6 17-43,-10-15-20,4 10-20,6 5-27,-17-7-9,17 7-15,-19-1-7,7 3 14,1 1-33,-1 3 9,-2 5-12,3-1 2,-2 3-12,1 1-22,2 1-23,1-1-18,0 3-8,3-3-18,1 2-7,1-1-11,2-2-5,2 1-7,1-1-7,2-2-12,3 2-43,1-2-54,2-2-54,3 2-28,-1-5-34,2 0-23,2-1-26,1-1-7,2-3-14,1-1-24,-1-1 10,1-1-5,2-3-10,0-3 31,1 0 21,-1-2 43,1-5 26,0 2 35,-2-3 23,0-4 32,-3-1 14,0-1 26,-2 0 15,1-3 41,-3 0 40,-2-1 33,0 0 43,-2 1 34,-1 4 5,0-1 15,-3 1 39,-1 4-7,0 0 19,-2 1-27,-1 5 30,2-1-27,-2 1-19,-1 11-38,0-15 8,0 15 24,0 0 3,0 0 12,0 0-13,-13 5 6,10 3 2,-1 5 6,-1 2 6,0 2-10,1 1-9,-1 4-14,1 0-12,0 3-26,0-1-20,0 0-17,2-1-23,1 2-59,-2-3-6,2 1 0,-2-2 0,3-2 0,-1 0 0,1-3 0,0 1 0,0-2-108,1-2-94,0-3-45,1 2-41,-2-12-31,1 17-19,-1-17-20,4 15-86,-4-15-34,0 0-23,1 11-28,-1-11-63,0 0-77,0 0-306,0 0-567</inkml:trace>
  <inkml:trace contextRef="#ctx0" brushRef="#br1" timeOffset="279809.4243">9539 4758 429,'-11'-5'561,"2"-2"-102,9 7-62,-14-10-14,14 10-50,-5-11-21,5 11-53,5-12-2,-5 12-42,16-13-23,-4 6-40,4 0-32,3-1-23,1 1-16,5-2-19,1 1-2,1-1 11,3-1 14,-1 3 2,1-3 37,-2 3-8,-4 0 24,-1 2-5,-2-1 10,-2 1-32,-3 1 2,-3 2-29,-2 0 21,-11 2-5,20 2 50,-20-2-20,16 8 10,-16-8-14,10 11-3,-10-11-27,8 16-4,-5-5-28,1-2-2,-1 0-18,0 1-7,-2 1-12,2-2 6,-1 1-6,1-1-15,-3-9-11,4 17-25,-4-17-62,5 15-41,-5-15-44,4 10-28,-4-10-44,5 9-48,-5-9-81,0 0-92,7 7-82,-7-7-249,0 0-354,11-4-764</inkml:trace>
  <inkml:trace contextRef="#ctx0" brushRef="#br1" timeOffset="280107.2328">9962 4395 117,'-10'5'768,"3"0"-102,7-5-29,-9 9-124,9-9-14,-3 10-50,3-10-33,6 10-40,-6-10-53,13 8-32,-3-4-28,2-1-4,0-1-11,1 1-49,3-3 0,-2 0-18,5-1-10,-2-2-25,-2 2 2,2-5-2,-3 1-28,0-1-18,-2 1-21,-2-2-5,-1-2-15,-2 3-10,-3-4-11,0 3-11,-4 7-5,1-15-4,-1 15-7,-4-14-2,4 14 7,-9-12-9,9 12-13,-15-8-29,15 8-45,-17-2-71,17 2-43,-20 2-50,11 4-64,-2-1-26,2 2-99,1 2-64,-2 0-72,5 0-142,0 0-581,1 1-895</inkml:trace>
  <inkml:trace contextRef="#ctx0" brushRef="#br1" timeOffset="280482.9994">10268 4616 579,'0'0'673,"0"0"-56,8-10-5,-8 10-86,0 0-44,2-10-58,-2 10-24,0 0-59,0 0-42,-5-10-60,5 10 4,0 0-44,0 0 8,-9 7-47,9-7-8,-5 11-40,5-11-11,-4 14-8,4-14 5,-4 19-34,4-19-7,0 20-8,3-10-7,0-1-4,0 1-3,4-1-6,-1 1-6,4-3-6,2 1-5,2-1-2,0-2-1,3-1-6,1-2 3,1 1-1,0-3-7,3 0 5,-2-3-3,4 1 3,-2-2 12,0-3-15,-2-1 10,-3 1-18,-2 0 18,-2-5-5,-2 3-3,-2-2-4,-1-1 48,-4 0-38,-1 2 11,-2-2-10,-2 3 12,-2-2-8,-2 2 7,-3-1-10,-1 2 6,-1 0-30,0 3 38,-3-2-14,2 5 0,-2 1-6,0-1-18,0-1-87,0 6-53,1-1-102,0 0-69,1 2-119,3 1-94,8-5-63,-13 8-237,13-8-397,-5 8-846</inkml:trace>
  <inkml:trace contextRef="#ctx0" brushRef="#br1" timeOffset="280889.7558">10630 4637 342,'0'0'878,"0"0"-158,16 1-73,-16-1-78,0 0-61,14 4-30,-14-4-42,13 7-67,-6-1-57,-1-1-20,-1 3-11,0 1-29,3 0-23,-3 0-33,-1 2-26,1 0-29,-1-1-26,0 0-23,-2 2-9,2-3-20,-3 1-5,-1-10-14,3 19-4,-3-19-21,1 14 13,-1-14-7,0 11 3,0-11-6,0 0-1,-3 13-19,3-13 12,0 0-3,0 0-2,0 0-5,-13-4 3,13 4-5,-7-11 2,7 11-3,-4-20-5,4 20-1,0-24 7,3 7-7,-1 0 6,4-5 1,0 1 20,3 0-22,0 0-5,1 2 21,4 2 9,0-1 16,5 2-3,-1 4 21,4 2 35,0 0 13,2 6 10,-2 1 29,-1 3-122,2 0-24,2 5 0,-4 1 0,2 2 0,-1 2 0,-3 2 0,0 1 0,-3 0 0,-3 3 0,-2 0 0,-1 1 0,-5-3 0,-1 3 0,0-2 0,-4 2 0,-4 0 0,0 0 0,-1 3 0,-5 1-486,0-2-224,-3 5-231,-5-2-968,-5 3-1635</inkml:trace>
  <inkml:trace contextRef="#ctx0" brushRef="#br2" timeOffset="283468.3756">12681 4377 464,'5'-14'570,"-5"14"-60,6-12-16,-6 12-33,3-12 12,-3 12-35,6-11 2,-6 11-15,5-10-20,-5 10-23,4-7-18,-4 7-14,0 0-17,5-10-33,-5 10-52,0 0-26,0 0-32,0 0-10,0 0-5,-12 10-13,3 0-14,-2 2-22,-3 2-12,0 0-13,-3 6-17,-2-1-52,0 1-32,-2 0 0,2-1 0,-2 2 0,1-1 0,0-2 0,0 2 0,-1-2 0,4 0 0,0-2 0,1-2 0,1 0 0,2-2 0,-1 1 0,3-2 0,1-4-114,2 0-142,-1 1-14,9-8-52,-10 10-19,10-10-25,0 0-46,0 0-36,0 0-16,0 0 5,0 0 17,8-10-37,0 2 24,3-3-14,0-3-39,4-1-250,1-4-269</inkml:trace>
  <inkml:trace contextRef="#ctx0" brushRef="#br2" timeOffset="283701.2296">12558 4414 597,'13'-15'478,"1"-2"-66,1 2 17,-4-1-12,3 2-25,-3-1 28,-1 4-46,0-1 10,-1 1-33,1 2-44,-4 2-56,-6 7-22,13-9 25,-13 9 0,14 3-32,-14-3-23,14 12 3,-6-3 9,0 4-22,0 0 9,-1 6-38,0 0-9,2 1-13,0 0-10,0 0-23,0 1-14,0-2-19,0 3-12,1-2-12,0 1-3,-1-1-12,0-1-11,0-1 1,0-1-5,0 1-6,0-2-16,-2-1-27,0-1-84,1-3-44,-1 1-65,-2-2-39,-1-3-93,1 2-12,-5-9-93,8 12-91,-8-12-106,2 10-828,-2-10-1112</inkml:trace>
  <inkml:trace contextRef="#ctx0" brushRef="#br2" timeOffset="284081.3606">12357 4218 219,'-11'-5'735,"2"1"-135,9 4-40,-15-7-85,15 7-20,-11-7-83,11 7-8,0 0-58,6-10 1,-6 10-36,17-5 0,2 0-19,1 3-6,8 0-25,3-1-22,9 3-6,1 0 0,10 2-24,3 0-13,-3 1-33,2 0-14,-4 1-22,0 1-5,-1-3-2,-10 4 7,0-2 4,-1-2-3,-8 2-3,0-2 6,-5 0 12,-4-1-2,-1 2 0,-2-2 4,-1 1-12,-3-1-4,-1 0-10,-12-1-46,18 0-33,-18 0 0,16 0 0,-16 0 0,0 0 0,13-1 0,-13 1 0,0 0 0,0 0-49,0 0-169,0 0-80,0 0-57,0 0-47,-7-8-95,7 8-128,-12 4-103,4 1-861,-1 0-1240</inkml:trace>
  <inkml:trace contextRef="#ctx0" brushRef="#br2" timeOffset="284544.4915">13447 4639 632,'0'0'600,"-2"-11"-92,2 11-37,-2-10-31,2 10-25,-6-7-51,6 7-24,-6-7-25,6 7-49,0 0-24,-13-4-57,13 4-1,-13 4-32,13-4 1,-12 9-28,6-2 30,1 1-30,-1 2 3,1-1-41,2 1-2,1 1-28,2-11-1,0 20 16,0-20-29,5 18-2,0-9 1,1 0-13,1-1 15,2-2-29,2 1 16,0-3-23,0 0 16,3-2-26,-1-1 16,1-1-15,-1-1 19,1 0-21,-1-2 20,-2 1-23,3-5 23,-5 2-20,3-3 20,-3 0-16,-3-1 25,-1 0-23,-1-3 20,1 3-10,-5 9 15,0-21-5,-2 11-23,-3 1 21,3 1-19,-5-1 11,2 2-16,-3 2 17,8 5-26,-16-10-6,16 10-77,-15-7-44,15 7-89,-15 0-108,15 0-140,-15 4-140,6 1-890,9-5-1133</inkml:trace>
  <inkml:trace contextRef="#ctx0" brushRef="#br2" timeOffset="284881.2817">13764 4659 820,'0'0'886,"0"0"-111,0-10-91,0 10-21,0 0-101,7-10-86,-7 10-102,9-5-43,-9 5-51,15 0-45,-15 0-41,23 4-33,-9 1-37,-1 2-17,1 2-18,-1 0-21,0 2-18,1 1 1,-1 2-25,-3-2-11,-1 0-19,-1-1-6,-1 0-28,-5-1 8,4 0-29,-6-10 8,2 17-4,-2-17 6,-5 14 8,5-14 6,-7 10 8,7-10 4,-9 7 5,9-7 3,-11 2 1,11-2 8,-10-3 12,10 3 1,-8-9 10,8 9 21,-3-14-26,2 3 22,2 0-23,2-3 15,1-3-23,6-1 12,-1-1-59,1 0-28,2 0-97,1 2-101,0 0-132,1 2-129,-1 2-165,1 1-728,-3 3-1032</inkml:trace>
  <inkml:trace contextRef="#ctx0" brushRef="#br2" timeOffset="292699.2603">14605 4650 526,'9'7'493,"-9"-7"-61,0 0-13,0 0-3,11 4-42,-11-4 10,0 0 0,0 0-28,13 1-33,-13-1-29,0 0-20,10-5-40,-10 5 2,9-8-42,-9 8 2,12-12-34,-7 5 2,4-2-29,-2-1 17,0-1-32,4 1 0,-2-3-27,0-1 30,2-1-21,1-2-16,0 0-8,-1-2-3,-1-1-22,1-4-6,1 2-7,-1-2-5,-1-2 6,1 2-2,-3 2-6,-1 0 12,1 2 0,-3-1-14,0 0-3,1 0 1,-3 3 6,1 1-7,-1 2 6,0 0-16,-1-2 5,-1 5-6,2 1-4,-3 11-5,0-18-1,0 18-3,0-17-3,0 17-4,0-12 3,0 12-7,0 0 2,-10-3 15,10 3-12,-11 6-15,5 3 18,0 2-9,-3 1 6,1 4 2,0 2 2,-2 3 7,-1 2 6,2 2-6,-3 3 2,1 0 11,0 1 1,0-3 13,-1 4 14,2 0 1,1-2 14,2 0 4,2-3-3,-1-2-16,4 0-8,0-1-3,2-3 6,0 0-24,2-3-21,2 1 0,1-1 0,1-2 0,2 0 0,3-3 0,0 0 0,-1-3 0,4 1 0,-1-3 0,3-1 0,-2-1 0,0-2 0,-2 0 0,2-2 0,-1 0 0,-2-1 0,3 0 0,-2-4 0,2 1 0,-3-1 0,-1-2 0,2 0-262,-4 1-91,-1-1-53,1-1-80,-2 2-99,0-2-83,-6 8-113,9-12-694,-9 12-1099</inkml:trace>
  <inkml:trace contextRef="#ctx0" brushRef="#br2" timeOffset="293036.0586">15113 4591 285,'2'-11'828,"-2"11"-85,2-9-89,-2 9-27,0 0-61,2-15-6,-2 15-81,0 0-23,1-12-83,-1 12-8,0 0-69,0 0-50,0 0 11,0 0-1,0 0 8,0 0 5,2 12-16,-2-12-1,2 24-90,-2-9-162,-2 3 0,2 1 0,-1 5 0,-1 1 0,0 1 0,0 1 0,0 7 0,0-1 0,0 1 0,1-2 0,0 0 0,0 1 0,-1-6 0,-1 2 0,3-2 0,0-2 0,0-2 0,-2 2 0,2-6 0,-1 0 0,1-1 0,-1-1 0,1-4 0,-1 0 0,1-1 0,0-12 0,0 19-91,0-19-445,0 15-48,0-15-100,-2 12-73,2-12-107,0 0-619,0 0-1108</inkml:trace>
  <inkml:trace contextRef="#ctx0" brushRef="#br2" timeOffset="293348.8586">15104 4613 460,'2'-14'694,"0"2"-100,1 2-5,1 0-51,6-2-49,0 1-36,2 1-30,3-1-28,3 0-26,1 4-11,2-2-6,1 2-31,3 2-31,-1 1-3,1 2-16,-3-1-15,1 3-25,-1 3-24,-3-1-24,2 1-33,-3 2-14,-1-1-14,-1 4-99,-5-1-23,0 3 0,-4-2 0,-4 2 0,-1 0 0,-2-10 0,-5 21 0,-4-10 0,0-1 0,-4 2 0,-2 0 0,-3-2 0,0 1 0,-3-1 0,3-1 0,-3 0 0,1-1 0,3-1-191,1-1-122,2 1-68,-3-2-55,3 0-70,3-3-123,0 3-118,2 0-833,9-5-1227</inkml:trace>
  <inkml:trace contextRef="#ctx0" brushRef="#br2" timeOffset="293829.5647">15779 4599 172,'7'-8'830,"-1"1"-162,-1 1-37,3 0-50,-8 6-45,9-15-55,-9 15-67,7-14-38,-7 14-21,6-16-29,-6 16-42,3-15-2,-3 15-7,3-13-32,-3 13-22,-3-14-45,3 14-25,-6-13-5,6 13-4,-9-11-27,9 11-24,-14-8-19,2 5-3,12 3-16,-21-1-3,21 1-11,-22 1-3,11 2-5,-1 0-13,0 2-4,2 0-4,0-1-8,2 4 5,-1-3-4,3 1-3,0 1 0,2 2 2,4-9-2,-5 13 7,5-13-4,2 17 5,2-9-6,2 2-4,1-1-4,4 2-6,0 0 5,1 1-9,4 1-4,-2-1 5,1 1 2,-2-1 3,2 1 1,-1-1 11,-2-2-5,-2 0-4,-1-2 4,0-1 9,-3 0 7,-1 1 23,-5-8 8,4 11 11,-4-11 7,-2 9 5,2-9-8,-13 8-11,1-4-48,1-2 0,-2 1 0,-1-2 0,-3 1 0,2-2 0,-4-2 0,1 2 0,-2-1-4,0-2-166,2 1-58,-1-2-70,1 1-87,1-1-72,0 0-155,1 0-130,0 2-932,3-3-1346</inkml:trace>
  <inkml:trace contextRef="#ctx0" brushRef="#br1" timeOffset="299965.386">900 5551 459,'0'0'494,"0"0"-73,0 0-39,0 0-29,0 0-20,0 0-22,0 0-13,0 0 18,0 0-15,0 11 5,0-11-9,0 0-12,0 0-5,0 0 1,0 0-2,0 0-8,0 0 6,0 0-46,13-3-21,-13 3-45,11-7-18,-4 1-15,2-1-8,-1 0-35,2-2 3,-1-1-36,2 1 6,-1-1-33,2-2 15,-2 0-28,1 0 12,0-2-4,-2 3-13,2-3 14,-4 1-20,2-1 12,-3 1-16,0 0 14,0-2-13,-4 4 13,1 0-13,-2-1 17,-1 12-9,0-22-3,-3 13-1,0-1 8,-1 1-13,-6 1-1,4 0 0,-1 2 0,-2 1 0,-1 0-2,-2 2 0,12 3-1,-21-3-5,10 2 8,-1 2-15,0 0 15,0 2-5,1 2 11,-2-1-11,1 4 10,1 1-23,2 1 15,3 2-9,-4 2 15,3 4-7,1 1 12,1 3-11,1 2 12,-1 0-9,2 2 8,2 2 5,-2 0-2,1 5 0,2 1 2,-2 3 12,2-2 6,2 1-2,-2-2 7,2 4-14,1-2 0,-1 0-2,2 0-4,1-1-6,-2 2 3,3-2-8,0-1 7,-1-1-4,1 0 2,0-1-4,-2-1 1,3-2-4,-3-4 5,2 0-7,-3-3 3,4 0-2,-3-4 0,-3-1 0,3-1-1,1-2-1,-1 0-1,2-1 2,-1-2 2,0-2-4,2-1 5,-3-2-4,4 1 7,0-2-4,-8-5-20,11 5 16,-11-5 2,13 3-3,-13-3 2,14-1-1,-14 1 5,13-5-6,-13 5 4,16-10-4,-9 4 0,1 0-2,0-3 9,-1 3-9,-1-5 7,0 3-10,-1-2 1,0-1-11,-5-1 0,0 0-15,0-1 4,0 1-20,-5-5-12,-1 3 0,-2-5 1,-4 2-23,0-2-4,-3-1-23,-4-2 2,1 0-16,-2 1-5,-4-2 12,0-2 4,-1 2 17,4 2 13,3 1 12,-3 2-6,6-2 11,-1 5-16,5-2 16,2 1-18,3 2 16,2 0-8,2 2 5,4-2-5,2 0 5,4 0 11,3-3-13,3 2 17,3 1-3,2 3 19,4-3 2,1 3 11,-1 2 8,5 0 2,-2 3 21,-2 2-14,-6 3 4,5 0 1,-5 2 4,0 2-5,0 2 5,-5-1 9,1 2-1,-2 1 3,-1 1-4,0 1 2,-3 0-5,-1-3 2,2 2 2,-2-2-2,-1 1 4,1-2 9,-7-5-2,16 10 9,-7-8 12,-9-2-12,22 3-2,-22-3 4,21-3 3,-10 2 4,0-4 14,1-1 7,-2 2 1,-1-4 6,1-1-2,-1 1 0,-3-3 6,0 1-4,-3-1-16,-1-2 11,-2 3-1,0 10-2,0-20-11,-3 10-5,-1 1-9,4 9-9,-10-16 14,10 16-21,-14-12-5,14 12-2,-18-8-4,18 8-29,-18-2-62,18 2-74,-18 2-74,7 2-73,0 1-98,0 3-106,-3 1-92,5-1-708,0 0-917</inkml:trace>
  <inkml:trace contextRef="#ctx0" brushRef="#br1" timeOffset="300276.1884">1438 5707 625,'16'-5'803,"-2"-1"-118,2 0-51,1 0-63,1 0-70,-1 3-71,0-2-81,1 2-66,-4 3-49,2 0-39,-3 1-36,3 3-25,-1 2-23,-1-2-21,-2 3-16,-2 1-11,0 1-9,-3-1-9,-2 0-9,-2 3-5,-3-11-5,5 16-5,-5-16-1,-2 16-5,2-16-4,-6 14 0,6-14-7,-8 15 4,8-15 2,-8 9 0,8-9 1,-10 5 9,10-5 32,0 0 38,0 0-2,-11-4-10,11 4-15,0 0-11,0-17-4,0 17-18,5-17 1,-1 7-5,2-2-8,4-1-3,-1-1-8,3 0-4,1-1-53,-1 1-86,2-1-91,2 1-120,-1-1-166,-1 3-145,4 0-909,-4 4-1209</inkml:trace>
  <inkml:trace contextRef="#ctx0" brushRef="#br1" timeOffset="301404.2535">2720 5809 511,'9'-4'510,"-1"-1"-47,1 1-22,1 0-26,0-2-41,-2 2-8,2-3-16,-2 2 2,-1-2-70,1 2 8,-8 5-47,11-12-12,-11 12-35,7-10-6,-7 10-24,4-10-26,-4 10-32,0 0-11,-7-9-18,7 9-9,-10-4-1,10 4 0,-19 3-14,9 0-1,-4 2-15,-1 4 1,-2-1-9,0 4 5,-1 0-15,3 1 5,-2 0-8,2 0 3,2 0-8,1-1-2,2-1-2,3 1 21,-1 0-31,4-2 8,0 0-3,1-1 4,3-9 1,0 14 1,0-14-2,8 13-1,-1-8 4,-7-5-9,18 7-4,-18-7 0,19 2-19,-19-2-10,23-2-15,-10-1-1,-1 2-8,0-3 14,2-3-8,-1 3 5,0-3-8,-1 0 14,0-1-7,-1 0 22,0-3-13,-2 2 20,-1 0-9,-1 1 7,-1 1 2,-1 0 14,1 0-10,-6 7 15,7-12-11,-7 12 10,0 0-6,4-9 8,-4 9-17,0 0 20,0 0-10,0 0 5,-3 12-9,3-12 15,-2 12-8,2-12 10,-3 15-10,3-15 15,-1 17-9,1-17 14,1 19 9,3-9 1,-1 0 6,2-2-4,0 0 10,1 0 6,6-2 16,-2 2-2,2-1-6,1-2-2,0-1 2,1-2 9,0 1 2,2-2 4,-2-1-13,1 0-6,-2-1-7,1 0 0,0-2-11,-2 0-8,0 1 2,0-1-12,-3-1 0,2 1-5,-3-2-4,1 0-14,-9 5-37,15-7-50,-15 7-59,9-9-77,-9 9-55,8-7-110,-8 7-110,7-7-89,-7 7-266,0 0-331,0 0-802</inkml:trace>
  <inkml:trace contextRef="#ctx0" brushRef="#br1" timeOffset="301795.0069">3823 5920 447,'7'-9'681,"0"1"-71,0-1 9,-1 1-71,-1-1-14,-1 0-68,-4 9 0,5-14-41,-5 14-19,4-14-28,-4 14-38,4-11-29,-4 11-46,0 0-38,3-13-42,-3 13-33,0 0-19,0 0 11,0 0 11,0 0-8,-1 14 23,-1-2-17,1 0 3,-1 6-83,-1 1-73,2 6 0,-2 1 0,1 7 0,-2-1 0,1 2 0,0 2 0,-1-2 0,0 1 0,-2 2 0,2-3 0,-1 0 0,1 2 0,-1-4 0,-1 1 0,0-3 0,1 1 0,1-6 0,-1 1 0,1-4 0,0 0 0,0-3-99,0-4-392,1 2-58,0-3-88,0-2-83,0-1-165,3-11-641,-4 14-1157</inkml:trace>
  <inkml:trace contextRef="#ctx0" brushRef="#br1" timeOffset="302111.8126">3846 6029 365,'2'-22'805,"2"-1"-170,3 2-68,-1-1-27,3 1-54,1 0-34,3-1-44,3 2-37,1 0-44,4 3-15,0 1-21,3 2-14,3 3-18,-4 2-19,2 5-24,0-1-14,-1 2-24,-3 3-31,-1 2-27,1 1-9,-6 1-11,2 1-15,-6 1-11,-2 0-7,-1 1-13,-4 1-5,-4-8-11,1 17-5,-4-8-10,-2 1 0,-3 1-9,-3 0 1,1 0-7,-5 0 6,0 1-7,-2 0 0,1-2-12,-2 0-19,1-1-46,3-1-27,-2-2-82,3 2-16,3-3-57,0-1-52,0 1-46,10-5-97,-16 7-98,16-7-74,-8 4-101,8-4-583,0 0-906</inkml:trace>
  <inkml:trace contextRef="#ctx0" brushRef="#br1" timeOffset="302583.5245">4400 5923 75,'15'-6'795,"-3"0"-162,-2 0-52,-2 0-76,1 0-9,-9 6-65,10-12-27,-10 12-62,4-10-40,-4 10-23,0 0-18,-1-15-28,1 15-27,-8-6-20,8 6-15,-13-3-13,13 3-16,-14 3-5,5 1-23,-2-1 4,-1 6-12,1-1-15,-1 1-7,1 1-19,-1 0-6,2 2-18,1-2-10,1 1-5,1 2 3,2-4-3,2 0-3,1 2-2,2-11-2,0 15-1,3-6-8,-3-9-6,10 12 5,-2-7-2,-8-5-18,20 5-33,-20-5-16,24 0-43,-10 0 8,1-3-20,0-1-7,1-3-4,0 1 9,0-1 16,0-2 14,-1-1 12,-2-1 15,0-2 15,-2 3 5,-1-2 7,-3 0-1,0-1 24,-3 2 20,0 1 3,-1 1 20,-3 9 14,3-17 5,-3 17 1,1-11-5,-1 11-5,0 0 6,0 0 12,-7-7-1,7 7 2,-4 9 13,4-9 4,-5 15 8,2-7-2,0 3-12,1-1-10,-1 1-14,2 0-5,0 1-24,-1-1 9,1-1-8,0 3-6,1-13-1,1 22 9,0-11-14,2 0-3,0 0-27,2-3-50,0 2-80,1-2-26,3 1-64,0-2-21,0-2-65,4 0-59,-3-3-34,2 0-14,2-1-50,0-2-81,0-1-578,0-3-757</inkml:trace>
  <inkml:trace contextRef="#ctx0" brushRef="#br1" timeOffset="302839.3616">4910 5808 261,'8'-18'756,"-2"0"-131,-1 2-61,2-1-24,-3 2-38,-1 1-27,1 1-20,0 1-26,0 2-33,-1 1-19,-3 9-28,3-17-36,-3 17-46,5-12-48,-5 12-34,0 0 21,5-8 2,-5 8-6,0 0-1,6 11-11,-6-11-1,5 19-11,-4-7-74,2 2-104,-2 2 0,2 2 0,-2 1 0,-1-1 0,1 1 0,-1 1 0,0 1 0,0-2 0,-1 0 0,0 1 0,1 0 0,-2-1 0,2 2 0,0-4 0,0 0 0,0 2-233,0-5-178,0-1-20,0 0-53,0-1-70,0-12-48,2 19-16,-2-19-123,3 14-563,-3-14-908</inkml:trace>
  <inkml:trace contextRef="#ctx0" brushRef="#br1" timeOffset="303128.1884">5180 5787 271,'5'-15'756,"0"0"-137,-1 1-15,0 0-43,0 3-64,1-1-35,-3 1-32,1 1-32,-3 10-30,4-15-29,-4 15-38,2-12-56,-2 12-31,0 0 1,4-9-3,-4 9-4,0 0 9,3 12-12,-3-12-2,1 17 1,-1-5-17,-1 2-16,1 3-6,0 0-26,0 0-139,-2 2 0,2 1 0,-1-1 0,1 1 0,-1-1 0,-1 1 0,2-1 0,-1 1 0,0-2 0,1 2 0,-1-3 0,1 0 0,-2-3 0,2 0 0,0-1 0,-1-1 0,1 0-122,0-12-251,0 19-34,0-19-63,-1 12-45,1-12-60,-3 15-73,3-15-143,0 0-572,-7 9-963</inkml:trace>
  <inkml:trace contextRef="#ctx0" brushRef="#br1" timeOffset="303364.0416">4860 5955 521,'-14'-2'813,"0"-1"-141,14 3-45,-19-4-63,19 4-62,-18-1-51,18 1-59,0 0-41,-13-1-32,13 1-35,0 0-17,0 0-39,0 0-42,18-2-12,-18 2-41,26 0-15,-11 2-28,6-4-8,0 2-22,2-1-9,3 1-5,0-2-4,0 0-22,0-1 2,-1 3-68,0-2-53,-5-1-57,1 1-53,-2-1-45,-1 1-47,0 0-91,-4-1-85,2 1-98,-2 0-198,0 0-401,0 1-784</inkml:trace>
  <inkml:trace contextRef="#ctx0" brushRef="#br1" timeOffset="304355.4277">5448 6024 660,'0'0'679,"0"0"-108,0 0-16,0 0-56,5 11-49,-5-11-74,0 0-24,16-2-56,-16 2-20,19-7-53,-8 2-5,3 1-49,-1-3 3,2 1-40,-2 1 2,1-2-37,0-1-16,-2 2-17,1-4-15,-3 3-7,-2-1-7,-1 1-4,-1 0-4,-6 7-7,6-14-2,-6 14-3,0 0-3,-3-14-2,3 14-5,-9-6-3,9 6 8,-15-2-4,15 2-3,-18 3 1,8-1 4,-2 3 7,1 2 12,-1 1 41,2 1-11,-1 3 30,2-2 7,1 2 5,-1 0-7,4 1 6,0 0-11,1-1-9,3 2-20,1-14-9,1 22-3,0-12-12,3 2-22,1-1 17,4-2-4,0 1-5,1-2-5,2 0-32,1-1-44,-2-1-56,4-3-18,0 1-57,-3-2-21,1 0-38,-13-2-6,26 0-34,-26 0-28,22-4-2,-22 4 10,20-6 28,-20 6 37,16-10 34,-9 4 48,-2-1 28,1-1 24,-1-1 27,-1-1 17,0 0 25,0-2 26,0 2 35,0-2 32,0 3 36,2-1 52,-3 1 30,1-1-4,-4 10-29,9-15 31,-3 7-12,-6 8 5,13-11 11,-13 11-15,15-5 28,-15 5-35,15-1 21,-15 1-32,17 6 18,-7-1-39,-3 1 22,0 2-12,1-1 3,-1 0-12,-1 3-19,0-2-13,-1 3 2,0-1-2,1 0-14,-2 1-9,1-2-13,-1 0-12,-4-9-10,6 17-5,-6-17-4,6 16-8,-6-16 1,3 11 8,-3-11-3,4 9-3,-4-9-4,0 0 1,0 0-7,0 0-2,0 0 0,0 0-5,0 0-9,0 0-6,-3-9 3,3 9 5,0-15 0,0 15 1,3-19 3,0 7 4,-1 0-8,2-2 8,1 2-6,2-1 7,-1 1-8,2 0 10,-1 2-28,2 0 32,1 1-8,-1 2 13,0 2 7,3 0 16,-2 1-7,-10 4 6,22-2 12,-22 2-4,24 3 28,-14 0 24,3 2 7,1 2-9,-4-1-6,2 3-10,-2-1 0,0 2-15,-1-2 23,1 2-46,-3 1-3,-1-3-12,1 1 1,-1-1-2,-6-8-5,8 14 2,-8-14 1,5 12-6,-5-12-11,2 10 0,-2-10 0,0 0 0,-1 13 0,1-13 0,0 0-21,0 0-18,-8 4-25,8-4-25,0 0 31,-7-6-51,7 6 61,-5-11-41,2 1 1,3 10 8,-1-20 7,1 7 19,1-4 6,2 2 24,-1-2-9,5 0 23,-2-2-22,2 1 19,2 2-6,3-1 9,-1 3 3,3 2 9,2 0 19,0 5 16,1 2 35,1 1 6,0 2 29,2 2 20,1 3 21,-1 2-4,2 0 12,-1 5-40,0-3-116,-2 5 0,-1 1 0,-1 0 0,-1 2 0,-2-2 0,-1 2 0,-4 1 0,-1-2 0,-4 1 0,-1 1 0,-3-3 0,-3 2 0,-3 2-405,-3 0-251,-6 5-222,-3-5-1091,-1 3-1713</inkml:trace>
  <inkml:trace contextRef="#ctx0" brushRef="#br1" timeOffset="307639.3315">7628 6056 467,'0'0'599,"0"0"-25,-6 10-31,6-10-38,0 0-43,0 0-33,2 11-45,-2-11-4,0 0-54,13 5 1,-13-5-28,13 2-43,-13-2-35,20-2-36,-8 2-23,4-4-27,0 0-25,0 0-36,0-1 7,2-2-30,-3 2 7,3 0-26,-3-2 5,0 0-17,0-3 8,-1 4-29,-3-3 27,0 2-16,0-2 14,-5 3-6,1-2 12,-7 8-14,5-13 8,-5 13-21,-3-11 12,3 11-12,-10-9 13,1 5-15,9 4 23,-23-2-28,10 3 13,-3 2-17,-2 2 12,2 0-10,-3 4 9,1-1-13,2 3 18,0 0-1,1 3 2,2 0 2,2 0 3,2-1 7,1 0 9,3 1-3,0 0 4,4-2 6,1 0-3,3 3-6,1-4-4,3 2-8,2-2 5,3 0-4,1-1 11,4-1-40,1 0-61,1-3-45,-1-1-66,1-1-22,1 1-49,0-3-41,0-1-39,0 1-28,0-4-17,-1 0-8,0-1 20,-1 0-4,-2-2 31,0-1-21,-1 0 49,-2-3 39,0 2 77,-3-3 48,-1 0 81,-1-2 27,-2 0 100,-1-3 38,0 3 50,-2-2 27,-2 1 49,2 1 18,-2 0 14,0 2 40,-1 10-1,3-23-12,-3 23-45,1-15-37,-1 15-38,4-10 6,-4 10 21,0 0-1,0 0-32,12 0-1,-12 0-16,8 9 10,-4-1-18,2 0-17,-2 4-8,0-1-16,0-1-17,-2 2 0,1 1-17,0-1 1,-1 0-19,-1 0 4,1-1-17,-2-11 7,1 22-8,-1-22 1,0 16-21,0-16 16,-1 16-13,1-16 12,-2 12-13,2-12 9,0 0-13,-3 11 9,3-11-13,0 0 9,0 0-12,0 0 10,-8-8-14,8 8 11,0-12 8,0 12-13,1-17 1,0 6 1,3-2 1,1 0 0,3-2 0,-2 1-11,3-2 18,2 1-20,3 0 14,-3 1-10,4 1 17,0 0-6,2 2 24,0 4 29,1 0 26,0 2 31,0 0 5,1 2 24,-1 2 9,2 2-19,-1 0-23,-2 3-22,0 0-10,-2 3-16,-2 0-12,-2 2-25,0-1-23,-3 3 0,0-1 0,-3 2 0,-2-2 0,-1 2 0,0 3 0,-2-4 0,-2 2-186,1-1-90,0 3-87,-2-4-43,1 1-96,-1-1-64,2 1-34,1-12-110,0 22-745,0-22-1071</inkml:trace>
  <inkml:trace contextRef="#ctx0" brushRef="#br1" timeOffset="308296.9258">8894 6145 655,'12'-13'697,"-2"1"-67,-1 0-55,-1 0-60,-3 0-47,1 1-41,-4 0-78,-1 1-8,-1 10-57,-3-18-10,-2 8-51,-1 3 7,-2 0-29,-2 1 1,-3 3-29,0 1 15,-2 0-11,1 4-17,-4-1 2,0 3-8,-4-1-18,2 6-14,1-3 16,-2 5-51,4-3 5,0 4-37,2 1-10,0-1-8,3-1-9,2 0-4,1 2-4,2-1-5,1 0 1,5 0-4,1-12 3,1 22-54,5-10-60,3-2-52,1 0-69,4 0-23,4-1-58,1-2-23,4 0-33,1-1-36,1-2-12,2 0 18,1-1 53,1-2 40,2-1 19,1-1 30,4-2 35,1-1 52,-4-1 22,-1-2 36,-1-2 32,-2 0 39,-2-2 53,-4-1 32,-3 0 33,-1-1 24,-4-1 12,-2-1 41,-1 1 45,-4 2 2,-3-2-42,-1 4 31,-1 0-26,-3 10 10,-3-17-31,3 17 12,-12-12-18,12 12 28,-17-5-33,17 5 30,-28 3-11,11 2-17,-4 2-5,2 3-14,-1-1-17,-1 3-20,-1 2-13,5-1-24,0 1-5,2 0-14,2 0 3,1-2-15,5 1 5,1-2-21,3 0 10,3-11-4,0 21 7,0-21-27,9 16-10,-3-11-47,-6-5-2,19 8-43,-7-6-4,0 0-33,1-4 11,0 1-12,4-3 39,-1-1-5,0 0 37,-1-3 1,2 0 24,0-3-1,-3 0 27,0 1-5,-1 0 57,-1 1 43,-2 1 42,0-1 22,-2 3 12,1 1-22,-3-3-9,-6 8-31,10-7 9,-10 7-3,0 0 13,16-1-4,-16 1-10,0 0-13,10 6-25,-10-6 0,6 8-6,-6-8-8,6 10-9,-6-10 12,6 14-31,-6-14-48,5 12-74,-5-12-92,5 12-53,-5-12-57,4 12-98,-4-12-55,4 10-40,-4-10-58,5 11-100,-5-11-487,0 0-766</inkml:trace>
  <inkml:trace contextRef="#ctx0" brushRef="#br1" timeOffset="308566.759">9503 6171 512,'7'-14'536,"1"3"-44,-3 0-10,0 1-20,-1 1-9,0-3-15,0 3-31,-2-2 3,2 4-43,-4 7 4,5-15-52,-5 15-24,5-10-62,-5 10 1,0 0 10,6-8-13,-6 8 18,0 0 22,6 11-23,-6-11 48,5 19-46,0-4-3,-2 1-103,-1 7-144,1 1 0,1 7 0,-2 1 0,1 2 0,-2 2 0,2 1 0,-3 1 0,0-2 0,0 3 0,-2-4 0,0 3 0,0-4 0,-1 2 0,-1-4 0,0 3 0,-2-3 0,2-2 0,-1-5 0,1 0 0,-1-4 0,1-1 0,1-3 0,-3 0-524,3-5-110,1-2-58,-1 1-67,3-11-135,-4 13-593,4-13-1113</inkml:trace>
  <inkml:trace contextRef="#ctx0" brushRef="#br1" timeOffset="308836.5988">9524 6321 817,'-2'-26'634,"-2"1"-67,2 1-15,2 2-30,3 1-75,2-1-28,2 2-48,2 1-12,5 5-44,1-3 5,8 2-56,3 3 4,2 3-22,1 1-8,-1 4-19,2 2-3,-2 1 20,-1 2-57,0 1 8,-2 2-57,-2 1 8,-6 0-52,-1 0 26,-3 3-50,-1 1 28,-5-3-47,-2 2-10,-5-8-1,4 17-7,-4-17-4,-5 17-4,0-8-2,-4 1-4,-2-2-11,0 2-12,-2-3-85,-2 1-83,-2 0-67,0 1-78,-2-1-56,3 0-107,0-3-136,1 2-104,2-2-890,0-1-1272</inkml:trace>
  <inkml:trace contextRef="#ctx0" brushRef="#br1" timeOffset="309248.3378">10143 6183 348,'18'-9'784,"-5"1"-82,2-1-28,-4 1-92,1-2-19,-1 0-71,-2-1-44,0 2-82,-2 0-27,-2 0-37,-1 0-20,-4 9-46,2-15-29,-2 15-38,-2-14-21,2 14-21,-9-12-18,1 6-11,-1 0-16,0 3-2,9 3-27,-20-5-10,20 5-16,-23-2-7,23 2-4,-21 2-1,10 1 4,11-3 26,-17 5-48,8 1 39,3 0-54,1 1 52,1 1-45,1 2 37,3-10-50,0 18 48,4-6-56,3 1 10,0 0-9,5 2-9,1-1-9,2 1-9,0-2-5,3 1 22,-3 0-5,3-1 20,-2-1-7,-2 0 19,-3-2-11,1-1 24,-3-1-10,-2-1 22,-7-7-16,7 11 18,-7-11 1,0 0-6,-7 12-5,7-12 3,-15 6-4,4-2 6,-2-2-18,-1-1 12,-2 1-11,-2-1 12,0-1-9,-1-1-12,0-1-71,1 1-46,-1-1-87,2 2-52,1-4-119,3 4-112,0-3-94,2 3-279,11 0-344,-18-4-830</inkml:trace>
  <inkml:trace contextRef="#ctx0" brushRef="#br1" timeOffset="309707.0576">10522 6141 580,'7'-8'759,"-7"8"-62,5-13-49,-5 13-84,1-12-32,-1 12-72,0-12-51,0 12-73,0 0-25,-5-12-36,5 12-24,0 0-11,0 0-1,-14 6-44,14-6-20,-8 10-25,8-10-34,-5 16-16,5-16-10,-2 18-1,0-7-22,2-11-16,3 21-11,0-11-5,0 0-8,3-1-8,0 1 0,1 0-2,3-2-2,0 1-4,1-2-11,2 0-13,1-3-26,-1 0-51,2-3-9,-1 1-11,1-4-33,2 0 28,0-2-28,-2 1 2,0-4 8,-2-3 37,1 1-3,-2 0 34,-1-3 16,-1 1 7,-1-1 5,-1 0 11,-1 0 6,-3 2 5,2 1 46,-6 9 2,6-16 23,-6 16-11,5-10-9,-5 10-2,0 0 15,0 0 3,0 0 6,0 0 0,0 0-3,-2 14-5,2-14-7,-2 14-31,2-14 22,-1 19-24,1-19 14,1 18-19,-1-18 13,4 19-25,-1-8 17,1-2-54,2 0-25,-1-2-72,1 0-35,1-1-56,-7-6-31,19 9-40,-19-9-30,15 4-24,-15-4-12,18-2-50,-7 0-12,0-1-65,1-4-34,-2-3-287,3 1-350</inkml:trace>
  <inkml:trace contextRef="#ctx0" brushRef="#br1" timeOffset="309898.9374">11035 6086 854,'6'-19'427,"1"0"-60,-2-2-12,0 1 8,0 3-12,0-1 4,-2 1 32,0 2-23,1-1-8,-1 4-3,-1 0-27,1 3-34,0-1-23,-3 10-65,3-14-7,-3 14-10,0 0 32,0 0-23,0 0-16,13 2 3,-13-2-14,5 15 1,-2-5 2,-2 2-38,2-1-23,-1 6 5,0-2-56,-1 2 22,-1 1-45,1 0 15,0 1-68,2-2-79,-3 1-114,0 0-90,0 0-83,0-1-94,1-1-138,0-2-73,1 1-204,1-2-448,1-1-940</inkml:trace>
  <inkml:trace contextRef="#ctx0" brushRef="#br1" timeOffset="310320.6776">11595 6145 857,'7'-13'681,"-4"3"-88,-3 10-45,1-17-51,-1 17-35,-4-14-67,4 14-35,-13-12-44,13 12-8,-23-2-38,23 2-12,-26 2-32,11 3-19,-2 1-19,-2 3-25,2 1-28,-2 1-9,2 1-27,-1 1-16,5-1-12,-1 2-18,3-2-5,2-2-15,-1 2-2,4-1-4,1-2-1,2 0-14,3-9 3,0 16-14,0-16-3,6 13-21,-6-13-18,13 12-54,-3-9-9,-10-3-47,22 2-14,-22-2-53,27-1 9,-11-3-15,1 0 17,-1-1 8,2-3-3,0-1 36,-1-3 27,-3 0 30,1 2 22,-5-2 23,1 3 34,-1 0 44,-4 0 37,3 1 14,-4 0 33,-5 8-18,13-10 5,-13 10-9,8-8-4,-8 8-13,0 0 44,0 0-8,0 0 21,10 8-32,-10-8 16,4 9-35,-4-9 9,1 13-30,-1-13 11,3 16-25,-3-16 7,6 18-27,-6-18 11,4 17-64,0-8-45,-4-9-67,9 14-41,-9-14-76,11 11-50,-11-11-41,12 9-56,-12-9-61,15 4-147,-15-4-350,15 0-568</inkml:trace>
  <inkml:trace contextRef="#ctx0" brushRef="#br1" timeOffset="310559.5304">11862 6001 406,'2'-18'631,"-1"2"-89,2 0-27,-1 1-31,0 3-8,-2 0-36,2 2-46,-2-1-50,0 11-66,2-15-38,-2 15-14,0 0 8,0 0 21,0 0-25,0 0 6,2 10-19,-2-10-5,0 22 7,0-7-6,0 3 9,0 2-43,0-1 8,0 3-63,0 2-22,0 0-17,0 0-22,0 1-10,2-2-11,-1 0-7,-1-4-11,2 2-13,-2-3-56,3 2-82,-1-3-77,-2-2-50,4 0-81,-3-3-67,1-2-109,0 2-97,-2-12-109,2 15-779,-2-15-1123</inkml:trace>
  <inkml:trace contextRef="#ctx0" brushRef="#br1" timeOffset="310736.4258">11731 6234 208,'-11'-11'885,"2"1"-171,-1 0-59,2 0-70,3 1-94,0-1-51,2 0-58,3 10-63,-1-17-51,1 17-42,8-17-38,-2 10-37,5 0-32,-2 0-21,4 1-15,3 2-41,0-1 6,1 0-74,-2 0-72,4 3-99,-1-1-104,0 3-94,-4-1-71,1 1-163,1-1-564,-3 2-803</inkml:trace>
  <inkml:trace contextRef="#ctx0" brushRef="#br1" timeOffset="311337.0556">12072 6211 511,'9'4'539,"-9"-4"-87,21 2-41,-21-2-21,20-1-58,-20 1-18,24-4-26,-10 0-28,-3 2-13,0-1 2,1-2-40,-2 0-14,0 0-31,1 0 3,-4-2-40,1 2-5,-1-3-29,-1 1 2,-3-2-32,-3 9 18,7-13-33,-7 13 14,2-11-28,-2 11 11,0 0-25,-6-12 11,6 12-23,0 0 18,-18 0-17,18 0 12,-15 7-24,3 0 25,2 1-24,-2 1 21,0 3-20,-1 2 16,1 1-18,1 0 20,0 0-21,-1 0 19,6-1-20,-1 1 23,3-2-31,-1 1 27,2-3-23,3 1 2,0-12 7,2 21 10,0-11-7,2-2-3,1 1 2,3-2-10,0-2 6,3 1 2,1-2-2,4-2-4,0 1 1,4-3 10,-3 0-13,4-3 5,4-2 16,0-2-20,-2 0 15,3-3-17,1-2 20,-2-2-20,-3-1 18,1-2-29,-1-2 29,-4 0-24,-2-1 32,0-1-2,-5 3 1,1-1-15,-4 0 30,-1 4-17,-3 1 17,-2-1-16,1 3 9,-2 1-20,-2 0 14,1 11-19,-7-17 18,7 17-24,-11-13 7,11 13-4,-11-6 20,11 6-28,-16 0 27,16 0-21,-13 6 17,13-6-20,-12 13 23,8-5-24,4 4 26,-3 0-26,6 2 20,-1 1-24,0 2 26,2 0-21,4 3 27,-3 1-23,3-2 17,1 3-22,0-4 24,-2 0-14,-2-3 60,1 1 22,-2-3 31,1 1-20,-2-4 27,-1 0 0,2-1 16,-4-9-17,0 16-13,0-16-29,-4 13-6,4-13-4,-8 8-27,8-8-25,-11 7-111,11-7-101,-15 2-132,15-2-174,-18-1-228,18 1-935,-23-3-1336</inkml:trace>
  <inkml:trace contextRef="#ctx0" brushRef="#br1" timeOffset="312451.4317">13243 6010 634,'-9'-9'740,"3"0"-109,1 0 7,0 1-59,1-1-38,1-2-37,-1 2-51,4 9-28,-4-14-11,4 14-40,-5-12-38,5 12-47,0 0-35,0 0 15,0 0-3,0 0-13,0 0-12,13 7-7,-8 5-118,4 2-116,-4 4 0,3 3 0,-3-2 0,1 5 0,2-1 0,-4 1 0,0 1 0,1-2 0,-1 1 0,-2-1 0,4 0 0,-4 0 0,0-4 0,0 0 0,0-1 0,1-1-128,-1-2-321,0 0-70,0-3-76,0-1-70,0-2-33,-2-9-138,7 16-530,-7-16-968</inkml:trace>
  <inkml:trace contextRef="#ctx0" brushRef="#br1" timeOffset="313108.0346">13529 6212 139,'2'-13'772,"0"0"-156,-2 1-50,0 1-54,-2 0-29,-2 0-35,0 0-56,-4 3-16,3-1-60,-3 1-9,-2 2-42,1 3-4,-2-1-26,11 4-10,-22 2-15,11 0-19,-3 5-27,3 1 2,0 2-18,1 2-27,1 1-15,1 0-17,0 0-11,2 3-26,2-1-13,1-1-7,1 1-4,4-1-5,-2-2-10,5 1-28,-1 0-60,3-1-25,2-1-59,-2-1-15,2-3-55,2 2 2,0-6-31,-2 2-32,3-2-18,-12-3-4,19 4-11,-19-4 30,17-2 26,-5 0 23,-2-1 49,-3-2 33,1-2 39,-1 0 24,1-1 22,-2-2 22,1-3 47,-1 1 44,0-1 31,-2-4 32,2 2 50,-2 3 53,-3-3 0,3 2 9,0 3-23,-1 0 15,-1 0-39,-2 10-5,7-13-30,-7 13 26,7-5-9,-7 5 10,10 4-11,-10-4 15,12 10-46,-7-1 21,-1-1-39,2 4 3,-3 2-17,1-1 10,1 0-8,0 2-3,-3-2-25,2 1 2,-1-2-22,1 0-1,-4-1-10,2 0 3,2-2-13,-4-9-1,3 17-3,-3-17 2,2 13-2,-2-13 8,2 11 7,-2-11-19,0 0-10,0 0 6,0 0-8,0 0 10,0 0-16,0 0 7,-7-9-11,7 9 9,0-17-8,0 17 15,0-23-5,3 9-4,-1-3 6,3-2-9,2 0 2,1-1 4,1 2 0,3 0-4,1-1 1,1 4 5,1 1-7,1 1 13,0 2 23,2 3 21,-1 3 17,2 1 39,-4 4 48,3 3-39,-1 1 41,-2 1-37,1 4-2,-1 1-6,-4 2-20,1 0-11,-3 1-16,-3 1-58,0 2-3,-2-2 0,-2 2 0,-2-2 0,0-1 0,0 0-124,-2 0-132,2 1-56,-3-2-89,2 1-43,0-1-107,1-12-78,0 21-133,2-11-733,-2-10-1121</inkml:trace>
  <inkml:trace contextRef="#ctx0" brushRef="#br1" timeOffset="313462.8066">14225 6220 554,'3'-14'677,"-3"14"-96,0-20-26,0 20-48,-2-18-30,2 18-77,-3-14-9,3 14-47,-9-8-3,9 8-17,0 0-25,-16 3-20,8 2-28,0 0-29,3 4-21,-3 1-11,-1 3-34,2-1-18,0 2-8,1 1-24,3-1-19,-1 3-17,1-5-12,6 2-14,-3-1-2,4 2 8,1-3-16,3 0-10,-1 0-15,3-2-1,1-1-6,1-2 14,3-2-10,-2 2-3,1-6-1,-1 2-2,3-3 2,-3 0-2,5-4 4,-4 0-5,0-1 0,-1-3 1,1 0 1,-4-3 7,-1 0-10,1-2-3,-2-2 2,-3-1-1,0 0-1,-1 0 37,-4 1-42,2 1 38,-4 0-45,2 1 53,-4 1-65,-1 1 30,1 1-70,-3 2 13,0 0-104,-2 2-41,0 3-53,9 3-77,-18-4-66,18 4-109,-20 2-104,10 0-156,0 1-587,3 3-956</inkml:trace>
  <inkml:trace contextRef="#ctx0" brushRef="#br1" timeOffset="313996.4792">14448 6210 542,'0'0'751,"6"-10"-81,-6 10-28,8-7-90,-8 7-36,0 0-79,6-9-52,-6 9-82,0 0 6,0 0-57,0 0-5,0 0-54,-5 7-10,5-7-40,-1 14-1,1-14-33,-3 18 1,2-7-34,1-11 5,1 20-33,-1-20 2,4 21-18,1-13 9,-1 1-21,1 0 7,3-1-18,-1 0 5,4-3-11,-2 0 14,0 1-22,6-4 6,-5-1-41,4-1-8,-1 0-30,5-1 8,-3-5-21,0 3 21,0-2-11,-3-3 22,1-1-16,-2 1 31,2 0-10,-4-1 28,-2 1-16,0 0 30,0 3-22,-7 5 32,7-12-18,-7 12 20,0 0-17,6-6 23,-6 6-16,0 0 19,0 0-20,-4 11 28,4-11-23,-4 15 4,4-15 5,-1 17 7,1-17 0,0 18 1,0-18 4,1 20-2,1-12 10,2 4 4,1-5 5,1 0-9,4 0-2,-4-2-8,5 2 2,1-3-6,1-3 2,1 2-1,1-3 2,2 0 10,0-3-22,1 1 22,1-2-23,0-3 24,1-1-5,-4-1 29,0-4-22,-1 1 27,-3-1-12,-1-2 14,-2-1-2,-2 2-12,-1-2-6,-3 2 0,-3 1-2,0 0-20,-2-2 10,-2 3-5,-4 0-2,1 0-5,-2 2-1,0 1-1,-2 2-19,-2-1-34,1 3-72,1 1-51,-2 1-105,1 1-106,-1 2-122,-1-2-118,2 4-895,12-2-1143</inkml:trace>
  <inkml:trace contextRef="#ctx0" brushRef="#br1" timeOffset="314299.2915">15124 6070 30,'1'-17'984,"-1"17"-214,0-15-95,0 15-32,-1-14-47,1 14-19,-2-14-97,2 14-48,-1-10-69,1 10-39,0 0-50,0 0-4,0 0 14,0 0-26,0 0 15,0 0-26,0 0-4,1 21 13,-1-9-47,2 4-206,-1 1-3,0 1 0,1 3 0,-2 2 0,2 0 0,2 0 0,-2-1 0,1 2 0,-2-2 0,3-1 0,0 1 0,0-3 0,-3-2 0,6 0 0,-3-2 0,1 2 0,1-5 0,-1 2-272,1-2-239,-1-3-81,3-1-97,-3 2-81,0-4-923,-5-6-1370</inkml:trace>
  <inkml:trace contextRef="#ctx0" brushRef="#br1" timeOffset="315144.7722">15305 6396 360,'8'-5'909,"-8"5"-163,11-7-89,-11 7-79,13-7-52,-3 3-23,-1-2-93,1 2-19,3-1-64,0 0-6,2-2-62,-1 2-23,3-1-40,-3-1-26,-1 1-32,3 0-23,-3-3-13,1 3-21,-1 0-22,-3-2-16,2-1-3,-3 1-9,0 1-3,-3-2-9,-1 1-6,-5 8-11,5-14 8,-5 14-4,0-12 1,0 12 1,-5-9-5,5 9-7,-10-6 3,10 6 3,-15-2 3,15 2-3,-16 4 4,6 1 2,2 0 27,-2 3 22,-1 1 23,3 3 5,-1-1 16,3 0 3,-3 0-17,4 1-12,-1 1-4,4-3-8,-1 2-8,3-12-4,0 22-36,2-12-15,0-1 0,2 2 0,2-3 0,5 2 0,-2-2-76,1-1-78,2-1-33,1 0-56,3-1-22,-2-1-1,1-1-45,-1-3 4,3 2-15,1-4-11,1 2-5,0-3 37,1-1 35,3-2 39,0 0 23,-1-2 13,1-1 27,1-4 27,1 1 31,-2-2 17,-2-2 25,1 0 17,-4-1 35,1 1 44,-6 0 29,1 0 36,-2 2 28,-2 1 0,-3 1 12,0 0 15,-3 2-20,-2-1 8,-2 11-21,2-17-9,-2 17 5,-6-14 10,6 14-13,-11-8 26,11 8-15,-21-3 35,10 4-16,-3 3 13,0-1-28,-3 4 23,-1 3-21,-1 1 8,1 0-26,2 4-3,-5 1-28,6-2-1,-2 2-20,3-1 0,2 1-24,1-2 3,2 1-4,0-4-2,4 2 1,3-1-17,-1-2-6,3-10 24,1 16-36,-1-16 6,6 17-6,1-12-11,-7-5-32,14 10 0,-14-10-34,22 2 21,-22-2-43,27 0-6,-13-4-54,4 1 17,-3-4-12,4-1 6,-2-1-19,2-6 19,-4 3-12,5-7 15,-4 1-18,-1-4 24,2-1 15,-4 0 15,1-2 25,-4 0 14,-1-1 21,1-2 5,-3 0 22,-4 5 9,0-2 35,-2-1 8,-1 1 23,0-1 9,-2 1 18,-2 3-3,0-1 18,0 3-9,-2 3 31,2 2 15,-1 1-10,1 4-11,0 1 5,-1 1 0,5 8 20,-10-7 4,10 7 10,0 0 21,-12 9-6,9-1-4,0 2-10,0 1-9,2 5-17,0 1-15,-1 1-13,0 2 10,2 1-44,0 1 19,-1 2-45,1-1-10,1 3-28,-1-1-72,2 1-58,0-3-85,-1 1-39,0-1-82,2-3-71,0-1-98,-2 0-68,3 0-79,-2-4-768,5-1-1028</inkml:trace>
  <inkml:trace contextRef="#ctx0" brushRef="#br1" timeOffset="315775.3812">16363 6317 569,'7'-11'707,"-4"0"-84,0 0-19,1-1-63,-3 1-77,0-1-19,-2 0-66,0 2-19,1 10-57,-7-20-11,2 11-24,0 2-32,-1-1-30,-3 1-18,-1 3-7,1 0-18,-3 3-24,-1 0-4,2 2-10,-3 0-11,-2 2 15,1 2-60,1 2 34,0-2-69,1 2 5,2 1-13,-1 1-7,2-1-4,0 1-3,3-1-1,1 1 1,1-1-3,5-8-2,-7 14-18,7-14 15,2 12 8,-2-12-3,5 11-3,-5-11-15,9 9-17,-9-9-12,15 4-8,-15-4-16,18 0 7,-18 0-13,23-5 16,-11 2-9,3-2 25,-1-1-9,1 0 23,-1 0-13,2 0 24,-2 0-14,1-1 20,-2 2-15,1 0 20,-4 1 1,-1 0 4,-9 4 8,18-4 13,-18 4 11,13 4 5,-13-4 11,11 13 17,-11-13 11,7 18 7,-5-3 0,-1 2 9,-1 1 2,-1 1-2,0 3 0,-2 2 5,-1 2 0,1-1-21,-1 6 0,-2-2-81,2 0 0,0-2 0,0-2 0,0 0 0,0 0 0,0-4 0,1-1 0,-1-3 0,1 0 0,1-3 0,-1 0 0,1-3 0,2-11 0,-4 19 0,4-19 0,-4 14 0,4-14 0,-4 13 0,4-13 0,-5 8 0,5-8 0,0 0 0,0 0 0,0 0 0,-13-2 0,13 2 0,-9-6 0,9 6 0,-12-10 0,2 7 0,0-1 0,-5 0 0,-2 2 0,-1-2 0,-2 4 0,1 0 0,-4 4 0,-1-2 0,-1 2 0,2 1 0,-1 1 0,1 1 0,3 0 0,0 0 0,4-1 0,3 2 0,-2-1 0,3 0 0,3-2-64,2 2-319,7-7-40,-8 11-51,8-11-105,0 0-65,1 14-87,-1-14-820,9 6-1190</inkml:trace>
  <inkml:trace contextRef="#ctx0" brushRef="#br1" timeOffset="316264.1163">16652 6353 566,'-6'-9'690,"6"9"-95,-9-15-3,9 15-66,-7-10-29,7 10-56,-5-10-10,5 10-66,-4-8-8,4 8-71,0 0-18,1-12-64,-1 12-4,13-9-48,-4 4 3,4 1-22,1-1-15,3 0-19,1 1-17,5-3-12,0 3-12,-1-3-3,2 0-17,-1 0 7,0-1-18,-3 2-8,-1-2 0,-2 0-6,-3 1-2,0 0 3,-4 0-7,-2 0-1,-2-1 38,-6 8-53,8-13 47,-8 13-52,-3-12 35,3 12-34,-11-9 43,2 5-49,9 4 46,-23-3-38,10 6-7,-3-1 6,0 4 2,-2 3 1,0 0 3,0 3 18,2 0-6,0 3 32,3 1 37,1-1 33,2 2 24,2-2 15,4 2 22,0-3 8,3 2-28,1-1-149,4 0 0,0 0 0,3-1 0,2-2 0,3 3 0,3-2 0,1-2 0,3-1 0,1-3 0,2 2 0,1-3 0,1-2 0,-1 1 0,-2-2 0,0-1 0,0 0 0,-2-2 0,0 0 0,0-2 0,-2 0-86,-2-1-340,-2 1-92,0-3-136,-4 2-164,-2-5-977,2 2-1498</inkml:trace>
  <inkml:trace contextRef="#ctx0" brushRef="#br1" timeOffset="320143.0952">1142 7325 548,'0'0'643,"13"-11"-42,-8 5-25,3 0-82,-2-1-32,0-1-47,-1 0-17,1 0-27,-3-1-39,1 0-3,-1 1-32,-3 8-36,2-18-25,-2 18-20,-2-17-24,2 17-20,-7-15-44,2 5 3,-3 6-20,1-3-12,-3 2-13,-1 2-18,0 2-4,-3 1-21,-3 2-4,1 4 9,1 2-15,-4 0-2,1 3-3,1 2-3,-2 1-7,4 0 6,-1 1-17,3 1 3,-1-1-8,5 1 10,0-3-12,2 2 13,3-1-12,-1-3 12,3 0-21,4-1 14,0 2-13,2-5 12,2 0-14,3 1-14,0-4-37,1 1-16,2-3-26,1-1-33,3-1-10,0-2 3,0 1 16,1-5 15,-1-1 6,2 0 12,-2-2 11,0-2 8,-3 0 13,3-2 6,-4 0 4,-2-2 25,0 2-17,-3-2 32,-1 2-21,0 1 27,-3-2 3,1 3 3,-1 0 17,2 1 13,-5 10 6,4-15-4,-4 15-7,2-11-4,-2 11-1,0 0 10,0 0 3,0 0 7,13 4 13,-13-4-8,9 14 4,-9-14-6,5 15-1,0-4-9,-1-1 8,0 3-14,2-1 4,0 1-20,1-1-4,-3 1-1,4-2-8,0 1-58,-1-2-61,-1 0-68,2-2-53,-3 1-47,5-3-46,-3 1-44,-1-2-50,-6-5-30,16 8-151,-16-8-517,13 0-742</inkml:trace>
  <inkml:trace contextRef="#ctx0" brushRef="#br1" timeOffset="320674.7672">1491 7035 710,'1'-19'660,"-1"2"-63,0 0-23,0 0-45,0 4-41,0-1-58,0 3-1,1 0-62,-1 11-36,0-20-62,0 20-44,0-11-39,0 11-6,0 0 8,0 0-25,0 0 5,0 0-20,6 14 3,-4-4-6,-1 3-5,2 4-4,-2 2-13,0 0-14,1 0-12,-2 6-10,2-1-15,-2 0-12,2 0-12,0 0-11,-2-1 3,1 0-20,1-3 5,0 0-9,0-2 1,0 2-11,-2-5 5,3 1-1,-2-3-6,0-1 4,0-1 5,-1-11-13,2 19-5,-2-19-4,2 13-1,-2-13-6,1 10-22,-1-10-5,0 0-25,0 0 9,0 0-31,0 0 20,0 0-28,5-8 4,-5 8-8,6-15 7,-3 4 11,3 2 5,-1-4-2,4 1 7,-2-2 7,2 2 12,5-2 5,-2 0 14,2 3 7,0 0 1,-1 3 10,3 0-5,-1 2 6,1 3 1,-1-1 3,-1 2 2,0 2 1,0 3 11,-1 0 8,1 0 6,-1 3 7,-1 2 9,-3 0 12,-3-1 24,0 4-19,-2-3 9,-1 1 36,-3-9-20,-2 17 5,2-17 7,-5 19-20,-1-10-4,0 1-7,-3 0 1,-5-1-16,3-1 1,-3 0-14,0 1 4,-1-4-19,1 1 13,-1 0-19,0-1-2,0 0 11,0-1-9,4-1 1,0 0-14,1 1-64,10-4-91,-20 4-90,20-4-83,-13 1-95,13-1-123,-14 2-88,14-2-227,0 0-484,0 0-954</inkml:trace>
  <inkml:trace contextRef="#ctx0" brushRef="#br1" timeOffset="321120.4916">1985 7345 583,'7'-13'691,"-7"13"-89,2-10-57,-2 10-59,0 0-52,1-14-35,-1 14-34,0 0-46,-1-14-56,1 14-42,0 0-17,-9-11-26,9 11-28,0 0-21,-13-1 8,13 1-3,-11 7-13,3-1 0,2-1-9,-1 3-16,1-1-16,1 1-15,-1 1-18,2 1-7,1-1-1,0 1-3,3-10-3,0 17 2,0-17 11,7 17-10,-3-9-14,6 0 6,-1-2-17,1-1 4,2 0-11,1-3 10,1 1-10,2-3 8,-1 0-8,3 0 4,0-1-7,-1-3 9,0-1-7,-2 0 4,2-1-10,-5-2 10,2 1-9,-3-1 6,-1-3-6,-4 1 5,-2 0-7,-1-2 7,-3 1 3,0-1-9,-3-2 0,-2 2 2,-4-2-5,1 3 5,-1 0-3,-1 1 19,-1 2-18,-1 1 7,-2 0-8,4 3 1,-2 1-16,0 3-62,12 0-58,-25 0-42,14 3-80,0 1-86,-1 3-82,2 1-66,1-1-88,1 4-803,2-2-985</inkml:trace>
  <inkml:trace contextRef="#ctx0" brushRef="#br1" timeOffset="321580.2135">2255 7334 634,'0'0'727,"5"-12"-66,-5 12-74,4-14-78,-4 14-44,2-9-73,-2 9-40,0 0-79,0-13-30,0 13-37,0 0-4,0 0-25,-8 5 11,8-5-35,-4 11-9,4-11-19,-4 14-20,4-14-17,-1 20-15,1-20-21,1 20-5,-1-20-11,5 21-6,-1-12-4,1 0-2,4 2-7,0-3 4,2-1-6,-2-1-5,4-1-3,1-2-10,-1 1-4,2-2-18,-2-2-16,2 0-12,1-3-3,0 0-14,-1-3 7,1 0-30,-3 0 26,1-2-4,-2-1 16,-1-1-13,0-3 30,-3 1-9,0-2 22,-2 0-8,-1 0 18,1-1 0,-3 3 10,1 1-3,-3 1 24,2 0 9,-3 10 10,2-15-14,-2 15 6,0 0-11,0-14 11,0 14 16,0 0 19,0 0-11,0 0 12,-5 14-4,5-14 6,-1 15-13,1-15-3,-2 20-15,4-8-3,0-1-7,0 0-4,0 1-7,2-1 2,0 0-13,1-1-36,0-1-49,1 0-69,1 0-34,-1-3-50,3 1-30,0-1-26,1-2-12,0-2-23,1 3-35,0-5-14,-11 0-16,26-3-44,-11 0-514,1-4-534</inkml:trace>
  <inkml:trace contextRef="#ctx0" brushRef="#br1" timeOffset="321851.0414">2885 7192 533,'2'-19'478,"0"-1"-58,-2-1-32,0 2 16,-2 2-29,2-1-29,-1 0 8,-1 3-35,0 2 21,1 1-32,0 2-59,1 10-42,-3-16-10,3 16-7,-5-8 0,5 8 25,0 0-17,-7 9-11,7-9-5,-6 18 21,4-3 21,-1 2-24,1-2-24,0 4-12,0 5-17,-1-1-19,2-3-26,1 1-17,0 1-17,0-1-10,2 3-11,1-2-4,1-1-11,0-1 7,1-2-26,0-2 3,3 0-9,-2-2-15,2-1-12,-1-1-12,2-3-38,0 2-33,-1-4-28,2 0-22,0-4-12,-1 1-26,-9-4-43,18 4-30,-18-4-32,19 0-76,-7-3-35,-12 3-41,17-6-38,-7 1-147,-3-1-570,0-2-812</inkml:trace>
  <inkml:trace contextRef="#ctx0" brushRef="#br1" timeOffset="322043.9226">2748 7203 119,'-24'3'839,"2"-2"-181,3 4-51,4 0-79,-2-1-32,5-1-61,3 0-7,9-3-48,-11 9-59,11-9-69,0 0-41,8 10-47,-8-10-25,22 4-32,-6-1-15,3-3-30,4 3-3,3-3-46,3 0-68,-1 0-97,3-3-22,0 3-139,-2-3-117,2 1-148,2-3-757,-5 1-937</inkml:trace>
  <inkml:trace contextRef="#ctx0" brushRef="#br1" timeOffset="322968.4208">3773 7229 459,'-5'-15'786,"2"5"-91,3 10-88,-4-19-9,4 19-38,-2-18-43,2 18-64,-4-15-48,4 15-53,-3-12-44,3 12-61,0 0-37,0 0-18,0 0 26,0 0-3,0 0-19,-4 17-10,4-3-7,2 3-6,-1 1-2,0 3-28,2 2-15,-2 1-14,2-1-35,-1 1-79,1 0 0,0 1 0,-1-3 0,1 1 0,1 0 0,-2-5 0,2-1 0,-2 0 0,1 0 0,-2-5 0,1 0 0,-1-2 0,1 2 0,-2-12 0,2 17 0,-2-17 0,2 12 0,-2-12 0,0 0 0,0 13 0,0-13 0,0 0 0,0 0 0,0 0 0,0 0 0,-6-10 0,6 10 0,-1-15 0,1 15 0,1-20 0,0 9 0,2-6 0,2 2 0,0-2 0,2 5 0,4-5 0,-1 0 0,4 2 0,-1 1 0,2 1 0,1 2 0,1 0 0,-1 5 0,0 1-10,1 2-2,0 0-2,-2 5 15,1 0-8,0 2 11,0 2 3,-3 2 5,0 0 0,-3 2-5,-1 0-7,0 0 0,-1 2 0,-3-3 0,-1 0 0,0 2 0,-1-3 0,-3-8 0,3 18-48,-3-18-129,2 17-97,-2-17-84,2 14-88,-2-14-89,0 15-89,0-15-65,0 0-165,0 13-473,0-13-931</inkml:trace>
  <inkml:trace contextRef="#ctx0" brushRef="#br1" timeOffset="323334.2005">4275 7465 425,'0'0'685,"0"0"-124,1-12-46,-1 12-74,0 0-24,0 0-26,0 0-15,-15 1-27,15-1-20,-10 10-18,10-10-34,-9 15-13,4-6-68,-1-1-1,2 3-46,1-2 7,0 2-27,1 0-33,2-11 6,-1 20-38,1-20 7,2 20-28,1-10 10,2-2-24,0 0 12,3 1-24,-1-4 13,2 2-19,3-1 13,-1-3-22,2-1 16,1 1-19,-1-3 17,2 0-23,-2-1 19,4-3-18,-2 1 37,-1-3-39,0 2 17,-1-3-5,-2 0 3,0-1-13,-1-2 8,-4-2-6,1 0 25,-2-1-31,-3-1 0,0 1 5,-1 0-3,-2 0 6,-2 1-1,-1 0 4,0 1-2,-1 1 0,-3 1 3,-2 0 40,3 2-49,-4 2-2,0 2 4,-1 2-2,-1 1-18,0 0-74,0 0-66,-4 3-59,3 1-84,0 0-102,0 1-103,1 3-116,4-3-783,-1 3-1016</inkml:trace>
  <inkml:trace contextRef="#ctx0" brushRef="#br1" timeOffset="323883.8632">4568 7520 375,'3'-12'793,"-3"12"-140,0 0-6,-1-13-88,1 13-65,0 0-83,0-13-71,0 13-78,0 0 0,0 0 1,0 0-35,0 0-27,-7 6-4,7-6-50,0 0-5,0 19-43,0-19 0,1 12-33,-1-12 7,4 17-34,1-9 20,0 0-36,0 0 19,0-1-30,2-1 16,1 0-26,1 0 20,0-2-25,3-1 19,-1 1-26,-11-4 3,23 3-23,-10-6 3,1 3-50,0-4 8,3 1-40,-4-4 8,1 2-1,0-2 37,-4-1-19,1-1 5,-2 0 9,-1 1 11,0 1 11,-3-2 10,-5 9 8,5-13 10,-5 13 2,4-10 5,-4 10-2,0 0 7,0 0 0,0 0 7,0 0 6,0 0 21,0 0-12,0 0 29,-3 11-14,3-11 19,2 12-19,-2-12 20,6 13-26,-1-6 18,-1 2-22,4-2 24,-2-1-25,2 0 22,1 0-22,2-1 13,-1-2-22,3 2 5,0-3-9,1 0 21,1-2-15,2-1 41,-2 0-12,3-1 25,-1-3-5,1 1 34,-3-2-21,0-1 17,-1 1 9,-1-3 16,-3-1-22,-1 0 15,0-2-19,-4 1-8,-2-3 6,-2 0-39,-1 1 20,-2 0-19,-4 1 2,0-2-16,-3 2-5,0 0-10,-3 2-2,-1 2-6,-3 0 0,2 3-27,-2 2-105,-1 0-82,-2 2-152,2 1-171,-4 6-227,1-3-994,5 3-1432</inkml:trace>
  <inkml:trace contextRef="#ctx0" brushRef="#br1" timeOffset="343243.3926">5993 7441 642,'-6'-10'496,"6"10"-62,-6-16-29,3 7-6,1-2-25,2 11-14,-7-18 0,5 10-14,2 8 22,-4-19-40,2 9-3,2 10-22,-3-15 3,3 15-25,-2-14 17,2 14-19,-2-11-26,2 11-15,-1-10-11,1 10-10,0 0-13,-3-12-23,3 12-27,0 0-26,0 0-26,0 0-17,0 0-5,0 0-62,0 0-18,0 0 0,4 11 0,-2-1 0,-1 2 0,0 2 0,0 1 0,1 1 0,-2 0 0,2 3 0,1-1 0,-2 0 0,0 0 0,2 1 0,-2-2 0,0-1 0,2 2 0,-1-3-37,1 0-319,-2-2-46,1-1-55,0 0-72,-2 0-69,1-2-45,-1-10-84,2 17-685,-2-17-1017</inkml:trace>
  <inkml:trace contextRef="#ctx0" brushRef="#br1" timeOffset="343847.0119">5725 7582 430,'-14'-5'733,"4"0"-124,10 5-33,-16-7-53,16 7-81,-12-6-55,12 6-90,-8-7-35,8 7-65,0 0-19,3-12-46,-3 12-13,14-7-38,-1 4-1,2-2-30,4 1 9,8-1-40,-1-1 24,8 0-32,2-1 21,1 0-31,5 2 17,-4-2-41,-2 1 5,0 0-41,-3 1 25,1-2-14,-8 2 6,0 0 14,-3-1-11,-3 0 26,-2 5 13,-2-6-14,-1 3 7,-3-1 12,-1 1-10,-2-1 19,-9 5-2,13-8 19,-13 8-3,10-8 16,-10 8-6,5-8 30,-5 8 2,0 0 18,5-8-28,-5 8 9,0 0-25,0 0 34,0 0-3,0 0 39,-2 14-16,2-14 11,-3 19-32,0-6 12,1 2-1,1 0-21,-2 2-8,0 1-5,0-1-2,-1 0-7,1 0-7,1 0-6,-1-2-5,1 2 4,0 0 4,0-2-9,0 1-6,1-3 3,0 1-8,1-14-2,-1 22-4,1-22 2,-2 16-2,2-16-5,-1 13 7,1-13-2,0 0 7,-1 15-13,1-15-3,0 0 0,0 0 0,0 0-2,0 0-3,0 0-4,6-13 4,-6 13 0,8-16-1,-3 5 42,1-1-47,3 0-1,0 0-4,2 0 8,0-1 0,-1 3 2,2 1 3,2-1 3,-3 3 2,3 0 11,0 3 2,-1 0 13,-1 2 13,-12 2 73,25 1-59,-15 2 42,3 0-60,-3 1 41,-1 2-54,1 1 33,-3 0-52,1 1 40,-2-1-48,-1 0 41,1 3-49,0 0 31,-3-2-86,3 1-59,-3 0-56,1-2-72,0 1-70,1 2-65,0-2-78,-1 0-62,1 0-69,0-1-160,2-2-428,-7-5-797</inkml:trace>
  <inkml:trace contextRef="#ctx0" brushRef="#br1" timeOffset="344214.7841">6727 7729 333,'0'0'648,"13"-8"-99,-5 2-66,1-1-9,0 2-56,0-1-18,3-2-10,0 0-43,1-2-29,2 1-50,-2 0-28,3-1-25,-2-1-26,2 0-11,-2 0-22,0 0-22,-3 1-39,1 0 9,-2-1-39,-1 2 13,-1-1-29,-1 1 17,-2 2-30,-1-1 9,-4 8-25,3-11 16,-3 11-24,-3-10 16,3 10-35,-7-5 27,7 5-24,-14 0 20,14 0-2,-18 5-2,8 1-1,-1 1-1,2 3 10,-1 1 55,2 0-25,1 1 52,-1 1-29,2 1 56,2 0-39,3-2 60,-1-1-37,4 3 40,0-3-44,1 1 38,4 0-40,0 0-4,2-3-7,0 0-8,3-1-7,1 0-22,2-1-59,1-2 0,2 0 0,-2-3 0,4 0 0,-1-1 0,-1 1 0,-1-2 0,0 0 0,-2-2 0,0 1 0,1-1-185,-3 0-88,0 0-48,-3-1-68,0 0-68,-10 3-108,14-3-79,-14 3-121,9-6-693,-9 6-1075</inkml:trace>
  <inkml:trace contextRef="#ctx0" brushRef="#br2" timeOffset="345831.0965">7922 7848 279,'0'0'620,"0"0"-101,0-16-37,0 16-3,0-13-49,0 13-8,-1-16-36,1 16-15,-2-13-18,2 13-7,-1-13-5,1 13-13,-1-14-6,1 14 6,0 0 19,0-16-68,0 16 14,0 0-63,-1-12 15,1 12 9,0 0 47,0 0-65,0 0-236,2 18 0,-1-7 0,1 3 0,-2 1 0,1 4 0,0 1 0,-1 4 0,0-1 0,0 6 0,0 0 0,0 1 0,0 3 0,0 2 0,2-3 0,-2 4 0,0-3 0,0 1 0,0-1 0,0-4 0,0 1 0,0-2 0,0 0 0,0-2 0,0-2 0,0-2 0,1-2 0,-1-3 0,2 0 0,-2-3 0,0 0-264,2-1-574,-2-13-103,1 19-997,-1-19-1671</inkml:trace>
  <inkml:trace contextRef="#ctx0" brushRef="#br2" timeOffset="346162.8897">7870 7929 263,'1'-15'782,"3"-2"-144,2-1-63,1 0-44,3-1-53,5-2-33,2 3-55,3-2-10,3 3-35,2 3-35,3-3-14,1 4 11,0 2-64,3 3 36,-1-3-81,1 5 17,-4 2-71,-2 0 17,-3 4-68,-3 0 32,-1 4-54,-2 0 23,-3-1-43,0 3 28,-5 2-45,-1-3 40,-3 5-50,-5-10 24,2 15-35,-6-4 28,-1-2-39,-4 3-2,-1 0-1,-5 1 1,-1 0-3,0-2-1,-2-1-5,0 2-23,0 0-28,0-2-35,0 2-40,4-5-17,0 1-68,1-1-42,1 0-78,3-3-109,0 1-70,2 1-39,7-6-128,-7 7-647,7-7-937</inkml:trace>
  <inkml:trace contextRef="#ctx0" brushRef="#br2" timeOffset="346630.6006">8678 7841 279,'8'-9'766,"-3"1"-127,-5 8-55,7-17-46,-7 17-61,1-12-31,-1 12-63,-5-14-47,5 14-53,-9-12 5,9 12-30,-13-8-25,13 8-32,-19-3-20,19 3-11,-23 3-9,11 1-20,-1 2-24,-2 4-15,2-3-24,0 3-5,-2 2-19,3-1-4,0 1-9,3 1-4,-1-2-8,4 2-1,-1-1-3,5-2 4,-1-2-13,3-8-6,1 18-1,-1-18-3,8 15-3,-1-8-17,0-2-31,2-1 5,1-1-48,2-1 17,-12-2-30,24 0 8,-10-1-11,-2 0 20,3-3-29,-1 1 24,-1-4-7,1 0 37,-1 0-10,-1-3 33,0 0-16,-2 0 33,0-2-14,-2 1 28,0 1-9,-3-1 43,1 2 4,-1 0 37,-1 1-11,-4 8 22,5-13-3,-5 13-10,5-9-14,-5 9 1,0 0 10,0 0 18,0 0 13,0 0-24,0 0-12,8 9-9,-8-9-10,1 10-18,-1-10 10,1 15-17,-1-15 6,2 17-17,-2-17 8,2 12-41,-2-12-34,6 14-79,-6-14-26,6 14-63,-1-8-35,-5-6-73,11 9-54,-3-3-51,-8-6-46,13 4 0,-13-4-148,18 1-384,-18-1-629</inkml:trace>
  <inkml:trace contextRef="#ctx0" brushRef="#br2" timeOffset="346867.4561">8990 7784 450,'6'-15'586,"-3"-1"-75,2 0-35,-2-1 2,-2 0 4,2 0-36,-1-2-7,0 4-36,-1-3-14,0 5-41,0 0 6,1 1-26,-1 3-48,-1 9-28,1-15-33,-1 15 22,0 0 8,0 0-29,0 0 19,0 0-40,7 6 26,-7-6-49,3 21 9,-3-9-169,0 5-16,2 0 0,-4 2 0,2 0 0,-2 1 0,2-1 0,-3 1 0,2 1 0,0-2 0,1 2 0,-1-3 0,1 2 0,0-3-261,2 1-99,-1-1-22,4-3-72,-1 0-51,1 0-94,1-4-29,0-2-158,3 0-551,-2-3-941</inkml:trace>
  <inkml:trace contextRef="#ctx0" brushRef="#br2" timeOffset="347130.2932">9321 7690 835,'3'-16'679,"-2"2"-54,0 0-45,1 1-41,-2 13 12,0-22-33,0 22-77,0-16-56,0 16-57,0-13-28,0 13-1,0 0 37,0 0-26,0 0 10,0 0-35,-3 10-3,3-10-36,-2 22 13,-1-11-186,2 6-73,-1-2 0,2 3 0,-1-1 0,1-1 0,-1 2 0,1 0 0,-1-1 0,1 0 0,-2 0 0,2-2 0,0-1 0,0 1 0,0-1 0,0-3 0,2 1 0,-2-1 0,0-11 0,1 21 0,-1-21-324,0 20-122,0-20-35,1 14-94,-1-14-58,-1 12-77,1-12-880,0 0-1241</inkml:trace>
  <inkml:trace contextRef="#ctx0" brushRef="#br2" timeOffset="347363.1556">8988 7824 591,'-14'-5'793,"1"-2"-93,4 2-31,0 1-80,0-1-30,9 5-88,-11-8-58,11 8-50,-6-9-24,6 9 0,0 0-69,9-8-30,-9 8-24,18-4 37,-6 3-63,3-1 15,3 1-67,2 0 8,1 1-66,3-1 27,3 1-59,1 0 19,-1 0-60,0 0-28,-3 0-108,-1 0-67,-1-2-76,0 2-71,-1 0-70,-2 0-80,2 2-123,-3-1-106,-2-1-735,1 0-1073</inkml:trace>
  <inkml:trace contextRef="#ctx0" brushRef="#br2" timeOffset="347726.9281">9467 7848 723,'0'0'681,"0"0"-81,0 0-40,0 0-36,1 10-88,-1-10-21,0 0-62,16 0-15,-16 0-50,19-2-17,-8-1-51,2 3-9,1-7-40,1 4-2,0-1-35,0-2-25,-2 0-17,1 3-13,-2-4-10,-1 1-9,-1-1 3,-1 2 4,-1 1 3,-8 4-6,12-11-8,-12 11-9,5-6-10,-5 6-8,0 0-2,0 0-6,-2-13-5,2 13-1,0 0 0,-15-1 10,15 1 10,-15 7 30,6-1 27,-2 1 65,2 2-51,0 1 10,-2 1 10,3 2-13,-1 0-17,1 0-17,2-1-12,1 1-14,1 1-22,1-3-31,1 0 0,2 2 0,0-2 0,1 0 0,2 0 0,1-1-33,1-1-116,2 0-53,2-1-42,1 2-61,-1-5-43,3-1-63,-1 2-82,1-3-37,1 0 7,-2-2-2,-11-1-63,23 0-57,-23 0-354,21-5-596</inkml:trace>
  <inkml:trace contextRef="#ctx0" brushRef="#br2" timeOffset="348314.5614">9749 7961 1389,'2'-12'404,"-1"1"-27,2 1-9,-3 10-25,3-21-14,2 11 27,-1-1-48,1 3 1,0 0-40,1 1-7,2 0-29,-8 7 6,16-6-22,-16 6-15,18 0-20,-8 3-7,0 0-12,2 1-5,-1 4-9,0-1 1,0 0-6,-1 4-14,0-2-13,1 0-15,-4 2-2,1-1 38,-1-2-75,-1 1 28,-1-1-57,0 1 26,-5-9-39,8 14 41,-8-14-50,6 11 29,-6-11-36,2 9 31,-2-9-37,0 0 29,-1 11-29,1-11 0,0 0 1,0 0-2,-10 4 1,10-4-10,0 0 2,-9-7 3,9 7 1,-3-12-4,3 12-1,-1-17 24,2 7-26,2-5 26,1 1-33,1-1 36,0-2-42,4 4 39,-1-3-32,1 5 21,1-1-22,1-1 32,0 3-20,3 4 31,-3-1-36,2 3 50,0 1-7,-13 3 72,24 3-9,-11 0 61,-1 2-82,1 3-73,-1 0 0,1 2 0,-3 1 0,1 2 0,-2-2 0,-1 1 0,-2-1 0,2 3 0,-2 0 0,0-2 0,-3-2 0,1 2 0,0-3 0,-1 1 0,-3-10 0,3 14 0,-3-14 0,2 17 0,-2-17 0,0 0 0,-4 12 0,4-12 0,0 0 0,-8 8 0,8-8 0,0 0 0,0 0 0,-11-3 0,11 3 0,-6-12 0,6 12 0,-1-17 0,2 4 0,2-2 0,1-1 0,4-5 0,-1 2 0,5-1 0,-3 1 0,5 4 0,1-2 0,3 5 0,-1-1 0,3 6 0,2-1 0,-4 5 0,2 3 0,2 1 0,1 2 0,0 4 0,0 0 0,-3 4 0,2 0 0,-3 2 0,-1-1 0,-1 2 0,-4 0 0,1 1 0,-4-1 0,-2-1 0,-1 2 0,-3-3 0,-3 2 0,-1-2 0,-2 0 0,-4 1 0,-1 2-589,-1-1-545,-2-2-901,-1 2-1797</inkml:trace>
  <inkml:trace contextRef="#ctx0" brushRef="#br2" timeOffset="349315.4046">11229 8086 354,'-3'-17'835,"3"17"-124,-1-13-57,1 13-92,1-16-5,-1 16-61,3-12-35,-3 12-86,0 0-5,5-10-10,-5 10-14,0 0-35,16 2-14,-16-2-61,13 9-13,-7-1-11,1-1-29,1 1-32,-2 1-24,1-1-3,-1 1-9,2 1-50,-3-2 1,0 0-66,0 2 0,-5-10 0,7 14 0,-7-14 0,7 11 0,-7-11 0,4 9 0,-4-9 0,0 0 0,0 0 0,0 0 0,0 0 0,0 0 0,0 0 0,0 0 0,-7-7 0,7 7 0,0-13-12,0 13-38,3-21-1,1 7 13,1-1 2,2 1 6,-1-1 5,3 1 3,2-1 8,1 2-2,2 0 34,0 2-28,1 2 27,2 5-37,1 0 39,-3 3-18,2 1 31,3 1-27,-3 3 36,2 0-29,-4 4 33,5 2-35,-3 0 38,-2 1-43,-4-1 31,3 2-36,-6-3 32,1 1-35,1 1 9,-5-1-6,1-2 0,-3-1 0,1 3 0,-4-10 0,2 14 0,-2-14 0,0 0 0,-1 14 0,1-14 0,0 0 0,-5 8-30,5-8-40,0 0 30,0 0-39,-10-3 42,10 3-25,-4-11 44,4 11-30,-2-15 39,2 15-35,2-24 43,-2 10-34,2-1 42,2 0-48,3-1 56,-1 1-39,3-2 40,1 0-37,3 3 37,1 1-28,0 1 51,4 2-3,-4 4 62,5 1-14,-1 2 23,0 0 12,1 6-85,-2-3-34,1 4 0,-1 0 0,-1 4 0,-2-2 0,-1 3 0,-3 0 0,0 0 0,0 2 0,-4-2 0,-1 1 0,0 0 0,-2 0 0,0 0 0,-3-10 0,3 19 0,-3-19-399,0 17-170,0-17-151,0 17-112</inkml:trace>
  <inkml:trace contextRef="#ctx0" brushRef="#br2" timeOffset="349763.1284">12458 8064 569,'10'-11'729,"-6"2"-77,-1 0-57,1-2-71,-4 11-44,0-17-78,0 17 10,-7-18-70,3 10 6,-4 1-37,0 2-11,-1 0-37,0 2-25,-5 0-29,1 3-9,-1 3-25,-1 1-16,-1 1-17,1 2-21,-1-1-22,0 4-19,0 0-17,3 1-14,1-2 25,1 3-48,1-3 28,2 0-44,2 2 31,3-2-41,3-9 31,-4 16-44,4-16 33,7 15-66,-1-8 23,3-2-64,0-1-13,2 0-11,-1 0-13,3-3-10,-13-1-27,27-1 4,-12-1-13,1 0 27,-3-3-2,3 0 28,-3-2-3,1 0 44,-1-3-10,-2 2 42,1-1-8,-3 0 42,1-2-3,-4 3 55,-2 0 14,1 0 45,-5 8 15,9-11-6,-9 11-20,9-8-9,-9 8 1,0 0 18,0 0 18,0 0 4,13 5-12,-13-5-19,1 12-13,-1-12-16,4 15-11,-4-15 31,2 16-58,-2-16-2,2 17 34,-2-17-55,3 18 3,-3-18-117,2 14-55,-2-14-54,5 13-53,-5-13-45,4 13-92,-4-13-69,5 10-31,-5-10-52,8 5-140,-8-5-429,0 0-747</inkml:trace>
  <inkml:trace contextRef="#ctx0" brushRef="#br2" timeOffset="349998.9828">12710 7949 178,'5'-18'707,"-1"1"-124,1 0-43,-1-1-50,0 4-13,-3-1-12,4 1-15,-5 5-27,4-2-65,-4 11-55,2-16-40,-2 16 13,0 0 23,0 0-25,0 0-4,0 0 1,0 0-32,7 13 42,-7-2-34,0 5-15,2 0 17,0 2-42,-2 1-98,2-1-109,-2 3 0,0-1 0,2 0 0,-1-1 0,0 0 0,2 0 0,-3-1 0,3-1 0,-1 0 0,0-1 0,-2-1 0,2-2-292,-1 0-121,1-2-55,0 0-139,0-1-111,0 1-153,-2-11-658,4 13-1163</inkml:trace>
  <inkml:trace contextRef="#ctx0" brushRef="#br2" timeOffset="350815.4792">12541 8083 728,'-6'-5'863,"6"5"-180,-11-11-95,11 11-80,0 0-49,-3-11-89,3 11-50,10-7-91,-3 2-16,5 1-66,2 2-4,1-1-47,6 0-5,0 0-35,6 2-9,0-2-47,6 2-31,5 1-54,0-2-8,2 1-40,2 0-15,0-1 2,-1-1 1,-1-1 19,-2 2 21,-2 0 20,-3-3 8,-6 3 19,-4-3 16,-2 2 37,-4 0 35,1 0 37,-7-2 10,1 1 8,-12 4 35,13-7-10,-13 7 23,9-8-16,-9 8 24,0 0-12,0 0 34,-7-10-17,7 10 40,0 0-13,-19 2 28,7 2-8,1 2-3,-1 0-11,-1 2-11,0 0-8,-1 1-7,3 3-25,-1-1-21,0-1-19,3 2-22,1 0-13,2 0-9,1-1-8,1 0 24,2-1-43,2-10 25,2 20-42,-2-20 17,7 17-62,-1-11 11,4 1-74,-2 0-37,1-3-21,5-1-27,-5-1-27,4-1-37,-1 1 3,-12-2-32,27-2-27,-14-1 13,5 0-28,-5-1 20,3-3 25,-3 0 33,-1-1 24,1-3 39,-2 1 36,3-5 32,-5 1 24,2-2 27,-3 0 25,2-1 40,-3-2 38,2 0 20,-4-1 43,1 3 32,-1 0 19,-1-1 22,-2 3 10,0 0-20,-1 2 23,-1 2-14,2-1 14,-2 12-21,-2-14-9,2 14 7,0 0 11,-3-9 18,3 9-10,0 0-7,-4 13-13,4-13-9,-2 19-13,0-5-9,2 4-15,-1-1-6,-1 1-12,2 0-10,-2 1 25,2 0-52,0-1 24,0-2-49,0 1 31,2-3-52,-2-1 34,0 2-56,2-6 48,1 5-41,-1-4 34,2 0-47,-1-2 40,-3-8-57,13 11 14,-13-11-60,14 10 19,-14-10-57,14 3-2,-14-3-11,19-3 2,-7-1 9,-1-2 1,2-1-24,1-1 29,-1-4-9,5 0 41,-5-2-12,1 2 39,0-1-7,-3 1 31,-2 3-15,2 0 30,-2 1-26,-2 2 37,-7 6-2,11-6 39,-11 6 15,0 0 22,14 5-1,-14-5 34,7 8-17,-7-8 10,4 15-13,-4-15-12,2 18-8,-2-18-2,4 20-13,-1-11-8,-3-9-10,2 20-4,-2-20-10,5 18-9,-5-18-30,4 15-38,-4-15-64,5 14-27,-5-14-48,4 11-69,-4-11-91,9 7-76,-9-7-70,12 6-65,-12-6-763,13 1-935</inkml:trace>
  <inkml:trace contextRef="#ctx0" brushRef="#br2" timeOffset="351435.099">13813 8117 677,'0'0'540,"7"-5"-76,-7 5-31,14-8-60,-5 6-43,0-3-27,0 1-23,4-1-23,0-1-12,1-1-24,0-1-23,1 2-25,-1-3-3,2 0-37,-1-2 8,1 1-40,-3 1 9,-1-1-24,1 0 21,-4 3-34,-1-2 3,-2 2-16,1-1 17,-7 8-25,8-11 10,-8 11-28,0 0 13,6-9-30,-6 9 15,0 0-26,0 0 15,-12 3-18,12-3 16,-11 12-18,4-5 34,-2 0-14,2 2 17,-2 3-14,-1-1 17,2 1-19,1 1 23,-3 1-29,2-2 19,2 1-26,-1 1 19,3-2-24,2-1 22,-1 1-4,3-12-4,0 20 5,0-20-3,3 17-7,1-10 0,3-2-3,-1 2-11,4-2 4,0 0-2,1-4-8,3 3 2,-1-3-7,4 0 4,-2-2 1,5 0-3,-4-4 5,4 2 5,-2-3-3,2 1-10,1-4-7,-1-2 23,-2 1-23,2-4 27,-1 1-22,-4-2 23,1 1-25,-1-1 30,-1 1-11,-5 3 33,0 0-26,0 0 21,-4 1-23,-1 2 21,-4 8-25,5-14 17,-5 14-20,0 0 18,-3-16-26,3 16 23,0 0-22,-14-1 21,14 1-23,-8 3 20,8-3-21,-11 12 21,11-12-22,-8 17 21,6-7-23,-1 0 16,2 2-10,1-1-4,0 3-2,0-3 2,1 3 2,0-1 0,1 1 5,0-2 0,1 2 3,-1-3 2,1 1 12,-1 0 29,0-2 35,2 2-2,-4-12 57,2 18-24,-2-18 43,3 13-35,-3-13 24,0 14-52,0-14 19,0 0-54,-4 13 11,4-13-31,0 0 22,-9 9-46,9-9 20,-10 3-95,10-3-39,0 0-115,-17 2-90,17-2-119,-19-2-209,19 2-261,-19-3-682,5 1-1229</inkml:trace>
  <inkml:trace contextRef="#ctx0" brushRef="#br2" timeOffset="353962.5823">1299 8475 651,'9'-4'636,"-2"-2"-60,3 1-52,-4-2-49,3 0-43,0 1 1,0-2-49,0 0-6,-3 0-47,1-1-14,0 1-12,-2 1-15,-5 7-18,7-14-31,-7 14-6,2-14-52,-2 14-34,-5-12-32,5 12-5,-8-5-3,8 5-34,-17-3-11,17 3-6,-23 5-12,9-2 2,-3 9-6,0-2 4,0 2-1,0 2-2,-2 5 1,3-5-6,2 4-3,0-1-1,3 0-7,0-3-5,4 1 4,1-1-2,0-2-3,4 0 3,0-2-9,2-10 4,2 17-8,-2-17-2,12 13-3,-12-13-2,15 9-3,-15-9-10,23 3-19,-11-4-17,1 1-9,4-4-26,-3-2-7,3 1 13,2-6 6,0 3 7,-3-3 3,1 1 6,-2-2 2,1 2 16,-5-2 8,0 1 4,1 2 3,-1 0 4,-4 1 5,2 1 15,-4 0-7,-5 7 0,10-10 11,-10 10-8,8-7 15,-8 7-12,0 0-6,11 7-2,-11-7 4,6 10-1,-6-10 3,6 15-2,-3-5 2,1-1 10,-1 1-3,2-1 0,-1 1-24,4 0-63,-3 1-68,5-1-61,-2 0-27,1-1-63,0 1 35,5-2 3,4 2-26,1-1-42,0-2-33,6-2 24,-1 0-8,1-3 35,2 1 11,2-3 63,-1-3 14,1 2 65,-1-4 13,2-1 45,0-3 45,-6 4 48,-2-5 49,1 0 33,-2-5 47,-3 1 35,-2 2 35,-4-2 7,1-3 39,-5 2-7,-3 1 11,0 0 6,-3 2-25,-1-1-26,-2 3 5,-2 0-15,0 1 2,-2 2-15,-3 0 2,0 3 10,-3 2-7,11 2-3,-24 1-3,9 3-14,-4 2-14,2 6-6,-2-1-16,-3 2-15,2 3-24,0 1-15,3-2-13,2 0-14,0-1 21,3 1-38,4-3-4,-1 1-7,4-2 2,0-1-12,2-1-4,3-9-1,1 17-13,-1-17-17,9 12-10,0-7-43,1-2-10,-10-3-18,25 3-7,-11-4-4,2-2-16,1-1 7,1-1-17,1-3 21,0 1-15,0-4 17,-1 0 10,0 0 32,0-2 11,-4 1 14,-1-2 15,-2 2 10,-2 1 6,-1 0 16,1 3 28,-4 0 24,0 0 17,-5 8 3,8-10-4,-8 10-20,5-10 1,-5 10 23,0 0 31,0 0 13,6 11-2,-6-11 8,0 18-4,-1-5 17,0 3 9,-3 4 9,2 4 37,0 4-1,1 4-21,-2 6-14,3-1-11,-2 9-14,-1 0-19,2 0-13,-2 0-15,1 1-41,-1 0-31,-1-1 0,-1-1 0,2-2 0,-3-1 0,2-4 0,1-3 0,-3-3 0,1 1 0,-2-4 0,3-4 0,-2-1 0,0-2 0,-1-2 0,-1-2 0,1-3 0,0-2 0,-2-1 0,-2-1 0,3-3 0,-5-1 0,3-2 0,0-3 0,-3-1 0,0-1 0,-2-5 0,1 0 0,-4-5 0,1-2 0,-2-5 0,-1-2 0,3-4 0,1 0 0,-1-4 0,3-4 0,3 2 0,3-3-26,1 2-2,2-1 5,3 3 3,2 0-4,1 2-11,1-2-8,6-1-25,1 0-35,2 1-24,5 2-14,3-5-38,0 4-20,4 0-6,1 3-30,4 0-4,1 3-45,1 0 13,2 3-56,1 1 5,2 2-8,1-2-2,1 5 11,-1-2 10,-3 3 20,-1 0 36,-2 1 51,0 2 38,-1-1 34,-7 3 38,1-2 30,-3 3 78,-4 0 45,-1 0 54,-3-1 38,-2 2 30,0 0-13,-10 4-3,13-9-11,-13 9 35,6-6-15,-6 6 35,0 0-18,3-12-11,-3 12-8,0 0-9,-7-7-18,7 7 2,-10-2-7,10 2-3,-15 1 3,6 2-3,0 1-14,0 0-3,-1 5-13,-1-1-7,0 2-3,2 1-25,0 1 0,1 0-19,0 1-3,1 0-23,2 0 26,1-1-31,3-2-1,0 2-4,1-12-3,2 20-3,2-11-3,-4-9-17,12 14-18,-4-9-23,3 0-32,0-2-17,3-1-28,0-2-6,0 0-28,3-2 7,1-2-10,-3 0 42,2-2-5,-2 0 43,0-3-10,0 3 25,-1-5 10,-4 4 41,0-3-20,0 0 44,-1 1-4,-4 1 63,3-1 29,-8 9 22,9-13 13,-9 13 6,6-12-5,-6 12-18,5-8-4,-5 8 12,0 0 29,0 0 14,0 0 8,0 0-10,6 12-27,-6-12-13,0 13-31,0-13 1,-2 15-30,2-15-24,-1 15 3,1-15-13,0 18-3,1-6-19,-1-12-47,4 18-73,-4-18-57,5 19-39,0-12-37,0 3-26,2-3-62,-1 0-26,4-2-28,2 2-17,2-2 20,0 0-15,3-2-18,-3-3 61,1 0 60,2 0 56,0-3 62,-1-1 83,0-2 80,-1-1 62,-2-1 36,-1-1 44,1 0 24,-3-4 8,-1 1 36,-1 1-4,1-2 41,-4 1 9,0 3 38,0 1-7,-1-1 2,0 1-23,-4 8-25,6-12-38,-6 12-20,5-8 29,-5 8-17,0 0 12,0 0 8,0 0-16,7 11-22,-7-11-13,1 12-35,-1-12-11,1 17-12,-1-17-23,3 19-5,-3-19-21,1 22-4,-1-22-10,1 20 4,-1-20-19,2 19-43,-2-19-58,2 17-36,-2-17-34,4 13-21,-4-13-32,2 11-18,-2-11-25,0 0-37,5 9-70,-5-9-55,0 0-42,0 0-104,0 0-166,12-4-300,-12 4-645</inkml:trace>
  <inkml:trace contextRef="#ctx0" brushRef="#br2" timeOffset="354260.3999">2875 8511 275,'0'0'719,"-17"0"-138,17 0-34,0 0-57,-12 0-9,12 0-46,0 0-45,0 0-45,0 0-39,4 8-38,-4-8-27,13 2-17,-13-2-27,22 0-15,-7-2-13,-1 1-18,4-3 5,-1 0-15,-1-2-4,0 1 12,2 0-5,-4-2-1,1 1-11,-4-3-14,2 2-8,-3-1-13,-1 0-3,-2 0-8,-1-1-8,-6 9-14,7-13-12,-7 13-13,0-14-16,0 14 4,-4-10-5,4 10-3,-12-7-1,12 7-13,-14-3-1,14 3-13,-19 2-39,7 1-37,0 2-68,0 2-28,1 2-91,-2 1-44,0 0-53,2 0-104,0 2-86,2 0-98,2 1-846,-1-1-1130</inkml:trace>
  <inkml:trace contextRef="#ctx0" brushRef="#br2" timeOffset="354683.1397">3192 8695 478,'0'0'814,"0"0"-128,12 0-33,-12 0-76,0 0-69,0 0-66,0 0-69,14 0-26,-14 0-14,0 0-12,8 12-7,-8-12-38,5 12-46,-5-12-39,6 17-24,-6-17-26,6 17-18,-6-17-30,3 18-7,0-8-19,0-1-17,-3-9-12,5 17-8,-5-17-9,5 16 6,-5-16-15,4 12 16,-4-12-24,3 10 4,-3-10 0,0 0 7,3 12-13,-3-12 8,0 0-8,0 0 8,0 0-15,0 0 10,0 0-11,0 0 10,0 0-15,1-14 3,-1 14-5,3-17 6,-2 5-6,3-3 6,1 1-1,0-1 0,4-2-1,0-2 5,1 2-3,2 0 8,1 2-2,1 0 2,0 1-7,1 2 1,-1 3 0,1 0 18,-1 3 3,2 1 42,-1 3 15,-2 0 19,2 2 11,-2 2-7,0 0-7,-2 3-13,1 0-15,-2 1-7,-1 1-14,0 2 2,0-1-37,-4 1-5,1-2-10,-2 3-84,0-1-84,1-1-90,-2 1-70,-3-9-67,3 17-71,-3-17-123,4 15-81,-4-15-103,6 14-603,-6-14-987</inkml:trace>
  <inkml:trace contextRef="#ctx0" brushRef="#br2" timeOffset="354998.9408">3861 8581 39,'5'-19'797,"1"4"-132,0-1-35,-2-1-23,1 2-74,-1-2-17,-2 5-56,2 0-24,-1 0-57,0 4-5,-3 8-68,4-16-28,-4 16-45,4-11-19,-4 11 18,0 0-38,0 0 21,0 0-36,6 9 2,-6-9-2,3 20-12,-2-7 3,-1 4 12,2 0-157,-2 0-25,0 3 0,0 1 0,1-1 0,-1 1 0,1-1 0,-1 5 0,1-5 0,-1 0 0,2-1 0,0 1 0,1-3 0,-1 0 0,2-1 0,-1 0 0,0-3 0,1-3 0,0 2 0,1-3 0,1-1 0,1 0 0,1-1 0,-8-7 0,15 7-222,-15-7-100,11 3-62,-11-3-16,13-1-64,-13 1-99,13-5-50,-7-2-110,-6 7-707,11-14-1039</inkml:trace>
  <inkml:trace contextRef="#ctx0" brushRef="#br2" timeOffset="355194.8264">3765 8647 657,'-21'0'855,"3"2"-152,2-2-120,2 2-71,14-2-20,-21 2-32,21-2-68,-12 3-51,12-3-55,0 0-53,0 0-45,0 0-35,15 5-30,-2-6-25,1 1-21,7 0-18,-2-1-9,6-2 4,2 0-75,1 1-38,0 0-96,1-2-45,-3 1-121,1 0-102,-2 1-91,-1-3-197,0 1-523,-5 1-843</inkml:trace>
  <inkml:trace contextRef="#ctx0" brushRef="#br2" timeOffset="359313.1264">3755 8724 149,'0'0'519,"0"0"-153,8-7-27,-8 7-32,0 0-21,7-9-33,-7 9-29,7-5-17,-7 5 5,7-6 6,-7 6-15,0 0-15,7-10-29,-7 10 12,5-6-14,-5 6 30,0 0-36,5-10 0,-5 10 8,0 0-12,0 0-20,3-10-22,-3 10-23,0 0-29,0 0 1,-11-6-11,11 6-15,-11 1 5,11-1-8,-14 5-6,14-5 1,-14 8 0,5-3-7,1 2 2,2-2-4,-1 2 2,0-1-1,2 2-2,0 0-3,-1 1 8,6-9-19,-6 15 10,2-4-7,4-11 2,-5 15 3,5-15-6,-1 17 7,1-17-1,2 17-2,-2-17 2,9 15-3,-2-9-5,-1 2 6,3-3-2,1 2 0,-1-3 0,2 1 2,0 1-4,2-1 2,-1 1 2,-1-3 0,-1 2-6,3-2-3,-6 3 12,-7-6-2,16 6 15,-16-6 15,11 5 24,-11-5-8,0 0-4,7 9-5,-7-9-6,0 0-7,-8 8-5,8-8-8,-15 7-5,15-7 0,-20 4-7,8-1 2,-1-1-12,-1 1-40,-2-1-53,0-2-70,2 0-135,-5 0-120,1 0-155,-4 0-751,2 0-934</inkml:trace>
  <inkml:trace contextRef="#ctx0" brushRef="#br2" timeOffset="362242.6312">5943 8698 376,'0'0'408,"15"0"-88,-15 0-8,0 0-40,14-1-7,-14 1-24,0 0-19,13-2-16,-13 2-10,11-2 3,-11 2 2,0 0 16,14-3 27,-14 3 15,0 0 16,11-5-52,-11 5 30,0 0-20,10-7 29,-10 7-14,0 0 5,5-9-30,-5 9 8,0 0-27,0 0-40,-1-14-29,1 14-15,-8-6-22,8 6-8,-15-5-17,15 5-13,-22-2-8,9 2-14,-3 1-3,-1 0-5,-2 4-4,-3-1-6,0 3-21,1-1 19,-1 4-4,1-3 13,2 3-16,0-1-3,4 0 0,1 0-8,2-2 0,2 2-6,1-2-16,3 1 0,6-8-3,-9 12 7,9-12 1,-2 10 5,2-10-3,8 9-1,-8-9-5,15 6-1,-4-2 0,2-2-2,0 1 1,3-1 5,2 0-5,-2 0 12,4 1-8,0 0 13,1-1-7,-1 1 13,0 1-2,-2-1 2,1 2-10,0 0 13,-3-1-12,0 1 11,-1 0 6,-3 2-6,-1-3 0,-4 1 7,0 1 5,-7-6 6,7 10-10,-7-10 8,-2 12-5,2-12-1,-13 11 0,4-5-7,-4-1 12,0-1 1,-3 2 0,-1-1-1,-3-1-2,0-2-1,-1 1-2,-2-1-1,0-1-1,1-1 0,0 0-4,-1-1-1,4-1-3,-1 2 3,1-3-5,3-1 0,0 1-13,2-2-53,0-1-33,2 0-108,4 1-36,0-2-94,8 7-124,-7-12-90,7 12-140,1-10-774,-1 10-1084</inkml:trace>
  <inkml:trace contextRef="#ctx0" brushRef="#br2" timeOffset="362764.3091">6230 8608 472,'-1'-14'804,"0"3"-146,1-1-25,-2-1-79,2 2-26,-1 0-26,1 11-46,-1-20-58,1 20-41,0-15-48,0 15-60,0 0-36,1-14 0,-1 14 28,0 0-56,10 3 20,-10-3-56,10 16 12,-3-3-24,-1 1-23,1 5-2,2 1-13,-3 0-18,0 2-14,0-1-10,0 3-11,-1-1 16,0 2 19,-2 1-33,1-3-48,-1 2 0,0-3 0,0 1 0,-1-4 0,-1-1 0,2 0 0,-2-6 0,-1 1 0,1 0 0,-1-13 0,0 21 0,0-21 0,2 15 0,-2-15 0,-2 11 0,2-11 0,0 0 0,0 0 0,0 0 0,0 0 0,0 0 0,0 0 0,7-17 0,-3 8 0,1-4 0,1-1 0,3-5-15,0 0-14,3 0 2,3-2 2,-1 0 5,4 1 0,-1 2 1,2 0 6,-3 3 0,1 3 4,1 0-2,-2 1 36,3 5-21,-3 1 6,2 3 27,-2 0 24,-2 4 3,3 1-64,-2 1 0,-2 1 0,2 4 0,-4-1 0,1 1 0,-3 1 0,0 1 0,0 0 0,-4 1 0,0 0 0,-1-2 0,0 2 0,-4-12 0,4 21-30,-4-21-343,1 18-92,-1-18-76,2 17-123,-2-17-102,0 14-162,0-14-479,1 11-1009</inkml:trace>
  <inkml:trace contextRef="#ctx0" brushRef="#br2" timeOffset="363009.1595">6910 8736 773,'4'-9'793,"-4"9"-87,5-13-114,-5 13-91,0 0-9,0 0-39,0 0-12,0 0-52,0 0 1,0 0-32,4 13-16,-4-13-25,-4 19-46,3-9-31,-2 2-35,2-2-29,-1 1-33,1-1-27,0 2-24,0-2-16,-1 1-17,2-11-14,2 17-10,-2-17-11,3 18 2,-3-18-38,7 16-47,-7-16-47,10 11-38,-10-11-32,12 10-34,-12-10-55,12 5-23,-12-5-43,13 2-48,-13-2-68,14-2-55,-14 2-33,13-6-121,-4-1-589,-3-1-854</inkml:trace>
  <inkml:trace contextRef="#ctx0" brushRef="#br2" timeOffset="363303.9849">6881 8627 736,'-21'4'710,"3"0"-37,3 0-51,-3 2-82,4-2-32,-1 2-82,4-1-26,4-1-68,7-4-15,-10 7-41,10-7-8,0 0-39,0 0-27,6 10-22,-6-10-18,14-3-15,-4 1-10,3-1-2,2-1-2,1-1-13,-1-2-8,2 1 2,-3-1-5,1-2-15,-2 0-14,-1-2-19,-1 0-6,-1-1-13,-1-1 22,-4-1-40,0-3 18,-2 4-34,-2-3 32,-1 4-38,-1 0 28,-2-1-33,-1 3 27,-1 1-37,0-1 32,-2 6-33,-2-2 26,9 6-47,-18-2-21,18 2-84,-20 5-5,10 2-88,-1-2-60,-1 5-70,1-1-100,1 3-147,2 0-106,-1 1-899,3 1-1270</inkml:trace>
  <inkml:trace contextRef="#ctx0" brushRef="#br2" timeOffset="363711.7289">7164 8734 732,'0'0'752,"0"0"-67,12-2-60,-12 2-33,10-5-50,-10 5-20,15-6-88,-3 1-21,-1-1-44,2 0-32,2-1-5,0-2-78,1 2-4,-2-1-72,3-1 1,-2-2-60,0 2 9,-2 0-52,1 0 14,-2-2-45,-1 2 25,0 0-43,-2-2 29,-2 1-43,2 1 29,-4-1-40,0 1 31,-2-1-38,-3 10 34,2-17-41,-2 17 26,-3-14-24,3 14 32,-12-10-35,12 10 33,-16-8-35,16 8 33,-19 0-34,8 3 35,1 2-46,0 0 46,-2 4-37,3 3 4,0 0 6,-1 5 15,2 2 19,2 1 43,-1 2 23,1 0 5,2 2-97,2-1 0,-1 0 0,3-2 0,0 0 0,2 3 0,0-1 0,-1 2 0,2-1 0,1-2 0,-2-3 0,1 0 0,-1-2 0,0 1 0,0-3 0,1 0-256,-2-2-99,0-1-59,1-2-80,-2-10-98,-2 21-121,2-21-155,-4 15-561,4-15-1040</inkml:trace>
  <inkml:trace contextRef="#ctx0" brushRef="#br2" timeOffset="363891.6143">7085 8956 713,'0'0'763,"-8"-12"-106,8 12-79,0 0-66,3-17-78,-3 17-40,13-12-66,-4 8-48,4-1-52,3-1-29,3 0-54,3 1-22,2-1-30,2-1-9,1 3-67,1-1-61,2-2-98,4 1-100,-2 0-49,0 1-51,-1-2-31,0 2-40,-4-2 3,-2 1-57,1-1 37,-3-1-330,0 2-273</inkml:trace>
  <inkml:trace contextRef="#ctx0" brushRef="#br2" timeOffset="364136.468">7660 8765 1332,'15'-9'217,"-2"-1"12,-1 0 17,-3-2-17,-2 2 8,1-1 28,-3 1 16,0-1 11,-1 0 1,-1 1-22,-3 10 28,2-18-30,-2 18 19,3-15-25,-3 15 0,1-13-27,-1 13-32,0 0 8,0 0 5,0 0 4,0 0-1,0 0-12,0 0-9,-4 15-5,3-5-12,0 3-9,-2 3-2,0 1-10,1 1-4,-3 2-9,0-2-134,2 4-14,1 1 0,-1-1 0,1-3 0,2 0 0,-2-1 0,4 0 0,-2-1 0,2-2 0,1 1 0,1-3 0,-1 0 0,5-2 0,-3-1 0,1-2 0,2-1 0,1-1-142,-1-1-164,1-2-32,1 1-53,-10-4-84,17 3-107,-17-3-69,16-2-158,-7-3-620,-9 5-1038</inkml:trace>
  <inkml:trace contextRef="#ctx0" brushRef="#br2" timeOffset="364296.3636">7538 8893 760,'-17'0'927,"3"0"-223,14 0-153,-16 1-93,16-1-43,0 0-85,0 0-46,0 0-81,0 0-20,17-4-70,2 3 8,7-3-47,7 0 3,3-1-72,8-2-75,1 0-153,1 1-143,0-1-168,3 1-734,-4-4-875</inkml:trace>
  <inkml:trace contextRef="#ctx0" brushRef="#br2" timeOffset="365025.9271">9251 8935 100,'6'-12'797,"-6"12"-130,7-12-17,-7 12-61,2-11-68,-2 11-20,2-14-64,-2 14-25,-3-12-45,3 12-24,-5-11-46,5 11-25,-9-7-15,9 7-22,-15-2-18,15 2 19,-18 3-52,6 1 19,-1 4-52,1-1 19,0 3-49,-1 4 11,2-3-46,2 1 17,0 2-41,1-2 18,2 3-79,2-1-1,3-2 0,1-12 0,2 22 0,4-12 0,1 1 0,3-1 0,3 0 0,2-5 0,2 1 0,1-2 0,2-1 0,-2-2 0,4 0-102,-2-2 12,-2 0-28,3-2 31,-4-1-33,0-1 52,0-1-42,-4-1 7,0 0 6,-2-1 10,-3-2 10,-2 0 12,-3 1 21,-1 0-2,-2 9 11,-2-20 5,-3 11 7,-1 0 5,-1 1 5,-2 0 0,-1 1 4,-1 2 2,0 0 2,-1 2 0,2-1 1,-1 2 1,0-1 0,11 3 1,-15-1-1,15 1 1,0 0-1,-11 1-9,11-1 1,0 0-31,0 0-38,10 4-41,-10-4-31,19 4-53,-19-4-1,24 1-45,-8-1-41,-1 0-17,0 0-32,4-4 15,3 4 3,4-2-22,-1-3-105,6 0-136,0-5-280,-1 1-414</inkml:trace>
  <inkml:trace contextRef="#ctx0" brushRef="#br2" timeOffset="365540.6131">9845 8714 49,'3'-14'701,"-2"1"-147,-2 2-51,0-1-32,-3 1-48,-1-2-7,-1 0-12,-1 1-26,-1 0-21,0 1-35,1 1-22,-1 0 2,-1 2-11,4 1 16,0-2-73,5 9 28,-9-11-80,9 11 16,-9-6-55,9 6 55,0 0-43,0 0 30,-10 7-12,10-7 27,-3 17-9,2-5 17,1 2-124,0 2-84,0 2 0,1 4 0,1 2 0,-1 1 0,1 1 0,2 5 0,-1 2 0,2 1 0,-1 0 0,2 7 0,-1 0 0,2 1 0,-2-2 0,2 2 0,-2-2 0,1-4 0,0 4 0,-3-6 0,-1 1 0,2-2 0,-3 1 0,0-5 0,-1-1 0,0 0 0,-1-1 0,1-1 0,0-2 0,-1-2 0,1-2 0,-3-3 0,3 2 0,0-2 0,3-3 0,-2-1 0,2-1 0,1-2 0,2 1 0,3-3 0,1-1 0,2-2 0,2-1 0,1-1 0,-1 0 0,1-3 0,4-1 0,-2-3 0,2 1 0,-2-2 0,0 0 0,-2-4 0,0 3 0,-2-3 0,-2 0 0,-2-2 0,-2 0 0,-3 0 0,-3 0 0,-4-3-20,-2-1-145,-4-2 42,-6 0-39,-4-3 15,-8-2 4,-4 1 9,-3 0 16,-4 1 17,-2 0 21,-1 0 14,-1-1 43,2 3-24,3 0 39,3 1-34,3 0 44,5 3-36,5-2 39,4 3-33,3 0 23,5 1-48,5-2-36,2 2-71,3 0-72,5-1-83,3 2-104,7-4-111,2 3-118,8-2-720,4 0-969</inkml:trace>
  <inkml:trace contextRef="#ctx0" brushRef="#br2" timeOffset="366016.322">11267 9103 101,'0'0'861,"2"-14"-159,-2 14-33,-2-16-52,2 16-70,-1-15-10,1 15-36,-1-14-47,1 14-34,-2-11-48,2 11-5,0 0-100,-3-12 17,3 12-30,0 0 28,0 0-40,0 0 36,-7 12-71,7-12-2,0 14-181,0-14-24,2 18 0,-1-6 0,3-1 0,0 0 0,1 1 0,0 0 0,4 0 0,-2-2 0,2 0 0,1 0 0,1-1 0,-1-1 0,3-2 0,-3-1-72,0-1-252,2 0-12,-12-4-38,16 3-35,-16-3-83,14 0-67,-14 0-108,13-7-131,-13 7-520,5-13-923</inkml:trace>
  <inkml:trace contextRef="#ctx0" brushRef="#br2" timeOffset="366333.1199">11239 8944 17,'-11'-5'821,"0"1"-189,1 1-62,10 3-29,-15-5-44,15 5-27,-14-5-59,14 5-18,-9-3-62,9 3 27,0 0-37,0 0-43,0 0-33,8-9-35,-8 9-15,15-6 5,-5 3-3,2-1-31,3-1 15,-2 1-53,3-2 11,0-2-54,-2 3 17,-1-3-45,2 2 27,-3-1-39,0-1-4,-4 1-6,0 0 26,-2 0-35,2-1 6,-8 8-4,8-14 0,-8 14 3,2-15-13,-2 15 0,-5-11-7,5 11 0,-9-11-6,9 11 2,-16-7 0,16 7-3,-19-4-2,19 4-4,-22 2 2,7 1-2,1 2 4,0 1-57,1 1-5,1 2-78,1 0-10,1 0-60,1 3-35,4-2-47,1 1-44,3 0-85,2 1-94,3-1-43,4 0-92,3 3-759,3-2-1010</inkml:trace>
  <inkml:trace contextRef="#ctx0" brushRef="#br2" timeOffset="366627.9424">11762 8862 596,'5'-12'839,"-1"2"-104,-3 1-66,0-3-59,-1 12-17,0-17-61,0 17-59,2-14-46,-2 14-4,0-13-89,0 13-41,0 0-48,0 0 20,0 0-34,0 0 36,0 0-50,0 0 31,-4 17-54,4-4-194,-2 3 0,0 1 0,2 2 0,-3 1 0,1 6 0,1-3 0,-1 2 0,2 0 0,0 2 0,0-3 0,2 2 0,-1-3 0,1 0 0,1-2 0,2-1 0,0-3 0,0 0 0,3-3 0,1-2 0,-1-3 0,3 0 0,1-1 0,-1-2 0,4-3 0,-1 0 0,-14-3-296,25 0-154,-10-3-44,1-2-121,-3-2-79,1-1-126,-1-3-709,0 0-1163</inkml:trace>
  <inkml:trace contextRef="#ctx0" brushRef="#br2" timeOffset="366810.8268">11652 9039 839,'-20'0'738,"4"2"-119,2-1-94,3 0-65,11-1-28,-16 1-59,16-1-54,0 0-65,0 0-51,0 0-41,0 0-40,10 5-20,-10-5-29,27-2-45,-9 1-93,4-1-70,-3 1-81,7 0-82,2 0-38,2-1-103,0-1-201,7 0-336,0-1-567</inkml:trace>
  <inkml:trace contextRef="#ctx0" brushRef="#br2" timeOffset="367216.5757">12334 8955 466,'17'-6'773,"-4"1"-144,-1 0-48,-4 1-67,1-3-40,-9 7-83,12-9-17,-12 9-68,5-10 3,-5 10-49,0 0 1,-2-12-27,2 12-25,0 0-16,-15-5-18,15 5-22,-15-1-9,15 1 2,-23 2-13,11-1-13,-1 4 26,-2-3-68,1 3 21,1-1-51,-1 1 21,5 0-45,-2 1 33,2-1-61,0 2 52,1-1-50,8-6 40,-11 12-45,11-12 41,-4 12-48,4-12 39,3 10-45,-3-10 51,11 12-43,-2-7 24,0 0-63,5 0 18,-1 0-53,3 0 34,0-1-46,2 2 55,-1 0-27,1-1 45,1-2-30,-2 4 46,1-2-33,-4 0 43,4 0-37,-7 2 49,1-3-32,-3 0 66,-1 1-30,-8-5 66,10 11 3,-10-11 7,0 0 6,2 11 9,-2-11-8,-10 8 5,10-8-5,-17 7-13,7-4-9,-1 0-8,-4-1-16,-5 0-3,3 1-8,-2-3-9,0 1-7,-1-1-8,1 1-19,0-1 0,1 0 0,2 0 0,1 0-37,1 0-110,14 0-111,-23 0-71,23 0-95,-17 0-185,17 0-108,0 0-155,-12-2-650,12 2-1153</inkml:trace>
  <inkml:trace contextRef="#ctx0" brushRef="#br2" timeOffset="367620.3326">12645 9101 780,'11'-2'814,"-11"2"-79,12-5-101,-12 5-68,15-5-49,-6 1-67,2 0-60,1 0-50,1-2-53,3 0-46,-1 1-39,2 1-30,-2-3-28,3 0-29,-3 1-22,2-1-16,-1 0-17,-3-1-11,0 1-8,1-2-5,-3 1-18,-2-1 3,-2 2-2,-2-2-3,-5 9-2,6-13 6,-6 13-11,0-12-5,0 12 1,-9-8-3,9 8 2,-16-5-3,16 5-3,-22-1 2,8 3-1,-1 2-1,-1 2 0,-1 0 3,-2 2-1,1 1 42,3 1-42,-2 1 68,6 0-30,1 0 49,0 0-31,3-1 28,3 1-6,0-1-2,3 0-22,1-10-15,3 20-3,1-11-5,3-1-36,1 0 32,2 1-45,3-4 33,1 1-53,1 1 7,2-3-90,0 0-14,1-2-57,-2 0-31,4 1-41,-4-3-20,-2 0-67,4-3-39,-3-1-16,1 0-39,-3-2 0,3-1-40,-5-1-49,2-1-475,-1-3-615</inkml:trace>
  <inkml:trace contextRef="#ctx0" brushRef="#br2" timeOffset="367855.1824">13124 8823 553,'2'-13'678,"0"0"-91,-2 3-24,0 10-38,0-19-17,0 19-42,3-14 3,-3 14-89,2-13-26,-2 13-64,0 0 30,0 0 7,0 0 14,0 0-45,0 0 20,5 6-4,-1 3 4,-4 3-3,4 2-36,-2 1-277,3 2 0,-1 0 0,1 0 0,-2 1 0,1 2 0,2 0 0,-3-3 0,1 2 0,0-2 0,2-2 0,-2 1 0,0-1 0,-1-1 0,3 0 0,-2-4 0,-1 1 0,2-1 0,-1-2 0,-2 2-476,-2-10-113,7 15-98,-7-15-74,9 13-185,-9-13-556,14 6-1127</inkml:trace>
  <inkml:trace contextRef="#ctx0" brushRef="#br2" timeOffset="368592.7333">13571 8869 488,'0'0'844,"0"0"-114,-5-6-80,5 6-32,0 0-71,0 0-29,0 0-86,1-10-60,-1 10-42,15-5-43,-5 0-30,0 2-34,4-2-45,0 1-24,2-3-28,-1 1-20,1-1-24,-1-1-14,1-1-15,-2 3-9,-1-4-9,1 2-9,-1-2-9,-1 0-6,-4-1 9,1 1-8,1-2-4,-6 2 0,0-2 11,1 2-19,-5-1-2,0 11 2,0-23-3,-3 12-4,-1 1 4,-2 0-8,0-2 58,-2 1-56,-1 2 45,4 2-52,-6 0 49,4 2-53,7 5 47,-17-8-50,17 8 51,-17-1-51,17 1 6,-20 5 6,9 1-1,3 0 18,-2 6 26,-1 0 49,2 2 47,0 3-24,2 4 17,0 0 15,1 2 11,1 1 12,3 1-159,-3 1 0,3 1 0,0 2 0,2 3 0,0 2 0,0 3 0,0 0 0,4 0 0,-4 8 0,5-2 0,-5-4 0,0 0 0,2 0 0,-1 0 0,-1-2 0,0-1 0,0 0 0,-1-2 0,-1 0 0,-1-7 0,1 1 0,2-3 0,-2 0 0,0-2 0,2-4 0,0 1 0,0-3 0,2-2 0,0 1 0,0-3 0,1-2 0,2 1 0,-1-4 0,1 1 0,1-1 0,1 0 0,0-3 0,4 1 0,-2-1 0,4-3 0,-2 1 0,3-2 0,-1-1 0,-1-1 0,2 1 0,1-3 0,-1-2 0,-1 0 0,-1 1 0,1-4 0,-5-1 0,2 0 0,-3-2 0,-3 1 0,-2-3 0,-2-2 0,-4 0 0,-3-4 0,-3-1 0,-5-4 0,-3 0 0,-2-3 0,-7 0 0,0 1 0,-2 0 0,-2 2 0,1 2 0,-1 0 0,2 1 0,8 5 0,-2 1 0,4 2 0,3 1 0,3 0 0,2 2 0,3-1 0,2 2 0,1 0 0,5 9 0,0-17 0,2 7 0,5 2 0,-1-1 0,8 1 0,-1-1 0,2 0 0,6-1-81,-2 0-172,5 1-92,1-1-62,3-1-89,1 2-97,-3 2-99,5-4-160,-1 0-570,9-2-1027</inkml:trace>
  <inkml:trace contextRef="#ctx0" brushRef="#br2" timeOffset="368926.5211">14339 8997 417,'0'0'845,"0"0"-84,8 10-49,-8-10-78,0 0-62,9 9-78,-9-9-77,0 0-54,6 9-8,-6-9-87,0 0 29,8 11-105,-8-11 29,0 0-72,0 0 27,4 8-59,-4-8 24,0 0-59,0 0 22,0 0-58,0 0 29,-10 6-50,10-6 28,0 0-37,-11-1 26,11 1-33,0 0 25,-11-3-20,11 3 39,0 0-40,-9-7 24,9 7-28,0 0 30,0 0-35,-2-8 24,2 8-30,0 0 23,6-9-22,-6 9 31,0 0-44,10-6 31,-10 6-31,0 0 30,11-2-35,-11 2 23,0 0-115,8-4-39,-8 4-119,0 0-90,0 0-123,0 0-221,0 0-313,0 0-495,-15 4-1139</inkml:trace>
  <inkml:trace contextRef="#ctx0" brushRef="#br1" timeOffset="379759.7495">484 10944 572,'0'0'632,"-16"9"-101,16-9-19,-13 8-58,13-8-7,-9 10-33,9-10-5,-10 8-16,10-8-32,-6 10-17,6-10 6,0 0 9,0 14-10,0-14-21,6 8-21,-6-8-40,16 7-7,-7-3-37,3-3-4,3 2-27,1-3-7,2 0-102,2-1-83,3-2 0,1 2 0,1-3 0,-2 0 0,4 0 0,-3 0 0,2 0 0,-3 0 0,-2 1 0,0 1 0,-4-1-81,3 0-372,-5 1-126,0 2-159,-3-1-139,-12 1-850,17 2-1408</inkml:trace>
  <inkml:trace contextRef="#ctx0" brushRef="#br1" timeOffset="430099.1372">1569 10836 148,'0'0'944,"-7"-12"-147,7 12-70,-2-10-69,2 10 1,-4-10-39,4 10-61,0 0-47,-5-11-59,5 11-62,0 0-55,0 0-34,0 0 44,0 0-20,0 0-20,0 0-199,0 0-107,-2 17 0,4-8 0,-2 3 0,2-1 0,0 2 0,-1 0 0,0 1 0,1 1 0,-1-1 0,-1 1 0,0-2 0,0 2 0,0-2 0,0 2 0,0-4 0,0 2 0,0-13 0,0 24 0,0-24 0,0 18 0,0-18 0,0 16-285,0-16-165,0 14-58,0-14-52,0 0-80,-4 12-22,4-12-121,0 0-584,-10 4-968</inkml:trace>
  <inkml:trace contextRef="#ctx0" brushRef="#br1" timeOffset="430341.98">1323 10810 211,'-8'-12'895,"5"1"-156,3 11-57,-3-20-105,5 9-29,0-1-56,2 3-62,5-4-44,0 1-22,2 2-22,5-3-17,0 1-10,5 2-41,-1 0-35,4 2-14,2-3-32,-2 3-34,2 3-27,-1 0-29,0 1-20,-2 0-22,-3 1-10,3 2-10,-3 1-33,0 1-51,-2 2-65,0 1-63,-1 1-48,-1 2-44,-2 0-34,-3 3-52,1 0-16,-5 2-66,-1 1-47,-1 2-22,-4 1 2,-1 1-110,-6 4-501,2-1-726</inkml:trace>
  <inkml:trace contextRef="#ctx0" brushRef="#br1" timeOffset="430535.8692">1507 11087 525,'-21'17'591,"5"-3"-64,3 0-16,2-4-50,-1 1 0,4-1-7,0-1-7,-1-1-23,5-1-48,4-7-25,-9 14-18,9-14-32,-2 10-19,2-10-38,0 0-39,9 12-43,-9-12-13,14 3-38,-14-3-7,20 0-33,-5 0-2,2-3-35,0 0-21,4 1-89,-4-2-76,8-1-49,0 0-79,-1-2-41,0 2-99,2-2-54,1 2-14,2-3-110,-5 3-72,6-4-433,-3 1-719</inkml:trace>
  <inkml:trace contextRef="#ctx0" brushRef="#br1" timeOffset="430845.6697">2172 10805 425,'5'-17'791,"-3"3"-79,0 1-63,0 1-48,0 0-14,-2 0-21,0 1-55,0 11-25,0-18-27,0 18-52,2-15-47,-2 15-47,0-13-47,0 13-39,0 0-10,0 0-6,0 0 3,0 0-25,0 0-189,-9 11 0,7-1 0,-2 5 0,-2 2 0,2 4 0,-2 1 0,1 1 0,-1 1 0,-2 2 0,3 0 0,0-1 0,0-2 0,1 2 0,0-1 0,2-1 0,-2-1 0,2-1 0,2-3 0,0 2 0,2-4 0,3 0 0,-1-2 0,-1-3 0,4 0 0,-1-1 0,3-2 0,0-3 0,2 0 0,-1-1-321,-10-4-86,22 1-44,-22-1-13,24-2-42,-13-2-83,1 1-21,-3-2-166,2-3-511,1 0-892</inkml:trace>
  <inkml:trace contextRef="#ctx0" brushRef="#br1" timeOffset="431029.5563">2041 10994 708,'-19'5'871,"0"-3"-131,6 1-98,1-1-87,1 2-69,11-4-39,-16 5-63,16-5-44,0 0-67,0 0-47,0 0-48,11 6-32,1-6-28,6-3-26,5-1-26,5-1-30,4-3-103,1 0-74,9-1-117,-1-3-74,2 5-140,1-4-231,2 0-675,1-4-978</inkml:trace>
  <inkml:trace contextRef="#ctx0" brushRef="#br1" timeOffset="431633.624">2697 11111 756,'0'0'807,"0"0"-44,6-7-87,-6 7-2,0 0-45,6-7-73,-6 7-62,0 0-50,0 0-48,0 0-9,10 3 13,-10-3 6,5 15-10,-1-4-15,0 5-355,1 3-26,-1 5 0,1 0 0,1 5 0,-1 2 0,0 1 0,2 2 0,-2-1 0,1 9 0,-1-9 0,0 4 0,-1-3 0,0 2 0,0 0 0,0-1 0,-1 0 0,0-3 0,-1 1 0,0-4 0,-1-2 0,0-2 0,-1 1 0,2-3 0,-2-2 0,0-4 0,0 0 0,1-2-301,-1-3-310,0-12-90,-1 19-109,1-19-182,-4 12-523,4-12-1145</inkml:trace>
  <inkml:trace contextRef="#ctx0" brushRef="#br1" timeOffset="431945.4269">2733 11173 707,'2'-13'959,"2"0"-141,1 1-95,5-1-26,2-2-53,3 4-94,2-2-56,3 3-49,3 1-41,2 2-50,0 2-41,3 1-20,-1 3-28,0 1-5,0 3-39,-3 1-177,-2 2-44,0 1 0,-3 2 0,-4-2 0,-1 3 0,-2 1 0,-5 0 0,2 0 0,-6 0 0,-2 0 0,-1 1 0,-3 0 0,-3 1 0,0 0 0,-2 0 0,-4 2 0,-1-3 0,0 1 0,-4-2 0,2 2 0,-2-4 0,2 0 0,0-1 0,2 1 0,-1-2-10,2-1-463,2-2-75,1-1-156,9-3-142,-14 7-925,14-7-1467</inkml:trace>
  <inkml:trace contextRef="#ctx0" brushRef="#br1" timeOffset="432475.1086">3197 11202 592,'4'-10'1002,"-4"10"-142,4-12-84,-4 12-34,7-12-87,-7 12-95,10-12-84,-1 7-46,1 2-76,2-1-22,2 2-44,1 2-42,2 0-39,0 1-35,2 2-25,-3 2-27,2-1-27,0 2-18,-4 4-11,-1-3-64,-2 2 0,0 1 0,-4 0 0,0 0 0,-4-1 0,-3-9-42,3 20-44,-3-20-1,-1 16-23,1-16 3,-4 16-10,4-16-8,-5 11 3,5-11-12,-5 11 27,5-11-7,0 0 28,0 0 0,0 0 12,0 0 14,0 0 10,1-14 9,4 4 4,0-1 3,0-4 4,2 2 4,-1-1 3,3 1 4,0 0 2,0 1 4,1 2 2,-1 2 0,0 1 0,-1 2 1,3 3 3,-11 2-1,17 1 2,-17-1 2,19 6 0,-10-2 3,1 0 0,0 0 0,-1 1 0,3 0 0,-3 0 2,1-2-1,1 0 3,0-2 1,0 2-6,-11-3 5,25 0 3,-12 0 6,-1-3 23,1-1 25,1 1 9,-1-4 0,1 2 14,-3-2 14,0 0 10,0-1-6,-2-2-8,-1 0 7,-2-2-1,-1 1-19,-1-2 2,-3 1-8,-1 0 1,0 0-17,-1-2-6,-3 4-18,0-1-4,-5 2-13,0-2-3,0 6-26,-5 0-56,3 1-47,-4 4-92,0-3-62,-4 6-81,4-1-89,-4 4-182,-2 0-143,3 3-813,-1-1-1223</inkml:trace>
  <inkml:trace contextRef="#ctx0" brushRef="#br1" timeOffset="432785.9138">4094 11081 663,'7'-8'990,"0"-1"-142,-1 1-83,-6 8-35,8-13-48,-8 13-81,4-13-59,-4 13-45,3-9-62,-3 9-55,0 0-54,0 0 11,0 0 7,0 0-293,0 0-51,4 14 0,-4-2 0,0 2 0,0 5 0,0 1 0,0 5 0,0 1 0,2 3 0,-2 1 0,0 6 0,1 2 0,-1 6 0,1 1 0,-1-6 0,1 5 0,-1-3 0,0-3 0,0-1 0,2-1 0,-2-1 0,0-2 0,0-4 0,0-2 0,-2-3 0,4-3 0,-2-1 0,-2-2-373,2-3-358,0-1-60,0-3-122,0-11-788,2 14-1380</inkml:trace>
  <inkml:trace contextRef="#ctx0" brushRef="#br1" timeOffset="433053.7448">4109 11192 812,'8'-21'851,"3"-6"-127,2 2-94,5 5-43,1 1-52,3 3-67,1-1-49,4 5-29,1 2-33,-3 3-24,2 3-18,-3 1-37,1 3-17,0 3-21,-1 1-22,-1 3-24,-3 0-22,-5 0-24,-3 2-10,-1 3-17,-5-2-121,-2 1 0,-3 1 0,-1-1 0,-3 1 0,-3 1 0,-2 1 0,-3 1 0,-2-2 0,0 1 0,-2-1 0,-1 0 0,0-1 0,-1 0 0,0-1-118,4-3-272,-1 0-90,0-1-150,1 2-191,1-1-995,3-5-1519</inkml:trace>
  <inkml:trace contextRef="#ctx0" brushRef="#br1" timeOffset="433594.416">4468 11121 369,'7'-7'1032,"-7"7"-167,12-11-132,-12 11-51,14-9-65,-14 9-80,21-4-62,-10 4-41,2 0-56,0 3-59,3 0-17,0 0-44,0 3-23,1 0-36,2 2-35,-1 1-36,-4-1-28,-1 2-16,1-1-24,-3 1-9,1 0-7,-3 0-16,-1-1-1,-3 1-5,1-3-9,-2 2-3,-4-9-7,4 16-14,-4-16-15,-2 13-1,2-13 2,-4 11-3,4-11-5,-8 8-3,8-8 11,-9 7 5,9-7 4,0 0-1,-12 0 4,12 0 4,-7-8-7,7 8 7,-3-17-14,3 17 4,1-27-10,4 11-16,0-3-13,2-1-1,1 0-3,3 1 0,1 1 4,-1 3-3,4 0 11,0 3 0,0 4 2,-1 2 6,2 2 13,-3 4 1,2 1 9,0 4-3,-1 2 13,-2-1-7,0 2 11,-1 1-18,-2 2 21,0-2-16,1 2 8,-2 0-17,-1-3 13,-1 1-9,2-1 16,-2-1-16,0 0 27,2-2-17,1 0 16,-9-5-12,17 7 15,-17-7-12,16 3 16,-16-3-14,18-1 27,-18 1-7,21-7 22,-12 3 20,1-1-1,0-3 8,0-1-8,0-2 2,-2 1-15,0-4 0,0 0-7,-2-1-3,-1 3-9,-3-2 14,1 1-17,-2 2 4,-2 1-23,1 10-3,-8-17-30,1 10-48,-1 2-29,8 5-71,-18-2-42,18 2-115,-25 2-76,9 2-181,2 1-159,-2 3-787,-1 1-1176</inkml:trace>
  <inkml:trace contextRef="#ctx0" brushRef="#br1" timeOffset="433910.2196">5424 11078 553,'6'-10'922,"-2"2"-175,-4 8-125,1-16-50,-1 16-59,-3-14-48,3 14-58,-8-9-25,8 9-33,-14-7-26,14 7-24,-17-3-21,17 3-45,-19 3-9,7 1-10,1 1-11,1 2 0,-2 2-12,0 2-26,3 0-16,0 2-20,0 0-81,1 2-48,3-2 0,0 1 0,2 0 0,2-1 0,2-1 0,2 0 0,1 2 0,2-2 0,2-3 0,2 2 0,1-2 0,2-1 0,3-3 0,-1 1-41,1-3-253,0 0-82,0-1-43,1 0-103,-3-2-120,3-3-113,-3 2-873,1-4-1285</inkml:trace>
  <inkml:trace contextRef="#ctx0" brushRef="#br1" timeOffset="434609.7838">5676 11168 628,'0'0'792,"10"-1"-93,-10 1-79,15-6-49,-15 6-58,17-6-21,-7 2-84,0 1-14,-1-2-69,3 1-12,-2 0-40,0-2-21,0 2-30,-1-3-46,0 1-25,0-1-25,-1 2-16,-2-2-26,1 1-6,-7 6-24,10-13-9,-10 13 5,6-13-30,-6 13-1,1-10-12,-1 10-3,0 0-2,-5-9-4,5 9 1,-12-2 9,12 2-13,-14 4 13,14-4-11,-20 10 8,11-3-4,-1 1 1,-1 3-2,2-1 0,0 3-2,-1 0-4,1 2 6,1-2-5,0 2 3,2-2-13,0 2-17,2-1-16,1-1-16,1-1-17,0 0-3,4-1-4,-2-11-4,5 19 3,-1-11-19,1 0-17,1 0 27,4-4-33,1 1 32,-1-2-13,2-1 19,1 0-6,3-1 35,-1-2-10,3-2 31,2-1-3,2-3 27,1-1-14,4-2 25,0-2-5,1-2 23,0-1 13,1-5 18,1-1 14,-5 0 46,-2 2-3,-2-1 31,-3 1-10,-4 2 13,-1-1-21,-3 2-2,-4 0-17,-1 3 4,-1 0-16,-3 1-3,-2 2 17,1 10-37,-5-18-9,0 11-5,-3-1-7,-1 3-10,0 3-5,-1-3-4,-1 4 28,11 1-40,-20 1 19,10 4-22,1-3-5,1 4 0,2 1-10,0 2-12,2 0-12,1 2-16,2 0-42,0 1 4,2 0-36,2 0 6,0 1-37,1 1 2,4-2-30,-3 1 5,1-1-12,2-1 41,1 0 3,0 2 46,1-3 6,0 1 26,-1 0 3,0-3 25,-1 2-3,1-3 36,-3 0 16,-1 1 51,-5-8 23,9 11 47,-9-11-8,7 11 43,-7-11-9,4 10 30,-4-10-14,0 0-9,-2 12-25,2-12-16,0 0-18,-10 9-14,10-9-24,-9 4-22,9-4-7,-10 4-11,10-4-53,-14 1-72,14-1-31,-13 2-76,13-2-46,-15 1-111,15-1-83,-12-1-54,12 1-87,-11-1-168,11 1-371,-9-4-743</inkml:trace>
  <inkml:trace contextRef="#ctx0" brushRef="#br1" timeOffset="434969.5649">6356 11067 47,'11'-8'872,"-2"-1"-167,-3 3-71,-6 6-75,12-12-77,-12 12-80,6-10-79,-6 10-25,0 0-28,0 0-9,-5-11 11,5 11-45,0 0 6,-14 3-45,14-3-16,-10 4-51,10-4 3,-13 10-34,13-10 9,-10 15-29,6-7 10,0 2-27,4-10-6,-3 20-13,3-20 7,2 22-21,0-11 10,1 0-15,2-1-27,0 1-28,4-1 10,-1 2-27,1-2 22,2 0-16,-1-1 27,-1 1-15,3 0 29,-3-1-19,-1-3 26,-1 2-20,1-2 29,-2-1-4,-6-5 54,9 13 17,-9-13 18,5 8 11,-5-8 9,0 0 15,-1 14 42,1-14-31,-6 8-12,6-8-10,-12 7-9,12-7-13,-19 7-18,7-5-11,0 1-17,-2 1-7,-2-3-12,1 2-37,-3-2-70,4 0-80,-1 1-81,-1-1-135,1-2-125,-2 2-267,2 0-1080,1-1-1557</inkml:trace>
  <inkml:trace contextRef="#ctx0" brushRef="#br1" timeOffset="435967.5416">6648 11292 880,'0'0'688,"0"0"-65,0 0-51,0 0-71,0 0-29,18 0-59,-18 0-33,17-5-69,-5 2-24,1 1-57,1-4 8,3 2-55,1-2-21,-2 0-42,3-1-1,1 0-42,-1-1 3,-3 1-35,0-1 12,0 2-24,-2-1 7,0-1-28,-2 0 26,-3 4-18,0-1 16,-2-2-27,-7 7 15,8-7-20,-8 7 12,0 0-24,0 0 15,-5-10-17,5 10 20,-16 2-16,5 2 10,-2 0-12,-2 2 14,1 2-20,-3 1 33,3 3-24,-1 0 24,1 1 0,0 0-4,2 3 8,1-4 5,2 2 4,3 0-3,0-1 39,3-3-52,3 2 38,0-12-52,3 22 30,1-12-34,4-1 45,1 1-51,2 0 44,4-5-47,0 1 41,2 1-54,3-3 47,3 0-57,2-4 7,1 3 39,0-6-42,2 3 2,0-4 0,4 0 6,-2-5 6,2 1 11,-2-3-7,0-2 3,-1 0 2,1-5-14,0-2 20,-7 2-11,-2-1 10,-3 0-9,1-1 12,-6 3-12,-1-1 17,-5 1-18,0 1 14,-3 2-14,-2 1 14,-2 1-14,-1 1 21,-2 1-18,-2 2 14,0-2-18,-3 3 21,1 1-21,-2 0 19,9 6-18,-18-5 13,18 5-15,-14 0 12,14 0-22,-11 2 14,11-2-30,-7 10 16,7-10-24,-1 14 24,2-2-21,3-1 32,1 0-25,1 4 30,2-1-23,2 3 27,0-1-12,1 0 16,-2 1-3,2-1-1,-2-1 9,0-2 17,-2 1 33,0-3 28,-2-2 68,-1 0 2,0 0-6,0-1-22,-4-8 52,2 13-16,-2-13 25,-4 12-51,4-12 13,-7 9-59,7-9 8,-12 7-74,12-7-23,-20 4 0,8-3 0,-2 0-51,1-2-142,-2 1-127,-3-1-99,0-1-67,2 0-140,-4-1-162,4-1-890,0 2-1351</inkml:trace>
  <inkml:trace contextRef="#ctx0" brushRef="#br1" timeOffset="439738.4426">8641 10882 568,'2'-11'979,"-4"-1"-181,2 12-63,2-17-18,-2 17-51,-2-16-35,2 16-106,0-12-16,0 12-96,0 0 3,0 0 20,0 0 26,0 0-126,0 0-336,7 11 0,-5 6 0,2-1 0,0 4 0,1 4 0,1 0 0,0 0 0,-1 1 0,0 1 0,1 1 0,1-3 0,-4 0 0,3 0 0,-1-2 0,-1 0 0,-1 1 0,0-5 0,1-1 0,0-1 0,-1-1 0,-1 0 0,0-3 0,1-1 0,-3-11-188,2 18-470,-2-18-92,-2 15-83,2-15-75,-3 9-631,3-9-1175</inkml:trace>
  <inkml:trace contextRef="#ctx0" brushRef="#br1" timeOffset="440286.5649">8408 11205 360,'-12'-4'908,"12"4"-162,-15-7-92,15 7-103,-9-4-29,9 4-79,0 0-51,0 0-86,2-12-29,6 7-71,1 3-28,5-4-43,3 1-7,4 0-42,4 0 5,7-2-41,1 0-1,8-3-69,1 2-45,-1 0-73,2 1-15,-1-3-33,-1 0-34,0 1-4,-8 0-7,-2 1 9,-2-2 5,-7 1 35,0 1 37,-4-1 32,-5-1 33,-2 0 41,-2 1 51,-5 1 32,-4 8 6,2-16 30,-2 16 48,-5-15 23,0 6 31,-1 3-1,-2-1 30,0 2-16,8 5 31,-14-6-38,14 6 20,-14 0-21,14 0 5,-11 8 9,7 0-15,0 2-22,2 1-25,0 3-19,1 1-19,1 2-16,1 1-11,1 1-16,-1 1-8,0-2-11,2 1-7,-2-1-8,-1 0 34,1-1-50,-1-3 37,0 0-45,0 0 43,0-2-58,0-12 46,2 22-49,-2-22 47,-2 14-38,2-14 42,0 15-52,0-15 41,0 0-44,-5 11 42,5-11-41,0 0 40,0 0-45,0 0 6,0 0 9,3-15 3,-1 7-2,2-3 1,1-2-5,2 1 4,0-1 1,3 1 0,1 1 1,0 0-1,3 1 0,0 2 6,2 1 10,-1 1 18,2 2 49,-1 4-17,0 0 55,-2 0-28,4 4 13,-3 1-1,-2 0-17,-2 2-14,2 1 13,-4 1-65,-1-1-13,-1 1 0,-2 0 0,0 0-3,-1 0-99,0 1-94,-4-10-23,5 16-96,-5-16-70,4 16-70,-4-16-94,5 19 3,-5-19-110,3 14-856,-3-14-1140</inkml:trace>
  <inkml:trace contextRef="#ctx0" brushRef="#br1" timeOffset="440598.75">9342 11300 535,'9'-4'685,"0"-3"-78,5 2-10,-1-1-49,3-3-50,1 1 12,1 0-72,-2-2-29,1-1-65,1 2-20,-4-3-58,1 1-15,-2 1-26,-3 0-32,1-2-37,-3 2-18,0-1-10,-2 3-11,-1-2-27,-5 10-16,4-14 18,-4 14-57,-4-12-6,4 12-10,-11-9-2,11 9-7,-17-1 1,6 4-3,-2 1-2,-1 1 3,0 5 15,2 0 21,-2 2 52,5 4-11,-1-1 36,3 0-34,3 0 26,1 1-29,2 0 17,1-2-43,2 2-59,4-4 0,0 3 0,4-1 0,0-2 0,4 0 0,2 0 0,3-2 0,1-1 0,3-1 0,2-2 0,3 0-125,0-3-197,1-1-105,2-3-111,1 1-178,6-2-217,-2-3-691,7-3-1281</inkml:trace>
  <inkml:trace contextRef="#ctx0" brushRef="#br1" timeOffset="441085.1771">10411 11139 426,'0'0'1007,"-2"-8"-142,2 8-131,-4-9-6,4 9-67,0 0-83,0 0-28,0 0-3,0 0-25,-7 7 21,7-7-8,2 24-53,0-6-469,1 4-13,-1 3 0,2 5 0,1 1 0,1 1 0,1 1 0,-1-1 0,2 7 0,1 0 0,0 0 0,-3-6 0,2 1 0,0-5 0,-1 3 0,1-3 0,-3-3 0,0-4 0,1-1 0,-3-1 0,4-4 0,-4 0 0,0-5 0,0 0-122,-3-11-658,2 16-98,-2-16-158,0 0-663,0 0-1376</inkml:trace>
  <inkml:trace contextRef="#ctx0" brushRef="#br1" timeOffset="441354.3786">10434 11369 689,'9'-17'813,"2"2"-88,6-4-91,4 1 6,1 1-66,4 1-31,6-2-63,3 1-35,2 2-26,1 2 3,-1 1-66,-3 3 0,-3 2-65,-2 2-27,-4 2-72,-2 3-38,-5 0-17,2 0-80,-4 3-57,-2-1 0,-4 3 0,-1 2 0,-9-7 0,8 12 0,-8-12 0,-4 17 0,-4-8 0,-3 1 0,-4 3 0,-1-2 0,-4 1 0,0 1 0,-4-1 0,2-2 0,2 1 0,-2-1 0,3 0-229,2-2-92,1-1-58,2 0-51,1 0-122,3-2-105,10-5-144,-12 7-728,12-7-1163</inkml:trace>
  <inkml:trace contextRef="#ctx0" brushRef="#br1" timeOffset="441777.9225">11330 11268 426,'15'-13'882,"-3"5"-129,-3-3-60,-2 1-100,-2 2-38,-5 8-79,0-14-39,-6 7-58,6 7-17,-16-9-12,4 8-15,-2 1-2,-3 1-59,-3 4 3,-2 0-51,-1 3 7,-2 3-63,2-2-4,0 5-57,1-3-1,5 2-54,0-2-54,2 1 0,1 2 0,5-4 0,3 2 0,2-2 0,4-10 0,0 17 0,0-17 0,10 14 0,-1-6 0,4-4 0,1 0-93,3-1-23,1-1-41,2-2 49,1 0-54,-2-3 51,5-1-32,-2-1 3,1-3 19,-4 2 16,1-5 22,0 2 16,-4-2 16,-1 1 10,-3 0 12,-3 0 13,2 1 21,-6 3 31,3-1 9,-8 7-3,5-7 24,-5 7 54,0 0 23,0 0-39,0 0 40,0 0-49,0 14 22,0-14-47,-3 13 19,3-13-47,-2 18 26,2-18-47,-2 18 28,2-18-8,2 18-31,1-8-54,-3-10-58,6 16-102,0-9-15,0 0-72,-6-7-72,11 11-24,-11-11-108,15 9-30,-15-9-65,16 1-26,-16-1-142,16 0-289,-16 0-666</inkml:trace>
  <inkml:trace contextRef="#ctx0" brushRef="#br1" timeOffset="442014.5787">11646 11116 775,'1'-14'825,"0"-1"-65,1 4-93,-2 11-1,2-19-40,-2 19-79,2-15-54,-2 15-55,2-12-17,-2 12-22,0 0 32,0 0-47,0 0 12,9 2-34,-9-2-361,6 16-1,-2-4 0,0 2 0,-2 2 0,2-1 0,-1 5 0,-1-3 0,0 2 0,0 0 0,0 1 0,-1-2 0,-1 0 0,0 0 0,1-1 0,0-3 0,-1-1 0,2-1 0,-2 0 0,3-1 0,-3-11-606,0 19-50,0-19-85,2 15-40,-2-15-111,2 13-542,-2-13-1046</inkml:trace>
  <inkml:trace contextRef="#ctx0" brushRef="#br1" timeOffset="442261.6753">11991 11090 636,'4'-16'960,"-2"3"-156,-1 2-70,-1 11-44,2-20-20,-2 20-73,2-13-24,-2 13-105,0-13-14,0 13-34,0 0 28,0 0-24,0 0-111,5 9-313,-1 0 0,-1 1 0,-1 5 0,2 2 0,1 0 0,-3 1 0,2 5 0,-1-2 0,2 3 0,-3-2 0,0 0 0,-2-2 0,1 0 0,1 0 0,-1-2 0,0-1 0,0 0 0,2-1 0,-3-1 0,0-4 0,0-11 0,2 21 0,-2-21-309,0 17-319,0-17-142,-2 15-26,2-15-94,-4 12-632,4-12-1153</inkml:trace>
  <inkml:trace contextRef="#ctx0" brushRef="#br1" timeOffset="442469.3863">11633 11332 955,'-14'-7'934,"1"0"-136,3 3-103,3-2-33,7 6-81,-12-10-74,12 10-12,0 0-62,1-14-71,-1 14-7,18-12-72,-5 8-1,5 0-69,3-3-2,2 3-62,4-2-3,6 2-48,3-2-66,-4 0-32,1 1 0,0 1-34,3-1-77,0-1-137,0 1-107,-4 0-68,2 1-62,-8 0-70,-6 1-60,3 1-77,-6 1-791,2-1-1106</inkml:trace>
  <inkml:trace contextRef="#ctx0" brushRef="#br1" timeOffset="442822.4981">12207 11267 402,'0'0'816,"0"0"-157,6 8-49,-6-8-57,15 3-90,-3-2-23,2-1-71,0-1-29,4-1-28,0 1-7,2-2-4,-1-1-20,2 1-14,-2-1-19,1-2 10,-3 2-53,0-1 0,-2-1-39,-1 1 3,-1-2-53,-3-1 19,1 2-47,-1-2 23,-3 0-46,0 2 28,-2-1-48,-5 7 25,4-14-43,-4 14 1,0 0 16,0-13-44,0 13 0,0 0 0,-14-4 0,14 4 0,-13 7 0,6 0 0,-4 1 0,2 1 0,-2 3 0,3 2 0,0-2 0,-1 3 0,0 0 0,2-2 0,0 2 0,3-3 0,-1 1 0,2-1 0,2-2 0,1-10 0,1 19 0,-1-19 0,6 14 0,0-6-1,-6-8-426,9 11-16,-9-11-38,14 7-95,-14-7-35,13 3-52,-13-3-19,16 3 110,-16-3-73,16-3-322,-5-1-555</inkml:trace>
  <inkml:trace contextRef="#ctx0" brushRef="#br1" timeOffset="443173.6074">12573 11294 752,'4'-12'583,"1"1"-88,0 0-18,2 1-45,-1 3-8,1-4-13,0 5-41,2-2-21,-1 4-79,1 0-18,3 1-27,-12 3 2,16 2-25,-5 3 25,-2-1-13,-1 4-23,2 1-9,-1 0-10,-2 2 38,-1 1-58,4 0 34,-6 1-54,1-1 10,-1-1-40,0-1 6,0 0-18,-2-1-16,-2-9-19,6 17-7,-6-17-4,2 12-5,-2-12-4,2 12-6,-2-12-8,0 0-11,-2 11-1,2-11 6,0 0-4,0 0-8,-14 1-36,14-1 28,-9-4-40,9 4 27,-8-12-21,3 4 38,4-1-36,-1-4 44,2 0-37,2-4 43,-1 0-36,8-3 38,-4 1-6,5 0 26,2 1 35,3 1 49,2-1 18,2 5-90,-1 1-47,3 4 0,1 3 0,-1 3 0,1 2 0,3 3 0,-1 4 0,-1 1 0,4 3 0,-5 4 0,-4-2 0,0 0 0,-3 1 0,-3 2 0,-1-1 0,-4-1 0,0 0 0,-7-2 0,0-12 0,-5 25 0,0-11-924,-3-2-1366,-5 2-2086</inkml:trace>
  <inkml:trace contextRef="#ctx0" brushRef="#br1" timeOffset="443712.741">14126 11032 385,'-4'-9'1018,"4"9"-158,-5-15-102,5 15 12,-4-11-31,4 11-72,-3-10-80,3 10-67,0 0-30,0 0 6,0 0 7,0 0-105,0 0-398,5 17 0,-3-4 0,3 0 0,-1 4 0,0 1 0,2 3 0,-2 0 0,2 3 0,-2-4 0,-1 4 0,1-5 0,2 4 0,-4-5 0,2 0 0,0-2 0,0 0 0,-3-1 0,3-4 0,-2 0 0,0 0-89,-2-11-567,4 18-106,-4-18-93,0 13-984,0-13-1550</inkml:trace>
  <inkml:trace contextRef="#ctx0" brushRef="#br1" timeOffset="444086.5092">13834 11255 5,'0'-12'852,"0"12"-224,16-15-98,-1 7-37,5-1-77,9-2-76,3 0-12,9-1-42,4 0-15,4 2-26,0 1 3,3 0-42,0 4-1,-2-1-38,-3 5-8,-9-2-37,-5 3-2,-4 3-39,-2-2 11,-4 4-39,-3-1 19,-4 0-34,-2 3 21,-4 1-22,-5-1 29,2 0-27,-7-7 15,5 17-33,-5-17 17,5 17-31,-5-17 15,3 13 1,-3-13-1,7 14 4,-7-14-4,11 11 16,-1-5 7,1-4 1,-1 0 8,4-2 28,-14 0 31,27-2 24,-13-2 20,0 0 32,-1-3 19,1 0 23,-1-1 15,-4-1 6,0-2-252,-2 0 0,-3 0 0,-1 0 0,-3-1 0,-5 1 0,2 2 0,-5-2 0,-4 1 0,-1 3 0,-1 0 0,-3 2 0,-1 0 0,-3 3 0,1-1 0,1 3 0,-3 2-650,-2 3-284,-5-1-1146,2 6-1846</inkml:trace>
  <inkml:trace contextRef="#ctx0" brushRef="#br1" timeOffset="445877.6932">1446 12226 531,'-8'6'742,"8"-6"-77,0 0-41,0 0-15,0 0-68,3 13-35,-3-13-59,9 6-45,-9-6-24,13 3-43,-13-3-29,17 1-32,-17-1-44,22-3-39,-9 2-30,0-3-31,2 1-18,1-3-28,-1 0-6,0 0-20,4-4-6,-2 0-10,-1 0-8,-2 1-4,-3-1-6,2-1-2,-2-1-4,-2 1 5,-4-1-12,3 0-1,-3 2-7,-4-2 0,-1 0-3,0 0 0,-5 2-3,1 1 5,-3-3 1,-2 3-4,-1-2-2,-2 5-1,-1 0 1,2 1-1,-2 3-4,-1 0 4,1 2 1,1 2 10,0 0 9,-1 5 11,0 2 9,3 0 15,-1 3 8,-1 4 17,4 1 4,-1 2 0,1 2 3,4 2-55,-2 1-28,3 3 0,-1 2 0,2 0 0,1 4 0,1 3 0,0 2 0,0 5 0,0 3 0,0 0 0,0 3 0,0-1 0,0-1 0,0 0 0,-1-1 0,0 0 0,-3 0 0,1 0 0,1-2 0,-2-2 0,-1-7 0,2 2 0,-1-2 0,-2-1 0,1-2 0,-2 0 0,0-3 0,-1 0 0,4-5 0,-4-1 0,4-3 0,-3 1 0,5-6 0,-1 1 0,0-2 0,1-3 0,2-11 0,1 18 0,-1-18 0,7 12 0,-7-12 0,11 2 0,-11-2 0,25-2 0,-9-2 0,-1-4 0,6 0 0,-1-2 0,5-4 0,1-1 0,-1-2-44,7-2-50,-4-2 0,0 1 0,-4 1 11,-3-1 19,-1 2 22,-1 0-10,-6 1 6,1 0 4,-6 0-3,1 0 9,-2 1-14,-4 2 9,-2-1-12,-2 0-27,-3-1-5,-4 1 13,-1-1-17,-3-1 4,-3 1 6,-4-2-1,-1 1 5,-4-1 1,1 1 8,-2 0-3,1 1 4,0 1-9,-1-2-12,4 2 9,-1-2 4,4 3-22,2 2 25,3-3 10,1 1-15,5 0 8,3-1 6,4 4 4,4-5-8,2 2 6,5-2-17,2 1 50,3 0-19,-1 2 32,4 0-17,-2 2 28,4 0-14,-1 2 15,1 1-14,-4 3 21,2 1-20,-2 0 22,-1 0-23,-3 4 15,1 0 9,-1 2 49,0 0-15,-2 2 20,0 1-4,-2 3-8,1 1 6,-1 0-7,-3 3-4,2 0 3,-3-1-10,0 1 1,-3 1-18,1-2 6,1 2-15,-2-4 3,-2-9-6,4 20 0,-1-11-9,-3-9 5,6 17-37,-6-17-35,5 13-37,-5-13-16,7 9-59,-7-9-58,7 7-49,-7-7-59,0 0-35,16 0-110,-16 0-104,9-4-371,-9 4-552</inkml:trace>
  <inkml:trace contextRef="#ctx0" brushRef="#br1" timeOffset="446198.5476">1859 12394 361,'-12'6'729,"1"-1"-135,3 1-28,0-1-76,2 2-49,6-7-30,-9 10-22,9-10-55,-4 10-24,4-10-15,0 0-21,7 10-29,-7-10-30,11 2-21,-11-2-8,20-2-17,-8-1 16,2-3-14,3 1 7,1-4-33,1-2-16,-1 2-12,-2-3-15,1 2-6,-3-2-6,-1 0-10,-5 2-6,2-2-1,-2 0-7,-2 3-18,-2-1-10,-4 10-12,3-15-4,-3 15-13,-6-13 6,6 13-7,-10-5-1,10 5-2,-18 0-3,6 2-7,-2 2-13,0 3-44,0 1-63,-1 3-57,0 1-77,0 1-69,0 3-44,5-1-117,1 2-110,-1-3-65,3 3-854,3-2-1149</inkml:trace>
  <inkml:trace contextRef="#ctx0" brushRef="#br1" timeOffset="446601.7966">1999 12593 793,'0'0'729,"11"-4"-47,-11 4-90,13-5-59,-13 5-79,15-2-46,-15 2-71,16 0-28,-16 0-48,18 4-27,-8 0-29,-1 0-18,0 1-32,-1 1-18,2 1-28,-3 2-16,-1-2-21,0 2-11,1-1-16,-7-8-2,6 15-9,-6-15-5,4 16-6,-4-16-3,0 13-4,0-13-2,-3 12 5,3-12-15,-4 10 11,4-10-4,-5 6-1,5-6 0,0 0 11,0 0-7,-11 4 4,11-4-6,0 0 26,-4-12-5,4 12 14,1-12-6,-1 12 13,5-20-13,-1 7 13,4 0-8,-2-1 24,2-1-12,2 1 21,3-1 20,0 1 3,1 0 8,0 3 14,2-1 10,1 3-5,1-2-3,-1 5-29,-1 0-97,2 1 0,-1 4 0,-3-2 0,0 3 0,0 3 0,-3-1 0,1 2 0,-1 2 0,-3-1 0,0 1 0,-2 2 0,0 0 0,-2 0 0,-4-8-214,4 18-179,-4-18-58,0 21-103,0-21-104,-4 19-100,2-7-876,-3-1-1294</inkml:trace>
  <inkml:trace contextRef="#ctx0" brushRef="#br1" timeOffset="447218.084">2799 12629 458,'7'-9'860,"0"-1"-142,-3 0-48,-1 1-110,-1-1-59,-2 10-68,2-17-29,-2 17-49,-4-17-45,4 17-33,-7-14-40,7 14-42,-12-11-31,12 11-22,-17-6-33,17 6-9,-21 2-25,11 1-6,-1-1-16,-2 5-3,-1 0-9,1 3-11,0 2-9,-1 0 2,3 1-14,-2 2 1,3 1-3,2-3-1,-1 1-3,3-1-1,2 3-1,0-4-1,2-2 4,0 1-6,2-11-3,3 19-2,-3-19-15,6 14-12,-6-14-6,13 9-5,-13-9-8,14 7-10,-14-7-15,22 0 7,-12-3-12,5-1 4,-1 1-7,3-6 7,0 1-6,0-3 4,-1 1 7,3-5 17,-2 1-1,2-4 10,-1-1-7,-2-2 21,1-1-11,-3-1 21,0-2-12,-2 0 23,-2-1-3,-3-1 5,1 0 2,-3 0 3,-1 1 0,-3 2 32,2-3-30,-4 3 45,-1 0 12,0 2-1,-3 0 9,1 2 15,-1 3-1,-2 3 0,1 0 1,0 2 8,0 2-4,0 3 1,6 7 4,-13-7 7,13 7 33,-11 1 15,11-1 11,-8 13 11,3-5 8,3 6 6,-1 1 2,2 4 4,-1 0 3,2 6 9,0 1-111,3 0-83,-2 1 0,2 0 0,2-1 0,0-2 0,-1 3 0,2-4 0,1 0 0,0-3 0,-2 1 0,3-4 0,0 1 0,-2-3 0,3-2 0,-1-2 0,1 0 0,1-4 0,-1 0 0,1-2 0,1 0 0,-11-5 0,22 2 0,-22-2-151,24-2-366,-11 0-79,-1-2-151,-2-1-104,4-1-834,-2-1-1358</inkml:trace>
  <inkml:trace contextRef="#ctx0" brushRef="#br1" timeOffset="458065.0828">3618 12721 122,'0'0'1019,"0"0"-192,0 0-111,4-9-51,-4 9-75,0 0-81,0 0-112,0 0-43,0 0 21,0 0-43,0 0 24,10 14-30,-6-6-46,1 2-28,2 1-39,-2 4-13,2-1-34,-1-1-30,-1 1-23,-1 0-15,1 0-19,-1-1-16,-1 0-60,1-2-3,0 2 0,-2-4 0,1 1 0,0-1 0,-3-9 0,2 15 0,-2-15 0,4 11 0,-4-11 0,0 0 0,4 12 0,-4-12 0,0 0 0,0 0 0,0 0 0,0 0 0,0 0 0,4-12 0,-4 12 0,3-18 0,-3 6 0,3-1 0,-2-3 0,2-1 0,1 1 0,1-2 0,1 1 0,2 1 0,0 0 0,-1 3 0,4 1 0,0 1 0,1 3 0,1 1 0,0 3 0,0 3 0,1 1 0,0 1 0,2 2 0,-2 4 0,0-2 0,-1 2 0,-1 3 0,-2-1 0,-1 0 0,0 1 0,-2-2 0,-1 1 0,-1 1 0,-1-3 0,-4-7 0,8 16 0,-8-16 0,2 13 0,-2-13 0,0 0 0,0 15 0,0-15-6,0 0-16,-5 12 0,5-12 1,0 0-3,0 0 6,0 0 1,0 0-4,0 0 9,-11-6 6,11 6-2,1-14 0,0 2 2,2 0 0,2-1 2,1-1-4,1-1 7,3 1 0,-1 1-1,4-2-4,-1 4 0,4-1-1,-2 3 3,2 2 1,0 1 14,2 2 13,-3 2 6,3 0 11,-2 2 9,0 3-5,0 2-7,-2 0-38,-2 0 0,1 3 0,-3 0 0,-2 3 0,-1-4 0,-2 3 0,-1 0 0,-1-1 0,-1 1 0,0 1 0,-2-11-64,-2 18-166,2-18-107,-1 20-90,1-20-133,-5 18-161,5-18-183,-3 16-663,3-16-1213</inkml:trace>
  <inkml:trace contextRef="#ctx0" brushRef="#br1" timeOffset="458518.3209">4776 12905 13,'9'-9'860,"-4"0"-157,-1 0-59,-2-2-68,1 3-41,-3 8-106,-1-21-35,1 21-48,-8-17-37,2 10-32,-3 1-18,0 2-22,-4 1-17,-1 2-23,0 2-12,-4 2-28,-1 1-23,0 4-20,-2 1-22,3 1-14,-1 2-5,1 2-22,2-1-3,0 2-15,4-3 2,0 3-14,3-2 14,3-1-27,2-2 8,0 0-14,4-10-12,0 19-16,0-19-25,5 14-19,2-8-26,-7-6-25,16 7 0,-16-7-21,19 4 13,-19-4-12,25-2-8,-14 0-6,2 0 7,0-3 18,2-1 22,-3 0 13,1-2 15,-2 0 20,0 0 18,-1-2-2,1-1 9,-4 1 16,2-1 46,-2 1 27,-1 1 42,-1 2 24,0 0 15,2-1-9,-7 8-19,6-9-26,-6 9 12,0 0 13,0 0 16,10-3 9,-10 3-2,0 0-6,6 10-29,-6-10-3,2 14-28,-2-14-10,3 12-15,-3-12 4,3 15-16,-3-15-26,4 14-83,-4-14-43,5 13-86,-5-13-53,5 12-71,-5-12-95,7 9-77,-7-9-60,9 10-140,-9-10-464,10 5-784</inkml:trace>
  <inkml:trace contextRef="#ctx0" brushRef="#br1" timeOffset="458765.7952">4996 12704 687,'1'-17'798,"-1"2"-30,1 3-97,-1 12-26,0-21-50,0 21-95,0-17-57,0 17-57,0 0-11,0 0-7,-1-10-16,1 10-24,0 0-4,0 18-21,0-6-16,0 1-20,0 3-173,0 2-94,1 2 0,-1-1 0,2-1 0,-2 3 0,0-1 0,1-2 0,-1 2 0,0-2 0,1 1 0,-1 0 0,1-1 0,-1 0 0,2-1 0,-1 0 0,0 0 0,-1-2-254,2-1-278,-2-2-125,1 1-75,-1-2-139,0-11-758,-1 21-1286</inkml:trace>
  <inkml:trace contextRef="#ctx0" brushRef="#br1" timeOffset="459601.5725">4754 12983 788,'0'0'678,"-7"-15"-106,7 15-56,-2-13-115,2 13-3,9-13-58,-2 8-66,2-2-46,3 2-56,2 0-30,4 0-29,2 1-21,3 1-19,2-1-17,2 1-11,0 1-18,-2-1-37,2 1-44,1 1-37,-1-1-5,0 1-14,0-2 8,0 0 2,-2 1 26,-2-1 10,0 0 19,-1 1 5,-4-1 32,0-2 12,-1 1 40,-2 1 14,0-2 37,-5-1-11,2 3 41,-2-2 7,-1 0 17,-9 5-5,11-7 4,-11 7-1,9-6 21,-9 6 1,0 0 15,0 0-9,0 0 11,0 0 6,-14-1-3,14 1 6,-18 9 9,7-1-13,-1 1-3,0 1-19,-1 4-15,0-1-18,0 2-18,2 2-19,-2-1-17,4-1-13,0-1-16,3 0-34,-2 0-19,4-2 0,2 1 0,0-3 0,2-10 0,3 17 0,1-9-9,1 0-117,4-3-40,0 1-34,4-2-2,2-1-40,0 0-27,3-2-36,1-1 0,0-1-42,2-2-33,2-2-16,-1-2 18,1 1-7,0-3 35,-2-2 18,0 0 38,-2 0 31,-1-2 74,-3-1 53,-2-1 86,0 0 57,-3-2 37,0-2 51,-4 1 32,0-3 48,-3 2 9,0-1 70,0 1-20,-3-1 33,0 2-8,0 2 17,-2-1-13,1 4 1,0 0 13,-1 0-13,1 3-25,1 10-51,-1-16-38,1 16 23,0 0 19,0 0 4,0 0-15,0 0 3,-3 18-15,3-4-22,2 2-3,-1 2-30,-1 2-17,1 1-14,0 1-9,-1 3-71,2-2-3,-2 0 0,1-1 0,0-1 0,-1-2 0,2 1 0,-2-3 0,1 1 0,-1-2 0,1-4 0,-1 2 0,0-2 0,2-1 0,-2-11 0,0 16 0,0-16 0,1 14 0,-1-14 0,0 0 0,0 0 0,0 12 0,0-12 0,0 0 0,0 0 0,2-13 0,-2 13 0,5-17 0,-2 6 0,1 1 0,0-2 0,1-1 0,1 2 0,2-3 0,-1 2 0,1 1 0,1 2 0,1 0 0,-1-1 0,0 4 0,3 2 0,-3 0 0,1 2 0,-10 2 0,19 0 0,-9 2 0,0 2 0,-1-1 0,-1 3 0,0 2 0,1-1 0,-3 1 0,2 3 0,-3-3 0,0 2 0,-1-1 0,0-1 0,-4-8 0,5 19 0,-5-19 0,2 17 0,-2-17 0,0 17-63,0-17-376,0 17-60,0-17-42,0 19-75,0-19-84,3 20-87,-3-20-657,5 18-1057</inkml:trace>
  <inkml:trace contextRef="#ctx0" brushRef="#br1" timeOffset="460230.3075">6000 13179 830,'12'-6'710,"-12"6"-86,13-9-33,-5 4-63,1 0-52,-1-1-45,2 0-51,0-1-37,2-1-25,-1-1-8,1 1-57,1-1-5,-2 0-39,0 0-24,0-2-27,-1 2-28,1-1-16,-1 0-17,-3-2-17,1 3-17,-2-1-11,1 2-12,-2 1-14,-5 7 11,8-14-4,-8 14 1,6-12-16,-6 12-4,0 0-7,0 0 1,0 0-5,-3-10 5,3 10-2,-7 7 3,7-7 3,-13 12 16,7-4 12,-2 2-1,0 3 10,-1-1-1,2 1 2,-1 1-6,1-1-5,0 2-8,2-1 1,0-1-3,1 0-13,1-1-5,2 0 2,1-12-1,0 22-3,0-22-6,3 17 8,2-8-9,-5-9 1,12 11-18,-12-11 0,17 7-10,-7-4 1,-10-3-5,25 0 6,-10-1-6,0-1 11,4-3-9,3-2 5,0-2-6,5 0 6,1-5-1,-1 0 7,-1-3 3,4-3-1,-2-1 40,-1 0-37,-5 0 2,1 2 29,-4 0-21,-3 0-1,-2 3-7,-2 0 14,-4 4-1,-1 0-10,-3 0 6,-1 2-2,-3 10-3,-3-19-2,-2 12-1,5 7 6,-14-13 4,4 9-6,-2 1-2,1 0-23,-1 2 31,12 1-13,-23 2-42,23-2-28,-19 7-25,11-2-2,8-5-48,-7 12 12,7-12-44,-2 14-15,5-4-56,2 0-15,0-1-31,4 4-6,0-1 38,1 0 34,1 0 57,-1 0 27,0-1 42,-1 0 47,0 1 108,-2 0 69,0-3 44,-2 1 60,-1-2 47,1 1 17,-5-9 23,4 14-26,-4-14-11,-2 13-15,2-13-37,-5 10-26,5-10-21,-9 8-43,9-8-19,-11 6-17,11-6-20,-15 5-25,15-5-65,-16 2-92,16-2-106,-18 2-90,18-2-100,-18-2-179,18 2-176,-17-2-815,17 2-1228</inkml:trace>
  <inkml:trace contextRef="#ctx0" brushRef="#br1" timeOffset="465950.4981">7411 13121 452,'10'-8'424,"-10"8"-24,13-9-50,-7 4-5,2-1-13,0 0-14,-1-1 11,-7 7-26,11-13-8,-5 6 11,1 0-30,-1-2 11,-1 2-40,-5 7 7,8-13-24,-8 13 19,5-12-25,-5 12 17,3-10-38,-3 10-17,0 0-26,-6-13-32,6 13 13,-11-2-13,11 2 27,-20 3-51,10 1-5,-1 3-4,-3 1-3,-1 0-7,0 4 3,2 2-12,-1-2-10,4 0-10,0 0-12,0-2-8,3 2-9,1 0-2,1-2-3,5-10-3,-3 19-4,3-19 0,5 17-5,2-11 5,0 1-5,5-1 0,1-2-5,2-2-3,3 1-9,1-1-10,0-2-16,2-2-8,0-1-17,4 0-2,-2-2-1,1 1-2,-1-3-3,-1 1-4,-3-3 21,0-1-17,-2 0 13,-3 1-6,-3-1 14,1 0-6,-5-2 11,-3 1 6,-1 0 8,-3 11 4,-1-23-4,-3 13 42,-4-1-35,-2 2 4,0 0-7,-3 1 10,-3 1 3,2 2 3,-2 3 1,0-1-1,2 1-3,0 2 0,14 0-1,-23 2 2,13 1 1,10-3 7,-15 7-2,15-7-9,-7 10 13,7-10-35,3 11-7,-3-11-48,12 10-6,-2-5-39,1-2-3,3 2-43,3 0-12,1-3-27,0 0-29,1-2-25,0 1-12,1-2-15,1-1 2,-2 0-21,3-3 6,-1 0 26,1 2 8,-4-6 53,2 3 15,-3-4 74,0 1 7,-2-3 37,2 3 3,-4-6 49,-1 1 7,-2-1 83,-2 1 15,2-3 46,-5 0 30,-1 2 51,-1-2 33,-1 0 0,0 0 21,-2 0 9,0 3 17,-2-1 3,1 2-33,0 2-15,0-1-2,-2 3-7,0-1-13,0 2-25,3 8-22,-6-11-7,6 11-2,-8-5 6,8 5 14,0 0 4,-12 9-9,12-9-1,-6 17 7,3-5 11,0 5-5,0 0 5,2 2-5,-1 6 2,1-2 4,0 4-112,-1 0-70,1 2 0,1 0 0,-1 4 0,1 1 0,-1 1 0,-1-1 0,1 1 0,1 0 0,-1-1 0,1 0 0,0 2 0,0-2 0,0-2 0,0 2 0,0 0 0,-2-4 0,2 2 0,-1 0 0,-1-1 0,0-2 0,0-2 0,-2-1 0,-1-1 0,1 0 0,0-3 0,0 0 0,2-2 0,-1-3 0,1-1 0,0-3 0,1-1 0,1 2 0,0-14 0,0 20 0,0-20 0,4 17 0,1-10 0,-5-7 0,13 10 0,-13-10 0,19 6 0,-6-5 0,1-1 0,1-3 0,3 1-5,0-3-75,-1 0 10,3-2 36,-2-1-14,1-1 8,-3 0 16,-3-1 5,-2-2 3,0 1 1,-3-1 3,-3 1 1,-1-4 3,-3 2-1,-2-1 3,-4-2 4,-2-1-4,-3-2 5,-7-5-3,0 2 1,-5-3-7,-3 1 6,0 0-3,3 4 5,2 1-2,-1 2 5,5 1-2,2 2 5,1 1-8,0-2 3,5 3-9,2 0-1,3 0-22,3-1-39,3-3-63,3 1-88,5-2-78,4 0-67,3-4-140,5 4-153,9-5-221,2 1-562,6 0-1057</inkml:trace>
  <inkml:trace contextRef="#ctx0" brushRef="#br1" timeOffset="471277.6516">9059 13159 777,'0'0'841,"0"0"-88,0 0-80,-1-12-30,1 12-19,0 0-95,0 0-44,0 0-63,0 0-51,0-13-33,0 13 15,0 0 17,5 11-16,-1-1-20,-2 1-18,1 5-308,1 2-8,-1 4 0,-1 2 0,1 1 0,-2-1 0,0 2 0,1-1 0,-1 4 0,-2-3 0,1 3 0,-2-2 0,0 0 0,-1 5 0,1-6 0,-2 3 0,2-5 0,-2 2 0,2-1 0,-2-3 0,-1 1 0,3-3 0,-1-3 0,2-1-307,-2-1-297,2-2-95,-2-1-88,2-2-134,1-10-623,-4 13-1184</inkml:trace>
  <inkml:trace contextRef="#ctx0" brushRef="#br1" timeOffset="471581.4672">9056 13204 541,'6'-15'851,"0"0"-151,2 2-94,2-3-54,4 4-54,2-3-28,3 5-81,2 2-27,0 1-44,2 3 9,1 2-42,-1-1-23,-2 3-24,0 3-16,0 1-26,-5 1-26,2 0-14,-4 2-26,-1 1-15,-3 2-16,-3-2-8,-3 2-10,-2 0-10,-2-10-13,-2 19-7,-3-9-11,-3 1-7,-3 2-7,0-3-5,-3 3-3,-3-2-1,1 2-8,-2-1-10,-1-3-24,2-1-61,1-1-40,1 0-77,0-2-56,2 2-46,2-4-66,-1-1-100,12-2-145,-15 0-148,15 0-751,0 0-1145</inkml:trace>
  <inkml:trace contextRef="#ctx0" brushRef="#br1" timeOffset="471906.2686">9475 13147 119,'9'-4'937,"-9"4"-210,15-6-48,-15 6-99,20-4-56,-20 4-51,23 0-53,-9 0-69,1 1-34,2 2-25,-1-1-39,2 2-30,-3 0-38,0 3-28,-1-2-30,2 1-24,-5 1-21,2 0-6,-5-2-16,-1 4-8,2-4-5,-4 2-9,-5-7-8,7 12-1,-7-12-8,-2 12-1,2-12-3,-5 10-2,5-10-3,-10 8-2,10-8-4,-11 7 33,11-7 18,-12 1-3,12-1 4,-14-1 15,14 1-10,-10-5-2,10 5-12,-12-12-4,12 12 0,-5-15-15,5 15-12,2-19-4,0 9-3,3-4-32,1 1-48,3 2-52,1-1-80,3-3-46,0 3-100,4 0-80,-2 1-112,0 2-89,0 3-133,0-1-584,-1 1-947</inkml:trace>
  <inkml:trace contextRef="#ctx0" brushRef="#br1" timeOffset="472249.0525">9880 13148 219,'2'11'820,"-2"-11"-156,0 0-54,13 3-78,-13-3-48,14-3-57,-4 0-61,1-1-21,2-1-53,0 0-22,2-2-55,-2 2-2,2-3-45,-1 2 16,-3-1-31,2-1-4,-2 0-47,-2 2 6,0-2-20,-1 1-13,-8 7-10,10-11-12,-10 11-8,4-8-10,-4 8-3,0 0-8,0 0 2,-6-9-3,6 9 4,-12 2-3,12-2 20,-16 11 12,8-6 27,-1 5 27,-3 0-4,5 1 31,-2 1 9,0 1 10,2 2-4,1-1-13,0 0-18,2 1-18,0-2-103,0-1 0,4-12 0,2 24 0,0-12 0,3-2 0,1 1 0,2-1 0,4 0 0,0-3 0,7 2 0,1-2 0,3-2-50,2 0-246,2-2-14,1-1-75,2-2-27,-1-1-71,0-2-108,1 2-44,3-6-192,-2-3-506,-1-1-935</inkml:trace>
  <inkml:trace contextRef="#ctx0" brushRef="#br1" timeOffset="473049.5586">10465 12997 267,'-13'-3'867,"3"1"-145,10 2-61,-13-4-124,13 4-46,-11-3-65,11 3-7,0 0-72,0 0-35,0 0-48,11-9-7,-1 4-53,2 2 4,4-2-35,1-2-2,5 2-42,-1-4-22,4 1-16,-3 1-5,-1-2-23,2 0-3,-3-1-14,-1 1 0,-2-2-15,-1-2 4,-2 3-16,-4-1 11,0-1-11,-2 1-5,-2-1-4,-2 2 1,-1-1-12,-3 11 6,0-21-9,-3 12 4,3 9-6,-9-16 9,2 7-10,-1 4 10,0-1-11,-1 2 14,9 4-12,-23-3 12,11 4 18,0 3-12,-1 1 0,1 2 24,-1 3 14,-1 2 5,1 5 28,0 2 17,0 4 13,3 2 14,-1 3 23,0 3 6,1 4 0,0 3-153,2 0-3,1 1 0,-2 2 0,2-2 0,1 2 0,-1 1 0,2-2 0,-2 3 0,2-3 0,0 1 0,1-5 0,0 0 0,-1 0 0,1-1 0,-1 1 0,1-3 0,0-1 0,0-1 0,2-4 0,-2-3 0,1 0 0,2-4 0,-2-3 0,3 2 0,-2-4 0,2-1 0,0-2 0,4 0 0,-2-1 0,2-2 0,1-3 0,2 0 0,0-1 0,-7-5 0,20 6 0,-20-6 0,22 2 0,-22-2 0,26-4 0,-14 1 0,3-1 0,0 1 0,2-4 0,-2 0 0,4-2 0,-1 1 0,0-1 0,-2-3 0,0 2 0,-3-2 0,0 0 0,-6 0 0,1 1-66,-4-2-17,-1 0 4,-4 1 3,-4-2-3,0-3 9,-4 0-8,-2-2-11,-6-1 8,-2 0-21,0 1 4,-2-2 11,0 1 4,1 1-10,-1-2 9,2 1 7,2 2 8,2 1-1,4-1 2,2 1-3,4 0-1,4 0-2,5 1-25,1 0-13,5 0-16,4 0-5,5-2-8,6 1-14,4 0 3,4 0 24,2 0 28,-1 2 22,-3 3 13,0 2 19,-3 3 17,-4 0 8,-5 2 21,-2 3 22,-3 2 51,-1 0 7,-13 0 44,17 8-2,-10-2 25,-3 2-23,-2 2-1,-2-10 3,3 21-17,-3-21-14,0 22-15,0-22-16,1 22-6,0-11-20,1-1-4,-2-10-7,2 19 1,-2-19-13,8 16-13,-8-16-54,11 12-51,-11-12-56,13 7-65,-13-7-8,16 3-42,-16-3-73,16-1-46,-16 1-55,17-7-106,-10 2-629,3-3-793</inkml:trace>
  <inkml:trace contextRef="#ctx0" brushRef="#br1" timeOffset="473337.3796">10938 13060 2,'-14'-2'850,"0"4"-170,3-1-67,-1 0-65,0 2-54,3 0-48,9-3-80,-16 7-27,16-7-59,-8 9 0,8-9-43,0 0-25,3 12 4,-3-12-49,13 5 3,-2-2-45,0-2 8,3-1-31,0 0 2,4-1-24,1-2 7,-2 2-24,-1-3 15,-1-1-17,-1 1 18,-3-3-5,-2 2-4,0-2-16,-2 0-6,-7 7-9,5-13-6,-5 13-4,-2-14-12,2 14-2,-7-11-5,7 11-1,-16-9 12,7 4-18,9 5-4,-19-3-9,19 3-49,-17 1-37,4 1-54,2 3-61,2-2-54,-1 4-70,1 0-93,3 1-86,1-1-59,-2 5-173,7-12-466,-1 17-821</inkml:trace>
  <inkml:trace contextRef="#ctx0" brushRef="#br1" timeOffset="473560.2449">11122 13184 1014,'0'0'830,"0"0"-88,9-8-69,-9 8-5,6-7-37,-6 7-109,0 0-52,12-5-37,-12 5-47,15 0-48,-15 0-18,18 7-41,-4-2-29,-1 3-37,3 4-34,-2 0-37,3 0-41,-2 2-101,2-1 0,-2 1 0,0 1 0,0-1 0,0 0 0,-2-2 0,-1 1 0,0-2 0,-2-1 0,2 0-216,-3-2-131,-2-1-48,2 1-49,-2-2-92,0-1-112,-7-5-109,14 7-780,-14-7-1173</inkml:trace>
  <inkml:trace contextRef="#ctx0" brushRef="#br1" timeOffset="473765.1179">11577 13169 759,'0'0'761,"-4"-18"-62,4 18-94,-7-11-40,7 11-34,-10-3-27,10 3-75,-19 3-10,6 4-34,-1-2-8,-3 7-37,-3 0-36,-2 5-24,1 0-41,-2 0-35,0 2-40,-2-1-28,6 1-39,-3-1-7,2 0-19,3 0-30,2-2-80,4-2-77,-1-2-93,5-2-96,0 2-77,3-2-94,4-10-149,0 17-132,0-17-855,4 14-1266</inkml:trace>
  <inkml:trace contextRef="#ctx0" brushRef="#br1" timeOffset="474370.7486">11633 13333 728,'14'-7'702,"-1"-2"-96,2 1-30,2-3-89,2 0-38,0-1-64,-2-2-37,3 3-53,-5-2-10,4-2-52,-2 4-14,-1-1-36,-5 3 14,3-2-37,-5 4 1,1-1-40,0 1 1,-5 1-38,-5 6 2,10-8-41,-10 8 9,0 0-31,0 0 17,0 0-25,0 0 8,-17 4-20,8 1 20,-1 4-22,-2 1 20,-2 2-16,1 1 32,-2 3-20,2-1 16,1 1-20,0 0 17,3 0-21,-1-1 17,1 0-20,3-3 16,2 3-5,0-3 17,1-1-20,3-11-3,0 22-7,0-22 13,7 18-9,-1-12 7,-1 1-8,3-1 4,2-2-14,0 0 24,2-1-25,4-2 2,-1-1 0,2-1 6,5-2-6,-1-1 36,4-1-43,5-4 4,-1 0 3,-1-2-4,0-2-1,-1 0 2,0-2 21,-3-4-23,-1 1 10,0 0-5,-5-2 8,-3 1-10,-1 0 9,-4 2-10,0 0 18,-4 2-8,0 0 4,-4 4-1,-2-2-5,0 13 10,-2-21-14,0 10 2,-3 2-11,0 3 11,5 6-4,-11-11-2,11 11 2,0 0-12,-14 0 10,14 0 4,-6 12-1,6-12-16,0 18 2,0-6-31,2 2-7,2 2-3,1 1 5,0 0 3,2 1 11,-1-1 7,-2-1 12,2-1-3,0 1 6,-3-1 6,3-1 20,-2-3 45,-1 1 28,1-2 3,1-1 9,-5-9 9,3 15 0,-3-15 11,1 14-23,-1-14-11,0 0-20,-4 12-9,4-12-15,-10 5-17,10-5-74,-14 5-73,14-5-64,-21 1-112,8-1-86,1-1-155,-4 1-176,1 0-950,1-3-1340</inkml:trace>
  <inkml:trace contextRef="#ctx0" brushRef="#br1" timeOffset="475541.4116">12744 13159 163,'13'-3'640,"-13"3"-115,10-4-52,-10 4-21,0 0-43,13-4-43,-13 4-24,0 0-46,0 0-41,0 0-19,0 0-20,0 0-18,0 0 7,0 0 4,-7 11 1,1-5-13,-2 5-7,4-4 19,-4 6-33,3-1-25,-4 0-20,4 1-2,1 0 0,0-3-33,3 2 0,1-12-18,1 22-3,3-12-22,4-1-5,2-1-13,1 1 2,3-2-16,3-1-4,6-1-5,0-1-6,-4-2-18,4-2-20,0 0-19,-1-1-7,0-2 7,-3 0 5,-2-1 5,1-2-9,-3-1-6,-3 0-6,-1-3 11,-3 1 6,-4-1 3,-2 0 5,-2 1 9,-4-3 3,-4 0 7,0-1 5,-3 4-1,-3-3 18,1 2-17,-7 1 25,4 1-24,0 1 21,-1 2-20,1 0 21,4 0-22,-2 3 22,4-1-23,10 3 12,-15-2-5,15 2-1,0 0 6,0 0 1,0 0 0,0 0-2,12 9 1,1-6 0,2-1 1,2 0-10,4-1-24,1-1-21,0 0-24,1-2-24,4 1-1,0-4 0,-2 1-10,2-1-9,-1-1-26,-1 0 11,-3-2 20,1 1 29,-5-2 5,0-2 21,-3 1 3,-5-3 21,1 3 7,-3-2 5,0-2 11,-4 0-4,-1 1 30,-1-2 25,0 1 13,0 2 10,-2-3 6,-2 2 12,0 0 15,0 1 21,-1 2 7,1-1 7,0 1-3,-2 1 0,4 9-7,-8-14-8,8 14 9,-7-9 24,7 9-20,0 0 19,-13 4-5,13-4 11,-11 12 1,6-2-2,1 5 42,0 2-17,-1 4-3,3 1 11,-3 5 5,3 0-11,0 6-92,1 1-80,1 4 0,-2 0 0,4 8 0,-2-2 0,3 2 0,-1-1 0,1 1 0,-3-1 0,4 0 0,-2 0 0,-1-6 0,1-1 0,-2-1 0,0 0 0,2-1 0,0-2 0,0 0 0,0-3 0,0-3 0,1-3 0,1-1 0,-2-2 0,4-1 0,-2-2 0,2-4 0,-1 1 0,1-3 0,4-3 0,-1 2 0,1-4 0,4-1 0,-2-1 0,6-2 0,-3 0 0,3-4 0,0 0 0,0-1 0,1-2 0,-2-1 0,-3 0 0,1-1 0,-3-1 0,-1-2 0,-3-3 0,-3 3 0,-5 8 0,0-20 0,-4 5 0,-5-1 0,-5-1 0,-1-3-70,-8-6-4,-4 2 1,-4-1 12,-1-1 20,-2 2-1,-1-1 14,3 1 1,-1 3 6,1-1 15,5 1-5,4 4-14,3-1-5,5 3-22,4-1-46,5 1-21,2 1-79,4-3-67,5 0-73,11-4-126,4 1-128,7-2-168,7-2-761,6 2-1153</inkml:trace>
  <inkml:trace contextRef="#ctx0" brushRef="#br1" timeOffset="475917.1744">14504 13083 627,'-3'-15'608,"3"15"-68,0-18-22,0 18-44,0-19-27,0 19-14,0-20 15,0 20-58,-1-21-20,-2 11-32,3 10 20,-5-17-24,5 17-16,-3-14-10,3 14-85,-4-10-32,4 10-4,0 0 10,0 0-15,-13 2 6,9 7 27,-1 0-49,1 4-35,-1 3-131,1 0 0,2 3 0,-1 2 0,-1 1 0,4-1 0,-2 2 0,2-3 0,2 1 0,-2 0 0,4-2 0,-1 0-119,-1-1-226,2-3-47,3 1-59,-5-2-80,3 0-90,0-4-63,-5-10-113,4 14-552,-4-14-952</inkml:trace>
  <inkml:trace contextRef="#ctx0" brushRef="#br1" timeOffset="476444.8476">14186 13215 434,'-17'-7'911,"7"0"-174,0 2-102,1 0-86,2-2-52,7 7-80,-9-10-83,9 10-47,0 0-75,6-15-21,2 11-56,5-3-12,3 2-42,9-3 3,-1 3-44,9-3 17,2 2-51,9-2 38,0 0-28,0-1 8,2 0-39,0-1-13,-1 1-41,-2 0 4,-3-2-16,-2 0 33,-6 2-36,-4-2 59,-5 1-27,-4 0 41,-2-2-13,-2 3 20,-5-1-16,-2 0 30,-2 0-9,-2 2 28,0-3 3,-4 11 20,-1-14 18,1 14 7,-4-14 10,4 14 3,-9-10 10,9 10 24,0 0-19,0 0 31,-17 3-30,17-3 5,-8 11-25,4-4 14,0 4-7,2-2-3,0 3-3,-1 2-7,1 1 19,0-3-46,2 3-2,0-1-15,-2 0-1,4-2-12,-2 1 1,2-1-2,-1 1-6,2-2 0,0-1-2,1-1-1,2-1-2,0-1-2,-6-7-3,13 10-5,-13-10-14,16 4-19,-16-4-15,18-2 4,-8-1-2,-1-1 17,-1-3-5,2 1 11,-1-1 1,-3 1 9,2 0 8,0 0 3,-8 6 11,10-8-7,-10 8 13,8-8-14,-8 8 0,0 0 9,0 0 38,15 4 14,-15-4 15,5 9-25,-5-9-7,8 12-9,-8-12-2,7 16-8,-7-16-2,10 15-8,-6-5-7,2-3-5,-1 0-33,0 1-54,-1-1-56,6-2-27,-10-5-75,15 12-54,-6-8-12,0 2-35,4-4-140,-1 1-68,-1-1-57,2 1-162,1-3-351,-14 0-734</inkml:trace>
  <inkml:trace contextRef="#ctx0" brushRef="#br1" timeOffset="476744.6631">15226 13159 56,'0'0'756,"0"0"-182,6-8-74,-6 8-51,9-8-64,-1 2-61,0 2-41,3-4-52,1 1-10,2-2-26,-2 0-12,4-2-21,-1 0 0,2-1-31,-3 0 16,0-1-28,-4 1-2,0 2-33,-1 0 12,-1-2-20,-3 3 7,-5 9-64,3-15 40,-3 15-31,-2-10 14,2 10-29,-11-5 24,11 5-23,-19 3 28,7 4-3,-3 2 29,2 4 10,0 3 36,2 1 0,2 1 32,1 2-17,2 1 16,6-3-4,0 0 8,2 2-5,7 1-24,0-2-22,4-1-19,5-1-11,2-1-15,1-2-4,6-1-20,-2-1 8,2-4-17,0-1 1,-3-1-26,-1-2-68,1-2-37,-2 0-100,-2-2-70,0-2-95,-1 0-179,-3-2-139,4-2-931,-4 0-1280</inkml:trace>
  <inkml:trace contextRef="#ctx0" brushRef="#br1" timeOffset="477940.9948">1452 14356 132,'4'-9'904,"-4"9"-162,7-14-28,-7 14-74,6-15-17,-6 15-50,6-11-19,-6 11-51,5-11-47,-5 11-53,0 0-71,0 0-20,0 0 35,0 0 24,8 5-28,-8 9-101,1 1-242,-1 5 0,2 4 0,-2 5 0,1 2 0,-1 5 0,0 2 0,0-1 0,0 2 0,-1 9 0,1-4 0,-2-5 0,1 5 0,-1-6 0,2 0 0,-2-1 0,0-1 0,2-1 0,-3-2 0,2-5 0,1 0 0,-1-3 0,1-4 0,0-2 0,-2 0 0,4-3 0,-2-2 0,1-2-319,-1-12-284,4 19-84,-4-19-93,4 13-75,-4-13-713,0 0-1210</inkml:trace>
  <inkml:trace contextRef="#ctx0" brushRef="#br1" timeOffset="478232.8138">1497 14573 699,'8'-21'729,"-2"-1"-89,2 0-53,2-3-89,5 0-59,1 4 6,5 1-68,1 2-22,1 3-9,3 2-35,-1 1-20,-2 5-44,2 0-14,-6 6-31,1 0-17,-1 1-26,-2 2-22,-2 3-16,-1-1-3,-1 1-19,-4 1 14,-2 3-8,-2-1-27,-3 1-15,-2-9-14,-1 22-5,-4-10-12,0 0-4,-4 2-6,-3 1-6,-1-1-6,-2 1 6,0-1-3,0 1-39,-2-3-18,3-2-90,-1 2-33,4-4-54,-1-1-62,2-1-70,3-2-76,-3 0-77,10-4-80,-8 4-21,8-4-808,0 0-1020</inkml:trace>
  <inkml:trace contextRef="#ctx0" brushRef="#br1" timeOffset="478938.3808">2167 14394 267,'11'-8'730,"-4"-1"-101,0 3-63,-2-3-48,-5 9-87,7-12-26,-7 12-32,1-13-28,-1 13-14,-7-10-47,7 10-15,-11-7-14,11 7-12,-15-2-20,2 2-13,1 3 13,-2 2-18,1 2-37,-2 0-22,1 4-2,-2 0-39,3 3-12,-2 1-28,2 1 1,2-1-29,0 0-2,2-2-15,5 2 19,-1-4-17,3 1 2,2-12-16,0 20 10,2-12-11,-2-8 8,9 14-10,0-10 4,-9-4-45,18 6-23,-18-6-17,24 0-6,-12-2-20,2-4 1,0 0 10,-2 1 0,4-4 10,-5 2 8,3-3 16,-2 1 11,-2-2 7,0 1 10,-2-4 13,0 4-1,-3 1 10,1-1 6,-1 3 21,-5 7 9,7-14 16,-7 14-9,4-10 0,-4 10 9,0 0 2,0 0 22,0 0 6,0 0 11,0 0 2,0 0 5,0 14-10,0-14-11,-2 15-17,2-15-8,0 19-10,2-8-2,-2-11-6,1 21-7,2-9 1,-1-2-8,3-1-3,-1 1-6,1 1-42,0-2-74,2-1-44,0 0-58,2-2-53,0-1-48,0-1-33,5 0-69,-4-1 7,3-1 9,0-2 2,-13 0 20,27-2 22,-12-1 71,2-2-47,-2-2-11,2 0-75,-1-2 68,0-4 29,-1 1 176,-2-1 56,-2-3 111,1-1-13,-2-2 71,-1-1 5,0 0 77,-2-1 36,0-2 43,-2 2-7,0-1 71,1 1 47,-3 4-7,1 0-28,-2-1 24,0 2 8,-1 4 6,0 0-1,1 1-26,-2 11-28,2-18-49,-2 18-49,0 0 32,1-11-10,-1 11 15,0 0-15,0 0 12,3 14-14,-3-14-15,1 21-32,-1-7-176,0 1 0,0 3 0,-1 1 0,1 0 0,0 3 0,-1-3 0,-1 2 0,2 0 0,0-2 0,0 0 0,0-1 0,0 0 0,2-1-46,-1-2-329,0-4-14,3 1-25,-2-1-34,-2-11-44,8 17-31,-3-10-5,-5-7 38,12 8-147,-12-8-576,16 1-822</inkml:trace>
  <inkml:trace contextRef="#ctx0" brushRef="#br1" timeOffset="479198.2271">2894 14200 412,'1'-13'863,"0"1"-100,-1 12-57,2-19-67,-2 19-78,0-11-73,0 11-41,0 0-1,-4-8-29,4 8-22,0 0-19,-8 9-22,8-9-24,-6 17-6,2-5-11,1 2-14,-2 3-241,3 1-58,-2 3 0,0 1 0,1 0 0,1 1 0,-1-1 0,1 1 0,-1-1 0,1-3 0,0 0 0,1 1 0,0-3 0,-2 1 0,3-1 0,-1-1 0,0-2 0,1-1 0,-1-2 0,1-11 0,0 22 0,0-22 0,-2 16 0,2-16-443,0 13-67,0-13-73,0 0-109,-2 10-125,2-10-812,0 0-1287</inkml:trace>
  <inkml:trace contextRef="#ctx0" brushRef="#br1" timeOffset="479415.0887">2481 14409 146,'0'0'979,"-17"-6"-186,17 6-73,-11-7-91,11 7-66,0 0-58,-7-5-72,7 5-28,0 0-23,11-8-45,-2 4-26,2 0-42,5 2-22,0-2-42,2-3-33,5 4-35,1-2-28,2 1-22,-2-2-20,2 2-40,1-2-69,-2 2-98,-1 1-74,1-2-73,-2 3-64,0-2-86,-4 1-86,-1 2-96,0-2-105,-3 2-603,2 0-931</inkml:trace>
  <inkml:trace contextRef="#ctx0" brushRef="#br1" timeOffset="480371.4997">3069 14399 297,'0'0'777,"2"10"-100,-2-10-45,0 0-60,12 8-79,-12-8-21,13 1-60,-13-1-51,20-2-30,-10-1-16,2-1-30,2-1-38,0-1-36,-1-1-42,-2 0-24,3-2-33,-4 3 6,1-1-37,-2-3 1,-2 3-22,0 0 2,-7 7-20,7-15-4,-7 15-6,3-12-13,-3 12-12,-3-11 5,3 11-25,-9-8 21,9 8-10,-15-1 11,15 1 13,-15 5 23,4 0 11,0 2 25,1 1-7,1 3 15,-3 0 8,3 1 12,0 0-18,1 2-7,1 1-7,1 1-18,2-1-7,0 0-14,1-1-5,2 1-5,-1-2-4,4 0-10,-1-1-7,3-1-28,0 0-42,1-1-46,2-2-55,1 0-52,0-1-30,3-3 10,0 1-52,2-3-76,0 1-30,-13-3-12,25 0 25,-11-1 26,-1-1-15,-1-1-8,-1-1 24,-2 2 58,0-5 62,0 1 47,-3-1 40,-1-2 38,-1-1 42,0 0 49,-1-1 68,2-1 41,-3 1 32,2-2 46,0-1 10,1 0 12,0 2 18,0 0 10,3 0-2,0 2 7,1 3-48,-2-1 14,3 4-15,1-2 9,-11 6-11,21-2 10,-21 2-27,23 5 17,-11-3-8,2 3 4,0 2 4,0 1-32,-1-1-9,-2 2 13,1 0-17,-1 0-4,-2 3-12,1-2-13,-2 1-20,-3-1-17,0-2-8,1 2-10,-6-10-9,6 18-8,-6-18-6,1 14 0,-1-14-10,-1 14 8,1-14-4,-5 9 0,5-9-6,-5 10 2,5-10 6,-7 7-17,7-7 6,0 0-3,-11 3 2,11-3-5,0 0-2,-10-9-1,10 9 8,-2-14-10,2 14 4,3-22 3,1 11-3,2-4 3,0 4-2,2-3 1,1 0-2,4 0-1,-2 4 2,2 0-1,0 1-2,2 1 1,-2 2-2,0 3 31,-1 3 0,1 0 7,0 0 10,-1 3 7,-1 1 22,1 2 1,-2 2 4,0 0-5,-1 0-12,-3 1-61,1 0 0,-2 2 0,-1-2 0,1 0 0,-5-9 0,5 18 0,-5-18 0,2 15 0,-2-15 0,2 15 0,-2-15 0,-2 13 0,2-13 0,-2 10 0,2-10 0,-4 9 0,4-9 0,0 0 0,-10 7 0,10-7 0,0 0 0,0 0 0,-10-4 0,10 4 0,-2-15-25,2 15-4,3-20 7,0 5 4,0 0 2,3-2 3,2-1 5,3-1 10,4-3-14,0 1 3,4 4-2,-1 0 6,4 0-3,-3 5 6,2 2 12,2 2 12,-2 1 16,4 3 11,-6 1 8,3 2-57,-2 2 0,-1 3 0,2 3 0,-2 1 0,-1 2 0,-2 0 0,-3 2 0,1 1 0,-5 1 0,-1-2 0,-3 4 0,0-1 0,-4 2 0,2-2 0,-7 3 0,0-1 0,-2 2 0,-5 2-365,-1-2-479,-2 3-304,0-5-692,-2 4-1553</inkml:trace>
  <inkml:trace contextRef="#ctx0" brushRef="#br1" timeOffset="481183.1908">4928 14805 779,'-1'-13'684,"1"13"-51,-1-13-64,1 13-50,-4-8-86,4 8-41,0 0-22,-9-3-28,9 3-14,-12 8-6,7 0-2,0 1-32,-1 3-21,-1 2-44,2 0-13,0-1-44,1 3-30,2-3-21,0 0-25,4 0-10,-1 1-17,4-1-13,3-1-6,-1-2-8,4-1-7,3-2-6,-2 0-15,5-1-19,1-5-12,1 2-45,-1-4-6,2-1-11,1 1-1,2-4-11,-3 0-11,1-2 1,-2-1 6,-2-1 8,-1 1 6,-4 0 12,-1-3 17,-1 2 12,-2 1 9,-3 0 16,-1-1-6,-4 9 11,5-12-6,-5 12 10,0 0-6,0 0 11,-1-10-4,1 10 4,0 0 14,0 0 14,-7 10-2,7-10 0,0 0 1,0 15 3,0-15-8,7 14 5,0-8-11,0 0 10,2-1-9,3-2 1,1 1-4,4 0 10,0-3-17,0-1 6,1 0-6,3 0 12,-1-1-12,-2-3 7,3 0-3,0-1 15,-4 0 26,1-2 16,-4 0 0,0 0-7,-3-3 40,0 0-17,-2 2 6,-3-5-22,-1 1-14,-2 0-13,-2-1 15,-2 1-32,-1-1-7,-1-1-2,-3 2-1,0-1-2,-2 2-5,-1 0-2,2 2 0,-5 0-10,5 1-44,-2 4-37,0-1-46,9 5-66,-18-4-58,18 4-117,-13 2-109,13-2-92,-11 7-80,11-7-711,-6 11-972</inkml:trace>
  <inkml:trace contextRef="#ctx0" brushRef="#br1" timeOffset="481442.0221">5875 14783 23,'10'-4'1000,"-10"4"-202,14-4-68,-14 4-106,0 0-63,10-5-66,-10 5-54,0 0-38,0 0-2,-7 8-9,7-8-24,-8 14-65,3-6-40,0 1-40,1 3-38,-1 0-32,1 0-32,0 0-17,2-1-25,1 1-15,-2-1-13,3 2-12,1-2-2,-1-11-10,4 18-22,0-10-29,-4-8-53,13 14-60,-6-10-33,2-1-50,-9-3-15,21 7-43,-21-7-5,23 0-53,-12-4-44,2 1-46,-3 0-47,3-4-76,-2 0-129,1-1-458,-3-3-751</inkml:trace>
  <inkml:trace contextRef="#ctx0" brushRef="#br1" timeOffset="481743.8312">5862 14602 527,'-15'3'694,"1"1"-98,2 0-46,1 1-19,3 0-69,0 0-32,8-5-40,-9 12-31,9-12-57,-1 12-21,1-12-35,7 9-28,-7-9-29,14 7-17,-3-4-13,1 0-24,2-3-15,1-2-17,3 1-11,0-3 6,0-1 0,-2 1-12,2 0-9,-2-3 4,-1 2-8,-2-3-8,-1 0-13,-3 0-12,-2-1-7,-2 1-9,-5 8-6,5-18-1,-5 18-7,-4-17-11,0 9 20,-1 1-17,-1 0-2,6 7 0,-15-10-3,15 10 2,-18-2-1,18 2-2,-19 1-3,8 2-21,0 2-72,-1 0-49,2 4-60,-1-1-72,2 4-71,1-3-76,1 4-75,3 0-48,2 0-117,2-2-618,4 0-889</inkml:trace>
  <inkml:trace contextRef="#ctx0" brushRef="#br1" timeOffset="482025.6626">6309 14636 494,'8'-11'895,"-1"2"-52,0 0-81,-3 1-63,1-2-57,-5 10-69,8-14-43,-8 14-67,6-9-60,-6 9-77,0 0-25,0 0 26,0 0-11,0 0-1,10 13-27,-10-1-274,-1 2-14,0 5 0,-2 0 0,1 4 0,1 2 0,-2-1 0,0 1 0,2-1 0,-1 0 0,0 0 0,0-1 0,0-3 0,1 0 0,1 1 0,-1-4 0,1 0 0,-2-2 0,1-1 0,1-1 0,0-13-307,-1 22-163,1-22-32,0 19-11,0-19-55,-3 12-25,3-12-35,-5 9-83,5-9-519,0 0-838</inkml:trace>
  <inkml:trace contextRef="#ctx0" brushRef="#br1" timeOffset="482610.3025">6064 14901 652,'-11'-4'762,"3"0"-102,8 4-63,-12-9-52,12 9-90,-6-7-55,6 7-71,0 0-29,0 0-49,6-10-25,-6 10-32,21-2-22,-6 2-25,4 0-15,2 2-23,2-2-7,5 0-23,0 1-4,1-1-19,1-1-5,0 1-14,2-2-3,2 0-10,0-3 0,-4 1-3,-2 0-8,-2-1-5,1 1 3,-5-2-11,0 0 11,-3 2-4,-4 0 1,2-2 2,-4 0-1,-1 2-4,-1-1 3,-4 0 0,1 0 9,-2-2-5,-6 7 6,9-12-10,-9 12-3,4-14-2,-4 14 2,0-15-1,0 15 16,-1-14 3,1 14 13,-3-11 3,3 11 1,-4-12 6,4 12 11,0 0 5,-9-6 22,9 6 15,-7 6-1,2 1 0,5-7-22,-9 18 8,5-4-13,0-1-7,-2 2-6,1 3-9,0-1-7,-1 2 4,3 1-15,-3 1-4,3-4-3,-2 0-6,2 2-4,0-1 0,1-1-4,2-1 6,-1-3-2,1-1-6,1 1 0,0-2 4,3-1 2,1-3-4,3 1-1,-1-2-2,4-3 4,1 0-6,1-3 3,2 0-1,2-5-3,2 0-1,3-4-1,-1 1 1,3-6-1,0 0 1,0-4-1,-2 0 1,-1 2 2,-1-4 1,-3 2 2,-3 2 21,-2 3 29,-3 2-58,3 1 0,-6 2 0,-6 8 0,11-9 0,-11 9 0,0 0 0,7 8 0,-7-8 0,1 14 0,-1-14 0,-1 20 0,0-8 0,-2-2 0,2 2 0,1-12 0,-1 20 0,1-20 0,1 18 0,-1-18 0,5 15 0,-5-15-41,8 10-447,-8-10-84,11 4-162,-11-4-164,16 3-827,-6-6-1407</inkml:trace>
  <inkml:trace contextRef="#ctx0" brushRef="#br1" timeOffset="483124.9846">7829 14962 245,'-5'-10'813,"5"10"-118,-6-8-38,6 8-39,-6-8-38,6 8-29,0 0-54,-6-10-57,6 10-52,0 0-21,0 0-9,0 0-18,-13 4-8,13-4-22,-4 10-6,4-10-40,-5 19-25,5-19-46,-2 20-193,2-20 0,1 23 0,-1-23 0,2 21 0,1-10 0,1 1 0,-2-1 0,2-2 0,0 0 0,0 2 0,0-4 0,-4-7-151,10 14-158,-10-14-23,7 11-36,-7-11-12,7 7-59,-7-7-55,0 0-63,12 1-61,-12-1-198,0 0-356,7-11-782</inkml:trace>
  <inkml:trace contextRef="#ctx0" brushRef="#br1" timeOffset="483465.7694">7735 14770 425,'-13'2'699,"13"-2"-111,0 0-21,-11 4-48,11-4-18,0 0-51,0 0-13,0 0-52,0 0-25,12 7-29,-12-7-37,18-4-15,-8 1-28,5-1-25,-1 0-34,3-2-29,-3-2-22,2 2 4,0-2-59,-1 0-17,-1-2-14,0 3-11,-1-3-8,-2 2 0,0-2-12,-2 2-3,-3 0-4,0-1-6,-2 1-1,-4 8-8,3-16 4,-3 16-4,-4-13-1,4 13-4,-11-11 21,11 11-17,-15-6 1,15 6-1,-20-1-8,9 2-1,-3 3-8,1 0 14,0 4-1,-1 0-23,2-1-56,1 4-58,2-2-49,1 3-30,2-1-49,1 0-24,4 0-62,1-11-36,1 23-20,4-13-5,0 2-1,4-2-28,1-1 20,2 0-143,0 0-290,2-3-405</inkml:trace>
  <inkml:trace contextRef="#ctx0" brushRef="#br1" timeOffset="483757.5882">8098 14769 594,'8'-10'644,"0"1"-80,-1 0-45,-2 0-28,1-1-52,-1 0-7,-1 2-26,-1 0-15,-3 8-35,8-14-32,-8 14-38,5-10-47,-5 10-27,0 0-4,0 0 5,0 0-6,0 0 2,0 0-12,-4 19-1,1-7-23,0 4 6,0-1-16,1 5-26,-2 2-20,0 2-16,0-1-11,0 2-4,1-1-68,1 3-18,-1-3 0,1 0 0,2 1 0,2-3 0,-2-3 0,3 1 0,-1-1 0,1-1 0,1-2 0,0 0 0,0-2 0,1-1 0,-1-4 0,4 1-22,-3 0-144,1-5-75,2 2-28,-8-7-44,16 7-20,-16-7-32,17 4-68,-17-4-7,22-1-14,-11-2-60,3-4-77,-2 3-127,0-4-321,0 0-653</inkml:trace>
  <inkml:trace contextRef="#ctx0" brushRef="#br1" timeOffset="484273.2724">7987 14984 589,'-13'4'637,"2"-1"-124,11-3-69,-13 3-68,13-3-42,0 0-36,-5 8-58,5-8-39,8 6-45,-8-6-30,19 4-27,-5-3-13,5 1-25,2-1-6,5-1-6,4 1 1,6 0-23,3-2 8,1 0-23,8-2 0,1-1-1,2-1-2,0 1-2,0-2 8,-1 0 10,1-2 29,-5 1 28,-2-1-24,-9 1 28,-1-1-18,-4-1 40,-7 4 6,-2-1 18,-5-1-23,-3 2 1,-3-1-9,-2 1-6,-8 5-22,6-10 8,-6 10-4,0 0 23,-5-10 3,5 10-2,-12-3-2,12 3 8,-17-1 3,17 1 3,-23 3 18,11-2-20,-3 5-2,2-3-9,-2 2-18,2 3-13,-1-1-13,1 2-13,3-1-16,-1 2 2,3 1 24,0 0-41,4-1 5,2 3-2,1-3-1,2 3-2,3-4-1,1 5-11,3-2 1,2-1 0,1 1-3,2-2 2,2 0-15,2 1-23,1-3 8,-4-1 4,3 0 6,-3 0 3,1-4 5,-2 2-4,-2-1 11,-2 1 1,0-1 22,-9-4 8,13 4-5,-13-4-3,0 0 26,6 7-36,-6-7-3,0 0 0,-8 4 0,8-4 5,-15 1-6,15-1 0,-21 0 5,8 0-3,0-1-37,-2-2-42,-1 2-64,-2-2-41,2-2-82,-1 2-65,1-2-120,-1 1-134,2 0-116,-1 4-801,4-4-1123</inkml:trace>
  <inkml:trace contextRef="#ctx0" brushRef="#br1" timeOffset="484756.9844">9215 15105 789,'0'0'662,"8"-8"-94,-8 8-51,11-11-78,-1 3-60,2 0-51,1 1-17,1-2-94,0 1 22,1-1-52,-1 2-11,2-3-38,-3 2 11,-1-1-18,0 0-2,-3 2-32,1-1-9,-4 0-26,-6 8-6,9-12-21,-9 12 0,2-12-12,-2 12 1,-8-6-6,8 6 2,-15-1-11,15 1 8,-22 1-5,8 3 16,-2 5 20,1-1 16,0 3 40,-2 0 16,2 3 9,1 1 0,1-1 6,2-1-3,2 1 5,2-2-8,2 1-7,1-3-13,3 1-4,1-11-20,0 19 5,2-9-22,2-2-8,3 1-15,0-2 13,3-1-34,3 0-10,2-1-53,1 0-57,3-4-62,0 2-28,2-3-67,0 0-44,0-2-28,5 0-58,-3-3-30,-1 1-28,-1-1-21,1-2 8,-3-1-31,-1-1 27,-2-2-101,-3 2-316,1-4-430</inkml:trace>
  <inkml:trace contextRef="#ctx0" brushRef="#br1" timeOffset="485003.8255">9671 14899 572,'4'-17'584,"-1"2"-74,2 2-25,-1 0 2,-2-2-4,2 5-50,-1-1 1,-1 1-28,-2 10-36,4-16-43,-4 16-40,3-11-21,-3 11 5,0 0 1,0 0 23,0 0-15,0 0-7,2 11 15,-2-11-2,0 23 7,0-9-7,0 4-283,0 1-3,-1 3 0,1 2 0,0-1 0,0 2 0,-1 1 0,1-1 0,-2 0 0,1 2 0,1-2 0,-1 0 0,1-3 0,0-3 0,0 1 0,1-1 0,0 0 0,1-2 0,0-1 0,1-3 0,1 1 0,-1 1-374,1-5-87,1 0-91,3-3-86,0 3-56,-2-3-46,2 0-762,2-4-1127</inkml:trace>
  <inkml:trace contextRef="#ctx0" brushRef="#br1" timeOffset="485693.3943">10000 15197 615,'9'-10'678,"-2"4"-113,1 0-33,2-6-48,0 3-83,1 0-18,1-3-61,1 0-13,4-1-37,-3 0-16,2 0-8,0-3-13,0 2-18,3-4-22,0 1-15,-3 0-18,2-3-23,0 2-24,-1-4-9,-2 0-25,-1 0-10,-1-2-12,-3 5-9,-1-2-12,-1 1-4,-1 0-1,-4 1-10,-1 3-4,0 0 1,-2 2-10,-3-1-5,-1 1 12,-1 2-17,-2 2 12,-1 0-17,0 2 10,-2 3-11,0-1 15,10 6-11,-21-2-1,10 4 31,0 1-25,-1 3 6,0 4 27,2 1 11,-1 5 4,2 2 28,0 1 10,-1 5 11,0 2 12,3 2 15,-1 3 0,1 0-6,-2 6-1,1 1 2,-2 1-12,2 0-84,0 0-26,-1 2 0,0-3 0,0 4 0,0 0 0,-2 0 0,1-1 0,-1 2 0,-1-1 0,0-1 0,1 0 0,-1 0 0,1 0 0,-1-2 0,2-2 0,0-1 0,0-5 0,1-2 0,0 3 0,-1-3 0,1-3 0,1 3 0,0-3 0,1-3 0,-1-2 0,1 0 0,2-1 0,-1-2 0,1-2 0,1 1 0,0-3 0,2-3 0,-1 1 0,2 0 0,1-12 0,1 17 0,-1-17 0,8 13 0,-8-13 0,12 7 0,-12-7 0,16 3 0,-16-3 0,22-1 0,-11-2 0,3-2-46,0 0-16,1-2-7,0-2-4,2 1-5,0-6 9,2 2 0,-2 0 2,-1-3-6,0 1-6,-1-2 5,-3-1-12,-1-1 21,-3 3-4,-3-4 7,-2 1-1,-5 0 1,-2-4-1,-6-3-12,-4 0-3,-5-3 0,-5 2 14,-2 0 6,-3 3 17,-1 2 0,-2 1 15,0 3-1,4 3 11,2 0 0,1 2 9,6 3 2,1 0 11,5 0 9,2 1-3,3 4-5,8 4 3,-1-14-5,7 6 2,7 0-10,6-4-5,7 0-30,8-4-34,7 3-57,1-4-59,7 0-69,9-4-106,0-1-104,4-3-106,-4 3-824,4-4-999</inkml:trace>
  <inkml:trace contextRef="#ctx0" brushRef="#br1" timeOffset="526208.8251">17562 560 242,'0'0'742,"0"0"-100,-16-2-43,16 2-15,0 0-67,-14-2-21,14 2-34,0 0-36,-14 0-17,14 0 15,0 0-81,0 0 13,-14 3-83,14-3 77,0 0-36,0 0 21,0 0-17,3 11-30,-3-11-217,11 4-71,-11-4 0,22 6 0,-7-5 0,3 2 0,3-2 0,-2 1 0,4-1 0,4 0 0,-4-1 0,-2 1 0,1 1 0,-2-2 0,0 0 0,-4 0 0,-2 0 0,0 0 0,-1 0 0,-13 0 0,21 2 0,-21-2 0,15 0 0,-15 0 0,14 0 0,-14 0 0,0 0 0,16 1 0,-16-1 0,0 0 0,0 0 0,0 0 0,0 0-147,0 0-502,0 0-116,0 0-129,0 0-917,0 0-1513</inkml:trace>
  <inkml:trace contextRef="#ctx0" brushRef="#br1" timeOffset="548822.2424">19035 432 873,'0'0'711,"-6"-8"-47,6 8-24,-6-8-77,6 8-37,0 0-68,-7-11-62,7 11-35,0 0-2,0 0-6,0 0 57,0 0-82,-9 10 32,9-10-33,0 19 3,-1-7-42,-1 2-44,0 2-244,2 1 0,-3 1 0,2-1 0,-2 3 0,2-3 0,0 1 0,-2 0 0,2 0 0,-1 1 0,0-2 0,2-2 0,-1 2 0,1 0 0,-1-3 0,1 1 0,0-2 0,0 0 0,-2-2 0,2-11 0,0 21 0,0-21-184,0 16-303,0-16-49,-1 13-71,1-13-100,0 0-43,-6 11-809,6-11-1201</inkml:trace>
  <inkml:trace contextRef="#ctx0" brushRef="#br1" timeOffset="549159.0325">18551 535 946,'-13'-4'754,"3"0"-84,10 4-96,-16-6-57,16 6-41,-11-4-62,11 4-68,-8-6-39,8 6-19,0 0-39,4-12-22,-4 12-22,18-7-32,-4 2-20,5-1-36,5 1-11,6-2-21,3-1-16,3 3-8,6-5-13,3 4-6,-9-2-33,9 0 17,-2 2-2,-1 1-5,-5-3-8,-1 2 0,-3 1-1,-1-2-6,-4 1-7,-3 3-4,1-2 4,-4 1-10,-3 0-7,0 1-3,-3-1-3,-4 2-7,1-2-10,-1 3-11,-1-1-27,-11 2-26,14-2-16,-14 2-29,15-2-3,-15 2-48,12-1-58,-12 1-13,0 0-81,12 3-94,-12-3-45,0 0-261,0 0-276,0 0-644</inkml:trace>
  <inkml:trace contextRef="#ctx0" brushRef="#br1" timeOffset="549907.5706">19392 427 56,'-12'-3'881,"12"3"-201,0 0-33,-8-11-6,8 11-63,-5-8-41,5 8-68,0 0-45,-6-10-47,6 10-53,0 0-53,-7-6-55,7 6-34,0 0-16,-8 9 50,4-2-64,0 3 39,0 3-72,-1 3 34,0 5-64,-3-1 36,3 1-27,0 1-12,1 1-18,-1 0 10,1 1-2,-1 1-9,1-3-10,3 2-11,0-5-2,1 1-13,0-2-1,2-2-14,1 1-16,2-3 0,-1-3 0,1 0 0,1-4 0,1 0 0,1-3 0,1 0-23,-9-4-25,20 0-17,-8-3 6,0-2-1,2-2-3,-2-3-5,3-2-10,-2-3 10,0 0 5,4-4-29,-5 3 55,1-3-29,-3 4 58,-1-1-38,0 3 46,-2 1-37,-1 3 68,-1-1-63,1 3 42,-6 7-46,6-9 54,-6 9-54,0 0 59,0 0-37,0 0 62,11 6-1,-11-6-7,1 12-6,-1-12-5,2 15 2,-2-15-8,2 18 0,-2-18-8,2 19 1,1-9-5,1-1-3,-2 1-23,-2-10-26,8 14-43,-3-6-73,-5-8-7,12 12-45,-12-12-8,17 6-56,-17-6-5,18 3-2,-18-3 9,22-3-15,-9 1 23,1-2 14,0-3 25,-1-1 32,2 0 16,0-3 34,1 1 19,-5 1 36,1-1 9,-1 0 49,-2 5 47,-1-3 47,1 2 14,-9 6 5,11-8 6,-11 8 33,0 0 46,12-3 9,-12 3-6,0 0 19,5 10-8,-5-10-2,1 14-29,-1-14 0,-1 15-22,1-15 3,0 20-43,0-20 5,0 21-35,0-21 25,4 19-48,-1-9 15,1 2-29,3-2 15,0 0-24,1-1 15,0 0-34,1-1-16,3 0-54,-1-4-31,-1 1-42,3-3-46,-2-1-52,-11-1-51,26-1-32,-15-1-62,2-1-29,1-4-54,-1-2-142,-2-1-342,0-2-545</inkml:trace>
  <inkml:trace contextRef="#ctx0" brushRef="#br1" timeOffset="550215.3824">19926 521 530,'0'0'381,"-20"5"-14,20-5-64,-15 7 31,15-7-37,-9 8-13,9-8-32,-4 10-14,4-10 0,3 12-25,-3-12-4,8 9 6,-8-9 15,16 8 19,-7-4-25,-9-4 14,22 5-27,-11-4-16,3-2-2,-14 1-38,25-2-10,-13 0 20,0-2-30,1 0 16,-3 0-28,0-2 20,2-2-49,-5 0 23,1-2-50,-1-1 31,-1 0-54,-2 2 30,-2-3-57,-2 12 0,0-17-13,0 17 2,-5-18-2,5 18-6,-10-13 1,10 13-16,-14-6-18,14 6-43,-22 0-52,11 4-35,-3 1-45,-1 3-58,-1 4-54,2 0-66,-1 0-56,3 3-73,2-1-72,-3 4-605,7-4-805</inkml:trace>
  <inkml:trace contextRef="#ctx0" brushRef="#br1" timeOffset="550598.1515">20391 657 16,'15'-9'880,"-1"1"-162,-2-1-57,-2 1-81,0-2-76,-2 3-44,-3-1-58,-5 8-59,8-13-51,-8 13-36,0 0-34,0-15-10,0 15-13,0 0 13,-13-4-43,13 4 4,-17 2-61,8 2 11,-1 0-50,-1 0 12,-1 3-41,0 0 13,0 0-35,2 1 15,2 2-12,-2-1 1,3 1 1,3 1-9,2-1-34,2-10-43,1 22 0,4-11-29,3 1-7,1 0-17,1-1 28,4 1 21,0 0 7,2-2-6,0 2 29,-3-5 0,1 1 33,-1-1 10,-1 0 49,-2-2 15,-1 0 65,-9-5 3,15 8 66,-15-8-5,9 7-19,-9-7-30,0 0-10,0 0-15,-4 7-18,4-7-14,-14 4-22,14-4-14,-25 1-14,12 1-11,-3-1-17,-2-1-36,0 1-83,-2-1-143,1 0-159,1-1-155,-3 2-245,-3-6-1077,6 4-1600</inkml:trace>
  <inkml:trace contextRef="#ctx0" brushRef="#br1" timeOffset="551920.6685">21463 633 402,'0'0'690,"-16"5"-111,16-5-24,-10 5-43,10-5-16,0 0-52,0 0-21,0 0-57,6 12-35,-6-12-43,16 1-5,-4 0-49,2-2-9,0-2-57,2 2-8,0-5-38,2 2 22,-2-3-52,3 0 15,2-2-48,-5-1 25,4-1-41,-5-2 34,3 0-52,-4 0 27,0-1-38,-1-3-1,-2 1-1,-2-1 0,-1 0 5,-2 2-9,-1-2-2,-2 3 1,-3 0-6,-2 2 3,1 0-1,-4-1 0,0 2-6,-1 0 1,-1 3 8,-2 1-9,0 1 0,-1 1 0,1 0 1,-3 3 2,12 2 3,-21 1 7,8 2 4,0 2 9,-1 4 72,3 2-61,-2 3 66,2 1-61,-1 3 70,1 4-38,0 5 54,4-1-55,-2 3 47,2 2 13,4 2-11,-1 0-38,1 2-81,2 1 0,2 9 0,3 4 0,0 0 0,2 0 0,3 0 0,-1 2 0,0-2 0,1-1 0,-1-2 0,-1-1 0,-2-1 0,0-2 0,-4-4 0,1-3 0,-4-1 0,0-1 0,-1-3 0,-1-4 0,-1 0 0,-1-4 0,0 0 0,-1-1 0,2-4 0,1-1 0,0-4 0,0 0 0,2 0 0,-1-3 0,3-9 0,-5 16 0,5-16 0,0 0 0,2 13 0,-2-13 0,12 1 0,-12-1 0,23-5 0,-7 1 0,1-2 0,3-1 0,1-3 0,0 1 0,1-2 0,3-2 0,-1-1 0,-1 0 0,-3-1 0,-3 1 0,0 0 0,-3-2 0,-2 0 0,-2-2 0,-5 3-3,-2-3-90,-3 0 11,-3-2-4,-4 1 1,-5-7-7,-4 2-42,-4-2 40,-4-1-35,-4 2 47,0 0-21,-4 4 21,0 1-15,1 1 13,7 4-31,-3 0 11,3 1-28,4 4 17,2-1-24,2 1-7,3 2-32,2-2-11,2 1-10,3 2-16,6 7-28,-2-17-19,6 7-51,1 1-34,4 0-4,4-2 8,1 0-14,5 0 37,-1 1 38,2-2 53,2 1 39,0 1 81,-2 0 40,2 0 103,-1 1 36,-1 0 59,-1 2 32,0-1 18,-4 1 46,1 0 17,-2 3 17,-1-3 12,-3 3-20,0 1 4,-10 3-19,17-7-27,-17 7-6,12-2 9,-12 2-9,11 6 9,-11-6-28,11 9 2,-11-9-33,8 14 29,-6-5-44,2 2-12,0-1-42,1-1 1,-1 2-36,1-2 11,0 2-28,0-3 13,2 3-28,0-3 26,0 0-33,0 0 14,1-3-22,1 2 9,1-4-34,1 1-1,1-2-44,1-1-16,1-2-46,-1 0-6,3-5-3,0 0-6,-1 1 9,-1-4 22,1-1 13,0-3 18,-3 1 18,1 0 11,-4 1 21,0-2 35,0 3 15,-3-1 44,0 1 27,-6 10 32,7-14-25,-7 14-2,8-11-27,-8 11 37,0 0 25,0 0 14,0 0-11,0 0 20,6 11-64,-6-11 53,0 14-77,0-14 31,0 19-60,0-19 35,0 19-57,0-19 37,1 22-61,-1-22-11,0 19-101,0-19-61,3 18-72,0-7-36,-3-11-16,6 15-39,-1-8-80,3-1-59,-8-6-31,14 9-158,-14-9-428,19 2-721</inkml:trace>
  <inkml:trace contextRef="#ctx0" brushRef="#br1" timeOffset="552288.4437">22452 872 233,'6'-6'800,"-6"6"-140,8-11-72,-8 11-100,7-6-68,-7 6-58,0 0-9,11-1-2,-11 1-9,8 3-48,-8-3-13,9 9-46,-9-9-21,10 13-46,-10-13-4,9 14-46,-9-14-6,7 16-38,-7-16 1,7 16-36,-7-16 13,6 11-24,-6-11 15,4 13-28,-4-13 16,1 12-22,-1-12 23,0 0-27,0 0 22,0 14-24,0-14 17,0 0-23,0 0 27,0 0-28,0 0 27,0 0-33,-10-10 20,10 10-20,0-12 19,0 12-23,1-20 22,3 8-24,0 0 22,0-2-16,1 1 14,3 0-15,-1-1 14,3 3-15,1 1 19,3 1-10,-1 0 29,-1 2-5,4 4 64,-1 0 31,0 1 14,1 2-5,0 3-15,2 1-17,-2-1-7,-1 3-17,-2 2-17,-2-1-10,1 1-8,-3 0-7,-4 1-5,0 0-10,0 1-45,-3-2-107,-2-8-121,3 19-76,-3-19-105,0 17-101,0-17-43,0 15-70,0-15-831,1 19-1114</inkml:trace>
  <inkml:trace contextRef="#ctx0" brushRef="#br1" timeOffset="552821.1179">23261 871 403,'11'-11'789,"-3"4"-101,-3-1-69,0-2-76,0 3-50,0-2-51,-5 9-53,4-12-61,-4 12-27,-1-12-34,1 12 1,-8-7-42,8 7 12,-11-5-30,11 5-2,-18 5-30,8-2 10,-3 5-24,-1 0-17,1 1-25,-2 3-18,2-1-23,-1 3-16,1-1 0,3-2-16,1 2-17,1-1-6,2 0 0,3 0-6,2-1-11,1-11-19,4 20-29,2-11-80,2 1-11,5-2-65,-2-1-6,5 0-42,-2-4-16,3 1-15,0-1-17,2-2-27,2-1 8,-2-1 13,3-2 11,2-1-9,-2-1-2,2-4 44,-2 0 42,3-4 28,-2-2 37,-1 0 31,0-5 35,-2 1 26,-3-1 60,-1-2 36,-2-1 54,0 1 43,-3 3 36,-2-2-2,-1 0 31,-1 3 6,-1-2 14,0 6 14,-3-1-35,0-1-9,1 4 2,-2 2-3,1 0-20,-3 10-27,2-14-12,-2 14 22,0 0 15,0 0-13,0 0 42,0 0-43,-7 11 28,3-1-16,1 2-5,1 1-24,1 5-3,-2-2-16,0 2-26,2 3-10,0-3-16,-1 3-15,1-1-11,0-1-2,1-1-9,-1 1-8,1 0-11,0-2-17,0 0-26,0-2-52,1-1-93,-1-1-42,1-2-66,0 0-16,-1-11-22,3 19-43,-3-19-67,3 12-69,-3-12-47,4 11-143,-4-11-544,0 0-846</inkml:trace>
  <inkml:trace contextRef="#ctx0" brushRef="#br1" timeOffset="553120.929">23501 896 854,'-9'-4'673,"9"4"-75,-14-7-78,14 7-80,-8-7-68,8 7-77,0 0-40,0 0-52,9-6-31,3 4-40,2 0-26,4 2-22,3-2-12,0 1 7,7-1 14,2-1 15,3 0 11,1 0-13,2 0-8,-5 1-25,-3 1 0,-1-2-25,-7 1 25,2 1-38,-4 0 16,-3 1-12,-1-2 15,-1 4-1,-2-1 34,-11-1 8,18 6 19,-18-6-27,12 11 11,-12-11-22,7 13-3,-7-13-24,8 14-1,-8-14-22,5 17 14,-5-17-27,5 16 14,-5-16-27,5 14-10,-5-14-52,6 14-12,-6-14-39,6 11-10,-6-11-48,6 11-36,-6-11-51,9 5-41,-9-5-36,11 4-23,-11-4-81,13-1-96,-13 1-637,16-7-782</inkml:trace>
  <inkml:trace contextRef="#ctx0" brushRef="#br1" timeOffset="553416.7465">24056 675 49,'-16'-1'791,"1"-1"-170,15 2-80,-22 2-52,22-2-62,-16 2-54,16-2-19,-12 7-44,12-7-27,-4 7-39,4-7-7,3 11-42,-3-11 8,13 8-11,-13-8 12,20 7-45,-8-5 15,2-1-35,-2 2 9,4-3-24,-2-1 5,1-2-35,-1 0 28,-2-2-40,0 3 37,-3-4-69,3-2 20,-6 1-36,1 1 17,-7 6-43,6-16 22,-6 16-40,-1-13 36,1 13-42,-8-12 28,8 12-26,-15-8 41,15 8-62,-19-4-13,19 4-73,-23 2-37,11 1-76,-1-1-50,2 5-52,-2-1-57,2 1-103,0 0-4,4 0-83,-1 5-642,3-6-832</inkml:trace>
  <inkml:trace contextRef="#ctx0" brushRef="#br1" timeOffset="553763.5304">24278 841 550,'0'0'676,"0"0"-108,9 4-39,-9-4-60,0 0-9,0 0-60,-4 10-18,4-10-18,-8 13-55,3-5-43,0 0-58,1 0-4,4-8-52,-5 17-8,3-7-39,2-10 0,-4 16-33,4-16 1,1 16-20,-1-16 2,7 15-15,-1-9 15,-6-6-14,15 12 6,-4-9-20,0-1 18,-1 1-25,3-3 8,1 0-24,0-1 25,3-2-18,-2-1 13,1-1-6,-2-3 25,1 2-15,-2-3 20,-2 0-24,-1-3 30,-1 3-15,-2-3 17,-2 3-36,-2-2 15,-3 11-28,0-18 24,-2 8-34,-3 1 24,0 3-25,-3-2 26,0 3-31,-2 1 22,1 1-35,-4 0-3,1 2-85,12 1-72,-26 1-79,26-1-75,-22 5-93,12-3-69,1 2-48,2 2-159,7-6-506,-12 6-821</inkml:trace>
  <inkml:trace contextRef="#ctx0" brushRef="#br1" timeOffset="554145.2988">24590 892 857,'0'0'791,"11"-5"-43,-11 5-83,13-3-48,-13 3-88,9-3-72,-9 3-102,0 0 3,14 1-50,-14-1-7,10 8-58,-5-2 2,-5-6-98,9 14 33,-2-6-31,-3 1-24,-1-1-20,-3-8-14,6 17-27,-6-17-61,5 17 50,-5-17-11,2 11-6,-2-11 7,2 12-21,-2-12 5,0 0-10,0 0-9,0 14 4,0-14-1,0 0-8,0 0-11,0 0 3,0 0-8,-4-12-5,4 12 6,1-18 17,2 6-13,-1-3-6,5-2-4,-1-5 1,1 1-8,4-1 15,-1 3 1,1-1 8,3 3 1,1 3-43,3 0 78,1 4 2,2 3 22,2 2 19,-3 3 28,1 3 32,3 4 12,1 3 13,2 1-154,-3 3-9,-2 3 0,-3-3 0,-4 4 0,-2 0 0,-3-1 0,-3 1 0,-3 1 0,-2 0 0,-4 0 0,-2 3 0,-3-1-37,-2 2-562,-4 1-127,-1 3-232,-6-3-894,-1-1-1566</inkml:trace>
  <inkml:trace contextRef="#ctx0" brushRef="#br1" timeOffset="555385.3174">26467 838 831,'0'0'673,"0"0"-58,0 0-47,0 0-55,0 0-67,0 0-42,0 0-36,0 0-47,9-4-54,-9 4-8,16-10-61,-5 3-12,3-1-49,-1-1-2,2-1-49,0-2 7,3-1-38,-3 0 13,1-2-30,-1 0 12,2-1-22,-4-1-6,3-1-4,-5 2 4,0-4-7,-2 1 1,-2 0 1,-3 2 20,0 0-26,-3 2 0,-2 0-7,-1-1 10,-4 1-16,1 3-5,-4 1-9,-2 2 14,2 0 3,-5 4 2,3 1 9,1 2-4,10 2 3,-23 1 3,11 1 21,1 8 18,2 0 30,0 2-2,2 6 49,-2 5-50,5-1 65,-4 7-6,4 3-16,0 1-6,2 1-9,0 3-57,1-2 48,1 2-53,0 2 45,1 7-13,1-1 19,2 2-10,0-1-87,4 2 0,-2-2 0,3-2 0,-4 2 0,4-3 0,-4-2 0,1-7 0,-2-2 0,-1 2 0,-3-8 0,2 0 0,-2-3 0,-2 2 0,2-5 0,-3-1 0,3-2 0,0 0 0,-4-2 0,4-1 0,0-4 0,0-10 0,-2 20 0,2-20 0,0 14 0,0-14 0,2 11 0,-2-11 0,7 6 0,-7-6 0,12 0 0,-12 0 0,17-4 0,-5-1 0,1 0 0,0-2 0,1-1 0,-3-1 0,3-1-44,-1-2-4,1 0-11,-5 0 4,1-1-21,-2-2-13,-2 1-7,-3 0-14,-3-3 3,-1 0-13,-3 0-11,-5-2 29,-2 0-11,-6-3 31,-4-7-31,-2 4 20,-4-1-18,0 1 22,-2-1-3,1 2 30,-1 1-10,3 2 25,4 2-12,3 2-8,2 1-21,3 3 14,3 1-6,4 0 3,4 2 12,3 10 4,6-19-10,4 9-16,6 0-11,4 1-3,9-1-13,3 2-4,13 0 25,2 0 18,3 1 7,0 2 17,0 0 10,2 0 7,-5 0 15,-6 2 18,-5 1 21,-5-2 14,-2 3 27,-8 0 15,-1 0 29,-2 2 16,-5 0 0,-1 4 6,-3-2-7,-9-3 12,10 10 4,-10-10 2,3 13-25,-3-13-32,0 16 4,0-16-38,-3 16 10,3-16-32,-1 14 12,1-14-16,-1 13 6,1-13-51,1 15-3,-1-15-56,7 12-16,-7-12-70,11 6-65,-11-6-39,13 3-60,-13-3-33,14 0-50,-14 0-60,19-4-173,-11-1-373,1-1-628</inkml:trace>
  <inkml:trace contextRef="#ctx0" brushRef="#br1" timeOffset="555689.1294">27003 870 245,'-19'7'700,"5"-1"-118,-1 0-73,6 1-41,0 0-60,4 0-62,5-7-21,-4 13-39,4-13-42,4 14-39,6-8-27,-1-1-14,2-1 1,5 1-17,-1-4-9,3 2-20,0-3-4,0 0-21,1-3-3,-2 1-9,-1-2-9,1-1-5,-1-2 23,-3-3-30,2 1 18,-2-4-23,-4-1 6,0 2-14,-4-3-4,-1 1-29,0-1 19,-4 4-24,0 11 15,0-24-27,-2 15 15,-2 0-15,4 9 7,-11-12-21,11 12 23,-16-5-16,16 5 7,-21 3-54,10 2-44,-2 3-78,1 0-52,1 2-98,2 2-67,-2 2-80,4-1-73,1 0-703,2 0-860</inkml:trace>
  <inkml:trace contextRef="#ctx0" brushRef="#br1" timeOffset="556073.8853">27398 992 259,'0'0'841,"0"0"-169,9-5-74,-9 5-85,0 0-49,0 0-54,0 0-22,6 11-28,-6-11-57,0 0-34,2 15-33,-2-15-44,2 11-30,-2-11-4,5 15-45,-5-15-2,4 13-41,-4-13 8,8 13-34,-8-13 13,6 11-32,-6-11 23,7 9-32,-7-9 16,11 8-22,-11-8 19,10 4-29,-10-4 15,0 0-32,20 0-17,-20 0-21,18-7-22,-8 2-12,0 0-2,1-2 6,1-3 15,-1 0 11,0 1 9,0-3 9,-4 3 8,3 1 11,-3-1 10,1 2 13,-2 0 10,-6 7 0,11-11-9,-11 11 20,10-3 21,-10 3 16,0 0-7,13 5-2,-13-5-4,11 11 3,-4-6-17,-1 4-4,-6-9-3,12 14-1,-6-5-16,1-1-39,0-1-58,0 3-68,1-3-67,2-1-107,-1 1-80,2-3-107,3 1-38,-1 0-157,1-1-278,1-1-588</inkml:trace>
  <inkml:trace contextRef="#ctx0" brushRef="#br1" timeOffset="556849.4056">28215 1022 224,'10'-7'780,"-1"-3"-135,-5 3-43,2 0-84,-6 7-59,6-13-53,-6 13-47,0-12-48,0 12-33,-6-10-14,6 10-11,-13-4-15,13 4 5,-20 0 7,9 4-43,-2 1 7,-1 0-53,1 1 17,-3 3-61,0 2 27,-2-1-73,5 3 48,-3-3-77,4 2 48,1-3-67,0 1 44,2 2-62,0-2 48,4 0-63,-1-1 59,6-9-8,-3 15-11,3-15-10,3 14-30,-3-14-54,13 11-7,-13-11-50,19 8-9,-9-7-35,-10-1-28,28 0-8,-10-2-20,-1-3-31,1 0-6,1-3-1,1-2-5,2-4 3,1-3 24,-1 0 10,-4-3 10,3-1 25,-4-3 40,2-3 21,0-4 39,-6 4 18,-1-1 37,-1-2 45,-2 3 22,-2-4 51,0 2 3,-3 4-2,-2 0 10,-1 3 66,-1 2 4,0 1-29,-1 0-22,0 4-10,-3 1 22,0 2-26,0 2 3,1 1-27,-5 2 15,8 7-22,-9-9 23,9 9 7,-13 3-12,6 3 0,0 1-2,1 4 15,-2 4 6,2 3 37,-1 3-23,2 0-7,0 4-28,-1-1-1,5 0-22,-1 0-17,1 1-7,1 0-5,3-2-6,0 1-4,4-3 2,-2 1-6,5-2 0,-1-3 15,3-1-36,-3 1 16,5-5-30,-1-1 5,0-2 1,3-1-11,0-2 26,0-1-3,0-1-6,2-4-6,1 0 4,-1 0-3,1-4-6,2-2-9,-2-2 1,3-3-6,-3 0-2,-1-2 10,2-3-3,-2-2 6,-4 2 20,-1 1-15,0-1 16,-6 3-20,1 1 13,0 0-8,-4 3 19,-2-3-11,-2 12 18,-1-15-22,1 15 19,-10-14-7,10 14 14,-14-10-22,14 10 15,-18-5-18,18 5 22,-17 0-29,17 0-8,-14 5-41,14-5-26,-11 11-8,11-11 1,-4 16-7,4-16-3,4 21 5,-2-12 14,3 5 17,-1-2 19,4 1 9,-3-1 16,1-1 18,-1-2 32,1 1 20,-3-1 39,-3-9 29,8 14 33,-8-14 31,4 11 20,-4-11 48,1 12-73,-1-12 37,-5 8-87,5-8 30,-9 6-80,9-6 37,-13 5-73,13-5 39,-16 6-89,16-6-34,-20 3-127,20-3-110,-21 0-99,10 1-157,0-4-180,-3 6-865,2-7-1241</inkml:trace>
  <inkml:trace contextRef="#ctx0" brushRef="#br2" timeOffset="558867.2052">29781 851 357,'-2'-14'500,"0"3"-29,1-2-47,-1 2-5,-1-1-23,0-1-13,1 1 28,1 2 4,-3-1-11,4 11-2,-4-18-22,4 18-19,-4-13-53,4 13 8,-5-9-40,5 9 42,0 0-56,-6 6 36,6-6-1,-7 17-34,2-3-14,0 4-5,0 0-207,0 3-37,1 1 0,-1 1 0,0 1 0,1-1 0,1 1 0,0 0 0,0 0 0,0 0 0,2-1 0,1-2 0,0-1 0,0-1 0,1 0 0,1-2 0,0-3 0,1 3 0,1-5 0,-2 2 0,2-6 0,2 2-334,-6-10-164,13 9-59,-13-9-79,14 7-64,-14-7-29,16 0-774,-6-4-1130</inkml:trace>
  <inkml:trace contextRef="#ctx0" brushRef="#br2" timeOffset="559200.0005">30023 940 501,'0'0'732,"0"0"-119,0 0-39,-4-12-69,4 12-49,0 0-39,-13 2-47,13-2-55,-9 12-23,9-12-45,-7 15-39,4-5-29,-1 0-14,3 0-29,0 1-23,1 1-12,1 0-18,3 0-14,1-1-8,0 3-12,4-4-6,1 1-7,0-1-3,3-3-13,0-1-1,1 1-3,3-2-3,-2-3-3,0 0-3,-1-2 4,2-2 0,-1 0-5,2-3 4,-4 0-2,2-3 1,-4-1 10,2-2 4,-3 0 4,-2-1 10,-1 0-5,-1 0 7,-3 0 8,-3 12-5,0-20-6,-2 10-2,-3 2-8,-1 0-14,-2 2-5,0-2-3,-1 2 0,-1 2-10,0 0-41,-1 2-85,0 0-76,11 2-101,-22 0-131,12 2-162,1 1-72,0 1-728,0 0-1004</inkml:trace>
  <inkml:trace contextRef="#ctx0" brushRef="#br2" timeOffset="559620.7426">30347 1015 30,'0'0'984,"0"0"-145,0 0-101,0 0-109,5-9-99,-5 9-104,0 0-71,0 0-25,0 0-28,8 9-27,-8-9-27,7 15-34,-2-6-36,0 0-33,-1 2-26,-1 3-25,1-2 9,0 0-42,0 2 13,-1-3-39,0 1 16,-2 0-31,-1-12 15,4 18-30,-4-18 45,2 13-50,-2-13 28,2 12-19,-2-12 16,0 0-32,0 0 38,-1 12-45,1-12 32,0 0-41,0 0 34,-4-12-37,4 12 3,0-13-2,1 2 5,-1 11-2,3-24 8,1 9-4,0-1 8,1 0-1,3-1 0,2-1-2,-1 3 4,1-2-1,3 5 4,-2 0 0,2 4 8,0 0 11,2 2 22,-1 4 16,1 1 84,-1 1-53,4 2 66,-2 3-65,0 1 45,0 1-74,-2 1 42,-2 2-63,-1 1 42,-1 0-64,-1 2 40,-3 0-85,1 0 26,-1 0-148,-1 2-88,-2-4-99,-1 0-80,1-1-107,-2 1-114,-1-11-11,4 17-147,-4-17-422,4 15-833</inkml:trace>
  <inkml:trace contextRef="#ctx0" brushRef="#br2" timeOffset="560163.4054">31134 1134 83,'13'-10'892,"-2"1"-149,-1-3-72,-3 2-81,-1 0-69,-3 0-49,-3 10-73,3-17-42,-3 17-47,-8-16-22,2 10-7,-4 3-35,-3-1 9,-3 4-28,-1 0-38,-4 4 49,-3 0-104,-2 3 35,3-1-114,-5 2 78,4 2-91,3 0 56,0-1-79,2 3 55,2-2-70,3 0 62,4-1-79,1 1 66,1-1-74,4-1 90,4-8-97,2 14 55,-2-14-85,10 13 50,-10-13-69,15 9 5,-5-6-45,3-1-22,0-2-13,2-2-21,2-1 9,1 1 25,0-3-6,0-1 27,2-3 16,-2 1 22,1 0-9,0-2 39,-2 0-9,-2 3 31,-3 0-6,-1 1 31,-1 1-4,-1 1 11,0-1-10,-9 5 51,14 0 14,-14 0 6,12 5 12,-7 3 11,0 1 4,-1 3 1,-2 2-6,1 1 4,-2 5-15,-1-1 71,0 8-44,0 2 89,0 5-31,0 3-21,-1 0-79,1 0 44,-3 0-68,2 1 58,0-2-78,-1 2 63,1-3-44,-2 1 47,0-4-28,-1-1 35,0-5-7,-1-4 23,1 1-106,-1-4 0,1-3 0,-3 0 0,2-2 0,-3-3 0,0-2 0,-1-1 0,0-3 0,0-1 0,9-4 0,-19 3 0,19-3 0,-20-7 0,8 0 0,2-3 0,-3-2 0,2-5 0,0 0 0,0-4 0,5-1 0,-2-5-89,-1 0-269,4 3-35,0-6-72,4 5-33,-1-1-87,2 0-80,4 0-53,3-4-687,1 0-1009</inkml:trace>
  <inkml:trace contextRef="#ctx0" brushRef="#br2" timeOffset="560821.0053">31367 1138 363,'0'0'738,"18"-7"-118,-8 2-44,2 1-73,2 1-64,1-2-37,0-2-53,2 2-28,-2 0-62,2 0-29,-2-2-55,1 2-6,-4-2-27,1 0-12,-1 1-19,-3-1-2,1 0-22,-4 3-2,1-3-18,-7 7-13,5-10-20,-5 10 7,0 0-21,-3-10 3,3 10-12,-11-3 11,11 3-7,-18 3 9,9-1 5,-5 3-3,1 0 11,-2 5 4,2-3 0,0 3-10,0 1-3,2 1-2,1-1-5,1 1-5,1 2 4,4-2 2,2-1-12,0 0-3,5 1 2,1-2-11,2 3-5,3-2-23,4-3-7,0 0-8,2 1-6,2-2-3,2-3-10,-1-1 4,5-1 18,-3 1 4,4-6 7,3 3-10,-1-5 22,5-2-10,-1-2 20,0 0-7,-2-2 9,-1-3-11,-2 0 14,-1-1-4,-2-1 7,-4 2-8,-3 0 18,-1 0-11,-2 2 23,-5 0-7,0-1 9,-3 2-11,-4 11 19,1-18-5,-1 18 4,-5-17 3,0 8 6,-3 4-3,-1-2-1,0 3 2,0-1-11,-1 2-13,10 3 0,-17-3-2,17 3 9,-16 2-19,16-2 9,-12 7-9,12-7 37,-7 13-40,7-13-3,-5 19-12,7-10-2,-1 4 5,2 0-3,1 1-8,1 0 15,0 1-7,1 1 8,2-3 3,0 2 8,-1-1-4,1 0 25,2-2 14,-2 0 9,0 0 23,-3-4 5,1 1 9,-1-1 2,-5-8-5,7 13-33,-7-13 27,0 0-5,1 13-18,-1-13-7,-7 7-9,7-7-8,0 0-10,-16 2 3,16-2-22,-16-1 9,16 1-4,-17-4-39,17 4-64,-16-6-76,6 3-60,10 3-39,-13-12-111,13 12-110,-9-12-92,9 12-111,-3-17-598,3 17-899</inkml:trace>
  <inkml:trace contextRef="#ctx0" brushRef="#br2" timeOffset="561121.8141">32271 841 419,'7'-8'868,"2"2"-133,-3-2-81,-6 8-98,12-12-36,-12 12-62,10-9-40,-10 9-61,8-8-47,-8 8-35,0 0-38,8-7-7,-8 7-20,0 0-1,0 0-24,5 14-9,-5-14-3,2 17-19,-2-3 12,0-1-25,2 3-7,-1 2-23,-1-1-5,1 1-9,2 1-16,-3 1-9,1 0-8,1-2-13,1 1-27,1-1-24,-2 0 0,4-1 0,0 0 0,3-3 0,-2-1 0,3 0 0,1-2 0,-1 0 0,2-1-66,3-4-69,-2 0-30,2-1-41,-1-2-50,0-1-65,0-2-1,3-2-68,0-2-79,-1 0-49,2-5-52,1-1-26,-5 3-728,3-6-928</inkml:trace>
  <inkml:trace contextRef="#ctx0" brushRef="#br2" timeOffset="561320.6906">32258 930 550,'-17'-1'788,"4"0"-134,13 1-65,-17 0-83,17 0-52,0 0-65,0 0-62,0 0-85,0 0-30,17-1-59,-3 2-6,3-1-41,2 1-11,3-1-30,0 1-8,2-1-55,0-1-31,3 1-73,0-2-92,-4 2-68,1-1-61,2-4-108,-7 3-126,1-2-517,0 2-689</inkml:trace>
  <inkml:trace contextRef="#ctx0" brushRef="#br2" timeOffset="562733.7574">19040 1978 798,'0'0'840,"-8"-5"-106,8 5-66,0 0-34,-7-8-17,7 8-73,0 0-55,0 0-53,-10-6-52,10 6-26,0 0 8,-5 12 35,5-12-40,-3 21 16,0-4-193,2 1-184,0 6 0,-2 2 0,2 7 0,-2 4 0,1 5 0,-1 3 0,2-1 0,-1 1 0,0-5 0,2-2 0,0 1 0,0-1 0,0-3 0,2 2 0,0-4 0,-1 1 0,1-5 0,0-2 0,-1-1 0,2-2 0,-3-5 0,1 0 0,1-2 0,0-1 0,-1-4 0,1 0-534,-2-12-208,1 17-131,-1-17-191,0 0-513,5 9-1223</inkml:trace>
  <inkml:trace contextRef="#ctx0" brushRef="#br2" timeOffset="563035.5635">19029 2140 906,'-2'-14'725,"4"-1"-106,0 4-63,3-4-26,3 2-57,5-1-37,0 1-74,6 0-13,0 2-25,5 4 13,2 0-6,2 5-26,0-1-42,0 3-9,0 1-42,-1 2-32,-4 2-14,-1 1-11,-2 0-7,-4 2-17,-2-2-6,-4 3-6,-4-2 7,0 2-67,-3 0-59,-3-9 0,-1 17 0,-5-8 0,-1 3 0,-3-2 0,-3-1 0,-1 2 0,-4 0 0,0-1 0,-1-1 0,0-1 0,0-1 0,0 2 0,2-4 0,-1 1-296,4-1-105,-3-1-63,6-2-99,-2 0-121,13-2-104,-19 5-794,19-5-1230</inkml:trace>
  <inkml:trace contextRef="#ctx0" brushRef="#br2" timeOffset="563544.256">19370 2123 876,'8'-5'718,"0"0"-53,0-2-64,1 3-14,4-2-33,0-1-38,2 3-53,-1 1-25,4 1-24,0-1-16,2 3-63,1 3-46,-3 0-48,3 3-35,-1-1-31,-1 5-35,-4-3-22,-1 3-25,-4-1-16,2 0-7,-6 1-16,1 2-11,-4-3-12,-1 2-6,-1 1-7,-1-12 2,0 19-21,0-19-37,-3 18-38,3-18-41,-3 12-23,3-12-18,-3 10-17,3-10 0,0 0-24,0 0 0,0 0-1,0 0 22,0 0-6,0 0 19,8-10-2,-1 2 36,0-3-10,0 1 15,1-2 36,1 4 19,-1-4 13,-2 4 12,-1-1 12,2 4 7,-7 5 12,10-10 23,-10 10 20,10-5-2,-10 5 5,0 0 18,16 4 21,-16-4-1,12 7 8,-12-7-2,14 9 19,-6-6-11,-1 3 20,-7-6 11,18 8-7,-7-5-6,-1-1-12,3 0 0,-1-1-15,2-1 7,0 0 4,-1-1 2,3-1-20,0 0 12,0-1-18,-1-2 7,-1-2-21,-1 2 17,1-2-24,-4 0 11,1-1-25,-2-2 18,-1 1-31,-1 0 14,-3 0-24,0-2 18,-4 11-21,2-17 4,-2 17 11,-4-15-6,-2 7-6,6 8 0,-12-11-3,3 6-35,9 5-63,-19-6-53,19 6-47,-22-1-60,11 4-78,11-3-73,-23 4-100,9 3-94,0-1-126,2-1-574,2 2-906</inkml:trace>
  <inkml:trace contextRef="#ctx0" brushRef="#br2" timeOffset="563839.0672">20294 2138 467,'0'0'876,"11"-10"-113,-11 10-55,7-7-46,-7 7-44,6-8-62,-6 8-45,0 0-79,8-8-78,-8 8-24,0 0-33,0 0 5,9 5-3,-9-5-16,5 16-7,-3-4-6,1 2-83,-1 4-187,0 6 0,0 2 0,0 6 0,0 4 0,-1-3 0,-1 5 0,2-3 0,-2 2 0,1-1 0,0 0 0,-1-1 0,0-2 0,0-3 0,1-1 0,-1-1 0,0-2 0,2-1 0,-2-6 0,0 1 0,0-2 0,1-4 0,-1 0 0,0-14-215,0 21-356,0-21-85,1 12-98,-1-12-155,0 0-702,0 0-1263</inkml:trace>
  <inkml:trace contextRef="#ctx0" brushRef="#br2" timeOffset="564106.9016">20401 2312 76,'1'-22'778,"3"1"-182,0 1-58,4 1-37,-1 1-41,5 1-34,3 3-30,1 0-24,4 3-5,2 2-14,2 2-6,0 2-15,3 3 2,0 1-36,0 2-1,-2 1-29,-1 1-34,-2 1-32,-4 1-27,-2 0-24,-2 2-23,-5-2-13,-4 1-15,-5-6-17,4 14-8,-4-14-17,-7 15-6,1-6-11,-5-2-11,-1 1-22,-2-1-8,-2 1 0,0-2 0,-2 1 0,1-2 0,-1 2-60,2-3-91,2 0-106,-3 1-51,6-4-82,0 2-51,11-3-143,-19 3-113,19-3-188,0 0-520,-11-1-1007</inkml:trace>
  <inkml:trace contextRef="#ctx0" brushRef="#br2" timeOffset="564706.5311">20789 2226 829,'0'0'673,"21"-6"-43,-11 3-61,4-1-50,2-1-31,-1 0-78,3-2-18,2 0-50,-1-1-43,1 1-27,-2 0-44,-2 0-7,1 0-22,-3 1-8,-1-1-38,-2 2 1,-2 0-26,0 1-3,-9 4-35,14-9-15,-14 9-42,6-7 23,-6 7-28,0 0 8,0 0-24,0 0 11,-10-1-22,10 1 15,-14 8-14,6-2 20,1 4-15,-3 0 25,2 2-12,0 0 11,2 0 19,-2 2-1,3-2 8,1 1-10,2-1-4,0 2-8,2-14-4,3 23-5,0-13 22,0 1-33,4-2-7,0-1-9,0-1-31,2 0-60,0 0-68,1-2-59,-1-2-35,5-3-61,-14 0 2,20 2-83,-20-2-7,23-4-26,-10 3-26,-3-4 7,3-2-23,-2 2 27,0-4 91,-2 1-12,0-1 134,-2-2 51,0-1 154,-2 2 17,0-3 113,1 4 29,-1-1 39,-1 0 18,1 1 10,1 1 13,-1 0 17,2 1 22,1 3-18,-8 4 6,15-7-11,-15 7-12,19-3 15,-19 3-18,22 6 24,-12-2-12,4 1 7,-2 4 8,0-1-37,-1 2 41,-2 1-8,0-1-38,0 2-11,-3 0-16,-1-1-19,-1 0-15,-3 1-19,1-2-10,-4 1-14,2-11-15,-5 18-7,1-11-11,4-7 3,-7 14 4,7-14-3,-12 11-66,12-11 0,-7 6 0,7-6 0,0 0 0,0 0 0,-12-2 0,12 2 0,0 0 0,4-17 0,1 8 0,2-1 0,0-3 0,5 1 0,-1-2 0,3-1 0,-1 1 0,3-1-4,0 1-413,2-1-100,2-1-61,3 1-146,2 4-255,3-3-596,0 2-1221</inkml:trace>
  <inkml:trace contextRef="#ctx0" brushRef="#br2" timeOffset="565329.111">22929 2220 331,'0'0'646,"-11"-12"-73,11 12-31,-7-10-26,7 10-14,-7-9-19,7 9-31,-6-7-19,6 7-53,0 0-23,0 0 51,0 0 20,-8 5-7,8-5-12,2 22-27,-2-5 24,0 3-27,1 5-236,-1 4-143,0 5 0,0 0 0,0 0 0,0 2 0,-1-4 0,-1 2 0,2 0 0,-1-4 0,1 0 0,-1 1 0,-1-4 0,1 1 0,0-3 0,0-1 0,-2-2 0,2-3 0,1-2 0,-3-2-262,2-1-288,0-2-59,1-12-88,-3 17-102,3-17-112,-4 10-476,4-10-988</inkml:trace>
  <inkml:trace contextRef="#ctx0" brushRef="#br2" timeOffset="565604.9382">22810 2414 378,'5'-20'724,"0"1"-112,1-1-58,5 1-46,1 0-33,4 0-28,4 2-30,3 1-22,2 3-32,3 3-1,2 1-10,1 2-11,1 3-19,-3 2-28,-1 2-17,1 1-43,-4 3-28,-1-2-21,-2 6-9,-4-1-2,-3 1-18,-3 1-13,-2-1-47,-1 1-96,-5 0 0,-4-9 0,-2 21 0,-1-11 0,-5 1 0,-2 0 0,-3 2 0,-4-2 0,1 0 0,-2-1 0,-3-1 0,2 0 0,0-1 0,-1-2 0,3 0 0,0-1-76,2-1-269,1-2-67,2-1-98,12-1-94,-22 2-145,22-2-167,-16 0-538,16 0-1070</inkml:trace>
  <inkml:trace contextRef="#ctx0" brushRef="#br2" timeOffset="565950.7219">23341 2295 618,'0'0'1008,"9"-6"-178,-9 6-76,13-6-41,-13 6-78,19-2-81,-19 2-60,27 1-42,-10 2-53,-1 2-43,5 3-49,-1 0-58,-1 2-49,0 1-35,-2 0-30,-2 2-25,0 1-26,-1-2-14,-5 0-17,0 3-48,-2-5-5,-2 2 0,-2-3 0,-3-9 0,2 20 0,-2-20 0,-2 12 0,2-12 0,-7 14 0,7-14 0,-8 6 0,8-6 0,-9 4 0,9-4 0,0 0 0,-12-4 0,12 4 0,-5-9 0,5 9 0,-4-14 0,4 14 0,5-19 0,-2 9 0,1-2 0,2 0 0,2 0 0,2 0 0,1-3-24,1 1-173,2 1-66,0-1-53,0 2-43,0 0-73,1 2-37,-3 1-79,1 1-31,-2 1 25,-1 2-117,-1 0-518,-9 5-800</inkml:trace>
  <inkml:trace contextRef="#ctx0" brushRef="#br2" timeOffset="566296.5146">23778 2319 454,'0'0'584,"7"8"-97,-7-8-49,13 4-78,-13-4-57,20 3-29,-20-3-27,24 0-16,-8 0-14,-1-3-14,3 1-16,0 0 17,-2-4-29,1 2-11,-3 1-28,1-1 7,-3-1-12,-2-1 17,0 2-8,-2-1-4,0 0-38,-8 5-7,10-8-21,-10 8-11,0 0-20,4-8 7,-4 8-14,0 0 14,-12-2 7,12 2 47,-11 4 22,3 1 15,-3 2 34,-1 2 11,2 4 16,-4-1 18,1 3 3,0 1-5,2 2 0,0-1-20,1 0-24,4-2-33,1 1-116,2 0-21,2-3 0,-1 0 0,4-2 0,0 1 0,2 1 0,3-4 0,-1 0 0,3 2 0,1-3 0,2-2 0,0 1 0,1-1 0,3-2 0,-1 0-12,4-1-284,-1-3-54,2 0-58,5-3-55,-1-2-77,1-3-86,6-2-77,-5-2-89,6-5-472,0-1-872</inkml:trace>
  <inkml:trace contextRef="#ctx0" brushRef="#br2" timeOffset="566689.2686">24348 2277 446,'-9'-6'664,"9"6"-80,-14-7-22,14 7-76,-10-5-61,10 5-24,-5-7-40,5 7-50,0 0-24,0 0-22,2-8-52,-2 8-10,13-5-30,-3 3-17,3-1-32,1-1-14,2 0-7,1-1 3,1-1-14,2 0-18,0-2-15,-1 1-7,1-1-19,-3-1-4,1-1-5,-1 2-1,-2-3-8,0 1 0,-3-2-9,-2 1 5,1 1-10,-5-3 7,1 1-8,-5 3-6,0 0-1,-2 9-3,-1-16 5,1 16-1,-8-15 2,8 15-2,-14-11 0,5 8 4,9 3 8,-18 0 24,7 3 22,-1 4 28,0 3 31,0 4 9,-1 2 39,-1 5-3,1 2 23,1 4 5,0 2 1,2 5 5,-3 2-6,6-5-24,-1 1-135,0-1-25,2 0 0,1-4 0,1-1 0,2-1 0,-1-1 0,0-1 0,2-4 0,1 0 0,0-2 0,0-3 0,1 1 0,2-3 0,1 0 0,-2-1-184,2-1-199,2-2-56,-2-1-61,-4-7-104,10 10-87,-10-10-57,11 4-725,-11-4-1095</inkml:trace>
  <inkml:trace contextRef="#ctx0" brushRef="#br2" timeOffset="567007.0699">24357 2471 458,'0'0'740,"-15"-7"-144,15 7-56,-9-3-87,9 3-42,0 0-61,0 0-40,0 0-11,10-2-64,-10 2-24,26 0-49,-9 1 5,3-1-26,3 0 2,4-1-26,1-1-2,-1 1-28,1 0-7,1-3-25,-2 2-2,-2 0-20,-2-1 4,-3 1-15,-2 0 7,-3 1-12,-1 0 11,-14 1-14,20 0 16,-20 0-4,14 4 9,-14-4 35,8 9 8,-8-9 20,1 13-7,-1-13-5,0 18-2,0-18-18,-2 21 4,2-21-31,-3 20 7,3-20-20,0 19 8,0-19-12,2 17 13,-2-17-14,7 17-13,-2-11-19,-5-6-29,13 12-30,-6-7-32,-7-5-22,17 6-29,-5-2-49,1-3-49,-13-1-46,25-1-54,-12-1-36,1 0-63,2-4-108,0 1-663,1-6-829</inkml:trace>
  <inkml:trace contextRef="#ctx0" brushRef="#br2" timeOffset="567304.8889">24919 2234 105,'-22'3'880,"1"-1"-187,4 1-70,1 1-80,3 0-90,1 0-28,2 1-75,10-5-29,-11 9-65,11-9-17,-2 10-44,2-10-7,7 10-24,-1-6 11,4-1-7,1 1 1,0-3-8,3 0-3,-1 0-5,1-2-10,-1 0-6,1-1 8,-3-2-12,0 0-15,1-1-8,-3 1-17,0-1-21,0-3-17,-2 0 1,-1 2-14,-6 6-14,4-12 1,-4 12-23,0-12 7,0 12-13,-9-10 8,9 10-16,-13-10 12,13 10-33,-15-5-23,15 5-77,-19 0-43,19 0-47,-20 3-61,8 1-63,1-1-128,-1 4-108,2 1-104,-1 1-791,1 1-1097</inkml:trace>
  <inkml:trace contextRef="#ctx0" brushRef="#br2" timeOffset="567823.5663">24986 2462 848,'15'2'843,"-15"-2"-91,16-2-55,-16 2-58,23-1-58,-9 0-79,1 1-27,3 1-25,2 0-63,1 1-51,2 1-42,0 4-19,-2 0-42,2 0-24,-3 3-28,0 0-34,-2-1-27,-3 4-22,-2-4-20,-3 2-32,-1 0-46,-2 1 0,-2-2 0,-3 1 0,1 0 0,-3-11 0,1 16 0,-1-16 0,-1 17 0,1-17 0,-3 13 0,3-13 0,0 12 0,0-12 0,0 0 0,-2 12 0,2-12 0,0 0 0,0 0-45,0 0-29,0 0-7,11-3-3,-11 3-14,13-12 10,-5 5-24,1-3 20,3-4-33,2-1 11,1-6-4,0 1 2,0-1 12,3-1 8,-5 2 21,1 4 15,-5 0 11,-1 4 6,2 1 15,-3-1-5,-3 4 3,1 1 6,-5 7 8,0 0-1,0 0 11,0 0 0,0 0 17,0 0 20,-5 14 22,1-4 46,-2 2 21,3 3 39,-4-1 6,4 1 8,1-1-4,0 1 13,0-1 8,2-1-5,2 0 12,0 2-197,2-2 0,2-1 0,0 1 0,3-4 0,0 1 0,5-1 0,-1-2 0,5-1 0,-5-2 0,3 1 0,2-2 0,-2-2 0,-1 0 0,0-1 0,-2 0 0,1-1 0,0-1 0,-1 0-165,-2-3-615,0 2-183,-2-3-1016,-3 0-1724</inkml:trace>
  <inkml:trace contextRef="#ctx0" brushRef="#br2" timeOffset="569647.8047">26804 2517 216,'0'0'916,"0"0"-147,-4-9-52,4 9-68,0 0-51,-2-10-49,2 10-67,0 0-37,0 0-61,-2-10-16,2 10-85,0 0-47,0 0-43,0 0-8,0 0-4,-10 8-9,6 1 1,-1 1-21,3 1-19,-2 0-30,1 1-5,1 0-24,-2 0-4,4 3-25,0-3-45,0 0 0,0 0 0,2 0 0,0 0 0,1-2 0,1-1 0,0 1 0,3-2 0,0-1 0,0-2 0,2 0 0,-9-5-82,16 7-23,-16-7-24,19 0-12,-7-3-22,-1 2 2,0-4 1,3-1 7,-3-1 3,1 0 13,-1-3 15,1-1 18,-2 0 18,-1 0 20,0 2 11,0-2 17,-2 4 2,-3-1 12,-4 8-4,13-12 0,-13 12 3,8-7 2,-8 7 6,0 0 5,0 0 4,11 5 4,-11-5 3,4 10 8,-4-10 3,8 14 3,-2-6-1,0 1-4,-1-1 2,3 1 4,-1 0-7,5-1-4,-1 0 10,0-2-5,1 1 4,-1-2 3,2 0 4,-2-2 10,3 0 0,-1-2-3,1-1 14,0 0-2,0-2-7,1-3-5,0 0-7,1 0 6,-3-2-6,1-2 1,-1 0-5,1-2-9,-5-1 5,0-1-5,1 0 5,-4-2-1,0 1-10,-3-2-3,1 2 0,-2 0-4,-2 0 5,0 1-7,-2-1-15,-2 2-12,1 1-97,-1 0-80,0 4-91,-1-1-82,5 8-75,-14-12-91,14 12-184,-13-5-452,13 5-799</inkml:trace>
  <inkml:trace contextRef="#ctx0" brushRef="#br2" timeOffset="570552.2296">27636 2329 281,'5'-9'872,"-5"9"-120,11-11-47,-11 11-69,8-12-46,-8 12-62,7-9-83,-7 9-65,0 0-49,10-5-30,-10 5 14,0 0-30,4 15-23,-4-3-25,-2 4-13,-2 2-12,1 3-34,-2 2 4,3-1-43,-2 1-7,1 0-31,3-2-14,-4 1-71,4-3-16,2 1 0,0-2 0,0-1 0,2-1 0,2 0 0,1-2 0,-1-1 0,3 0 0,1-3 0,0 0 0,1-3 0,3 1 0,-1-4-3,-1-1-144,1-2-34,0-1-28,4-1-10,0-3 2,-1-2 12,4 0 10,-2-3 22,1-4 25,-3 1 26,-1-1 25,-2 0 19,-1 2 14,-1-1 21,-5 2 34,3 3 22,-4-3 11,-5 10 13,5-9 16,-5 9 55,0 0 21,0 0 15,0 0 7,-5 12 10,5-12-37,-5 17-9,2-8-27,0 2-8,0 0-32,1 0 10,2 0-24,0-11 9,0 21-15,2-10 0,2-2-26,2 1-2,1-3-77,-1 2-59,4-4-22,2 2-36,-3-2-23,6-2-28,-2-1-30,2-2-36,-1 0-36,4-2-13,-1 0-9,1-4-2,-4-1 33,4 0 13,0-3 59,-2-2 31,-3 0 85,1-2 63,-4-1 71,-1 3 62,-1 2 65,-3 1 43,0-1 17,-2 3 10,-3 7 1,5-11 23,-5 11 22,0 0-10,0 0 20,0 0-6,0 0-27,1 11-24,-1-11-28,0 14-24,0-14-27,0 17-18,0-17-16,3 18-10,-3-18-11,3 18-10,-3-18-7,8 15-6,-8-15-5,9 13-20,-9-13-39,9 9-42,-9-9-39,14 7-51,-14-7-58,15 1-51,-15-1-74,18-4-62,-9 0-133,1 1-679,1-6-838</inkml:trace>
  <inkml:trace contextRef="#ctx0" brushRef="#br2" timeOffset="570815.0671">28322 2370 87,'-12'-3'810,"12"3"-181,-20-2-39,20 2-69,-11 2-65,11-2-50,0 0-40,-9 6-19,9-6-27,0 0-37,7 12-28,-7-12-29,15 7-25,-4-5-18,0 1-8,0 0-26,0-2-16,2 0-13,-13-1-7,20-1 4,-20 1-9,18-2-20,-18 2-14,17-5-3,-17 5-26,11-6-10,-11 6-12,7-6-9,-7 6-8,0 0-9,7-7-19,-7 7-39,0 0-45,0 0-45,0 0-41,-15 1-48,15-1-52,-12 8-72,5 0-86,-2 0-59,1 1-123,-1 3-608,2-1-848</inkml:trace>
  <inkml:trace contextRef="#ctx0" brushRef="#br2" timeOffset="571520.637">28751 2659 531,'8'-6'695,"1"-1"-118,-9 7-32,8-12-96,-8 12-1,2-14-70,-2 14-26,-5-13-24,5 13-23,-9-12-13,0 7-16,-1 0-16,0 3-6,-4 2-9,1 0-5,-4 2-21,2 3-28,-3 0-12,3 2-34,-3 3-7,1 1-26,3 0-30,-1 3 4,3 1-32,3-3 1,2 2-19,-1-1 1,6 2-13,-2-2-2,6 0-15,1-1-16,2 0-66,3 0-50,1 0-38,2-3-40,3 0-29,-2-2-24,3 0-28,2-3 13,-1-1-55,1 0-7,-2-3-31,3-1-9,2-1-4,0-3 11,0-3 55,2 0-51,-1-3 55,2-5-26,-2 1 15,1-3 32,-2-1 81,-1-2 136,-1-4 110,0-4 42,-1 3 21,-1-5 20,-4 4 33,-2-2 20,0 0 24,-2 3-1,-3 3 12,-1 1 27,-2 3 9,1 2 4,-2 0-16,-1 3-1,0 1 7,0 13-54,-1-21-9,1 21-1,-4-10 2,4 10 15,0 0-19,-11 8 9,4 4-1,0 2-2,-1 5-18,0 2 11,0 5 6,0 0 5,0 1-42,2 2 6,2-4-24,-2 0-19,3 0-16,2-2-13,-1-2-22,4 0-4,-1-2-17,2-2 4,1 0-11,2 0 3,0-2-7,3-3 1,1 0-13,2-3-8,2 0-18,-2-3-13,3-3-44,0 1-9,-1-4-35,2-4-8,1 1 1,0-3 4,2-3 8,-2-1-7,-1-2-2,0-2 34,0 0-1,-2-2 34,0-1-8,-2 1 22,-3 4-7,1 0 25,-1 1-21,-3 3 28,-1-1-20,-5 9 25,10-8-10,-10 8 58,0 0 8,0 0 33,13 4 16,-13-4 14,4 10 10,-4-10-2,3 13-18,-3-13-14,2 17-8,-2-17-18,8 19 9,-8-19-39,8 17 7,-3-10-2,0 0-17,4-2-24,0 2-97,1-4-109,3 1-116,1-3-143,1-1-177,0 0-238,6-3-605,2-2-1116</inkml:trace>
  <inkml:trace contextRef="#ctx0" brushRef="#br2" timeOffset="572063.6603">30106 2573 758,'0'0'652,"0"0"-65,0 0-5,-10-4-54,10 4-53,-4 8-46,4-8-22,-4 12-55,4-12-42,-3 18-66,3-18-19,-1 20-55,1-20-17,3 19-47,-1-7-3,1-3-16,1 1-22,2 0-13,-2-1-47,2-1-46,-1-2-64,2 1-54,2-3-71,-9-4-65,11 7-74,-11-7-63,14 2-66,-14-2-191,13-4-396,-5-1-701</inkml:trace>
  <inkml:trace contextRef="#ctx0" brushRef="#br2" timeOffset="572360.4802">30133 2488 595,'0'0'613,"-12"8"-91,12-8-44,0 0-73,-2 13-35,2-13 21,6 6-76,-6-6-38,13 3-22,-13-3-30,19 3-22,-6-4-22,0-1-8,-1 0-28,1-1 5,0-1-21,0-1 18,-3 0-28,1 1 24,0-4-30,-4 2 1,1-4-37,-3 3 29,0-2-20,-1 1-12,-4 8-19,1-14-10,-1 14-6,-4-12-20,4 12-7,-9-10-2,9 10-6,-15-5-12,15 5-11,-19 3-25,9-2-66,-3 4-45,-1 3-58,1-1-74,1 1-53,-1 3-61,1 0-39,2-1-36,1 4-75,0-2-559,4 2-725</inkml:trace>
  <inkml:trace contextRef="#ctx0" brushRef="#br2" timeOffset="572713.2672">30571 2666 730,'19'-6'638,"-3"-1"-63,0-2-77,-3-1-52,0 0-53,-4 0-53,-3 1-4,1-2-40,-4 2-39,-3 9-32,4-16-36,-4 16-14,-6-13-39,6 13-8,-11-9-21,11 9 8,-15-3-27,15 3 8,-20 3-29,7 1 4,3 0-26,-1 0 22,-1 2-48,1 2 10,2 0-15,-1-1 7,5 2-20,0-1 16,3 1-17,3 3 19,0-2-8,3 0 2,2 3-20,3 0 21,0-1-24,4 1 25,0 0-20,1 0 20,1 2-15,-2-4 49,1-1 26,-3-2 39,0 3 2,-1-3 0,-2-1 22,-1-2 7,-7-5-14,12 11-7,-12-11-31,0 0-13,0 0-19,-2 11-10,2-11-19,-11 2 0,11-2-18,-17 0-20,17 0-74,-24-2-91,10-1-92,-1 1-96,-2-1-123,-1 0-174,-2-1-275,-3-1-531,1 0-1082</inkml:trace>
  <inkml:trace contextRef="#ctx0" brushRef="#br2" timeOffset="579845.1188">26944 3866 537,'7'-8'975,"-7"8"-115,11-9-52,-11 9-25,11-11-45,-11 11-66,7-8-31,-7 8-31,6-6-34,-6 6-37,7-7-87,-7 7-452,0 0 0,6-6 0,-6 6 0,0 0 0,0 0 0,8-9 0,-8 9 0,0 0 0,0 0 0,0 0 0,4-7 0,-4 7 0,0 0 0,0 0 0,0 0 0,0 0 0,0 0 0,0 0 0,0 0 0,0 0-272,0 0-522,0 0-141,0 0-1016,-18 3-1687</inkml:trace>
  <inkml:trace contextRef="#ctx0" brushRef="#br2" timeOffset="591914.9349">19207 3760 588,'0'0'572,"17"2"-61,-17-2-12,21-2-51,-21 2-11,23-4-60,-12 3 2,4-4-40,0 0-8,-2-1-27,2 1-8,-2-1-12,0-1-18,0-1-4,0 1-4,-3 0-7,1-3-16,-1 2-39,-4 0-1,1-1-5,-4 0-35,0-1-17,-3 10-11,1-15-17,-1 15-25,-5-17-2,-1 10-19,-2 2-7,-2 1-11,-2 2-9,-2 2-12,-4 1-2,1 3 0,-4 2-23,-2 2 0,-4 5 0,2 2 0,-2 0 0,4 2 0,-2 2 0,4 1 0,0-1 0,6 0 0,1-2 0,4 0 0,2-2 0,4-2 0,2 1 0,2-14 0,2 22 0,3-13 0,4-1 0,1-1 0,1-2 0,3-1 0,0-3 0,1 0-32,0-1-84,3-2-8,2-2-6,-1-2-5,-1 0-17,2-4 13,0 0 40,0-2-3,-3 0 11,0-3 19,0 0 18,-3-1 5,1-1 9,-3 0 11,-1 0 7,-2 0 3,-2 4 6,-2-1 9,1 3 27,-1 1 17,0 0 1,-5 10-20,8-15-7,-8 15-2,6-5 22,-6 5-3,0 0 24,9 5 4,-9-5-5,5 13 6,-1-5-7,-1 3-21,-1-1 5,2 1-13,-1 1-5,-1 1-2,1-1-3,2 2 1,-3 1-5,3-2-42,-2-3-67,1 1-88,0 0-62,1-1-42,0 1-17,1-2-75,2 2-106,0-5-112,-1 1-165,2-2-508,0-1-880</inkml:trace>
  <inkml:trace contextRef="#ctx0" brushRef="#br2" timeOffset="592195.7582">19812 3396 744,'-6'-16'741,"2"2"-69,-1-2-52,1 1-56,0 3-50,1 1-7,1 1-55,2 10-38,-4-18-58,4 18-61,-4-9 15,4 9 15,0 0-28,0 0-24,0 0-22,8 14 6,-6-1 6,2 2-37,-1 3-116,-1 2-110,2 4 0,0 0 0,1 1 0,-1 3 0,0 1 0,-2-2 0,2 0 0,-1 0 0,-1-1 0,0 0 0,0 0 0,1-3 0,-2 1 0,0-2 0,-1-3 0,3-1 0,-2-1-24,-1-4-441,1 1-61,1-2-51,-2-12-81,2 21-55,-2-21-90,4 14-604,-4-14-1010</inkml:trace>
  <inkml:trace contextRef="#ctx0" brushRef="#br2" timeOffset="592652.4834">20314 3687 230,'8'-11'826,"-1"1"-144,-1 0-23,-1 0-60,-1 2-44,-1-3-47,0 2-74,0 0-54,-3 9-35,2-20-31,-2 20-30,-2-14-22,2 14-18,-7-16-38,7 16-16,-13-13-24,13 13-19,-19-7-14,9 5-21,10 2-12,-26 1-3,10 3-14,0 0-16,0 1-21,2 3 2,-3 0-8,3 0-12,-1 2-2,2 1-7,1-1 2,2 1-15,3-1 9,0 1-3,2 0-3,5-11-3,-3 18-1,6-8-3,1-3-1,1 2-11,4-1-19,2 1-30,0-2-3,2 1 1,1-1-21,1 0-13,1 0 25,4 1 2,-4-2 21,3 2-3,-3-1 17,0 0-1,-1 0 17,0 0-2,-4-1 4,2 2 0,-5-2 17,-1 0 30,-7-6 23,9 12 19,-9-12 6,2 11 8,-2-11 1,-4 9-6,4-9-5,-13 12-11,4-8-12,-2 1-2,-2-2-15,-2 2-8,-1-3-2,-2 2-6,1-1 2,-2-2-20,2 1-2,0-1 10,0-1-27,2-1-55,0 1-52,2-2-85,13 2-82,-23-4-72,23 4-83,-14-2-148,14 2-94,0 0-197,0 0-512,0 0-997</inkml:trace>
  <inkml:trace contextRef="#ctx0" brushRef="#br2" timeOffset="593039.2366">20728 3763 444,'10'-7'822,"-3"1"-84,-7 6-79,10-11-50,-10 11-75,5-9-59,-5 9-75,0 0-38,0 0-44,-1-13-34,1 13-13,0 0-15,0 0-37,-18 4-15,18-4-31,-13 9-22,5-2-27,2-1-17,0 3-19,-1-1-1,2 3-29,1-1-6,2 1-12,-2-1 1,3 2-16,1-12 2,1 20 1,3-8-8,1-3-5,0-1 8,3 1-16,3-1 3,-1-1-2,3-2-1,3-2-2,-1-1-1,0 0-3,1-2-1,4-2 2,0 0-1,2-4 6,1 0-5,0-2-8,-1 0 7,-3-1 0,0 0 2,-2-3 18,-1-1 21,-3 0 1,-1 1 16,-3-4 1,-2 1-3,0 3-11,-6-2-4,0 2-15,-2 0-10,-3 2 1,-1 1-7,-1-1-5,-3 2 1,-3 3-7,2 1-53,-2-1-81,-1 4-78,-2 1-97,0 1-105,0 2-120,-3 1-187,-1 3-249,3-1-557,0 2-1161</inkml:trace>
  <inkml:trace contextRef="#ctx0" brushRef="#br2" timeOffset="593800.3239">22839 3773 698,'0'0'674,"15"-10"-52,-7 3-22,-1 1-74,0-2-43,-2 1-58,0 0-6,-1-1-63,-4 8-20,5-15-22,-5 15-22,2-12-31,-2 12-23,-4-12-18,4 12-27,-12-5-5,12 5-11,-21-2-6,6 6-26,-1 2-2,-3 2-11,0 1-6,-2 3-19,0 5-12,1-2-19,0 2-12,6-2-10,-2 1-6,5 0-40,2-3-8,1-1 0,3 3 0,3-4 0,2-11 0,0 20 0,3-12 0,3 0 0,0-2 0,4-2 0,0-1-59,1 0-50,3-3-15,-1-3-46,2 0-8,0-1 26,2-2 3,-2-2 22,3-2-8,-2-1 52,-1-2-7,-1 0 17,0-1 15,-3-2 10,1 0 14,-5 3 5,0-1 7,-1 1 11,0 0 30,-2 3 11,-1 0-7,1 1 6,-4 9-11,5-14 3,-5 14-12,0 0 3,0 0 16,0 0 20,0 0 10,8 6 14,-8-6-14,4 13 7,0-4-13,0 1 4,0-1-1,1 1-1,2 1-11,-1-3-5,4 2 7,-1-2-10,0-1 3,4 0-7,-3-1-8,2-2-15,-1-1-9,2 1-82,-13-4-83,26 1-142,-11-2-108,-2-1-179,3-3-156,0 2-891,0-2-1303</inkml:trace>
  <inkml:trace contextRef="#ctx0" brushRef="#br2" timeOffset="594695.5692">24932 3593 604,'14'-5'628,"-3"-1"-70,-1 1-38,0 0-59,-1-1-29,0 2-29,0-2-10,-2 0-25,-7 6-30,9-7-37,-9 7-48,6-9-34,-6 9-12,0 0-35,-6-6 11,6 6-11,-11-2-25,11 2-3,-23 1-29,10 2-4,-6 1-25,-1 3-10,-1 0-14,-2 3-5,-2 0 5,0 2 0,0 0-4,2 2-2,-2-2-35,6 2 11,1-3-9,0 1-8,5 0 13,0-2-15,2 0-5,2-2 4,3 0-2,6-8 1,-6 13-28,6-13 40,0 0-19,6 14 9,-6-14-3,15 8 1,-3-7 6,1 2-15,1-2-4,5 1 12,0 0-18,4 0 5,1-1-4,2 0 11,1 2-4,-3-2 0,2 0-6,-1 3 8,-1-1-4,-2 1-1,-6-3-5,0 4 5,-2-1-3,-1 0 1,-4 0 1,-1 2 12,-2-1 10,-6-5 4,6 10 26,-6-10 8,-5 11-12,5-11-8,-9 13-6,0-9-1,-2 3-11,-2-2 1,-2 2-8,-2-1 5,-5-2-1,0 3-4,-2-4-5,-1 1 0,-1-1-3,1 0 2,-2-2-1,1 0-3,5-1 6,-2-1-26,1 1-50,3-1-46,0-2-52,1-2-80,2 1-73,2-1-77,4-3-125,1 1-123,9 7-157,-5-13-644,5 13-1060</inkml:trace>
  <inkml:trace contextRef="#ctx0" brushRef="#br2" timeOffset="595191.2638">25258 3652 28,'0'0'934,"-4"-11"-188,4 11-55,-5-11-40,5 11-68,-4-12-48,4 12-68,-6-8-61,6 8-59,-6-5-36,6 5-41,0 0-20,-15 4-26,15-4-13,-11 9-28,6 1-20,-2 1-19,3 2-15,-1 1-23,2 1-16,-1 0-13,4-1-15,0 1-6,2-1-14,1 2-4,2-3 5,1 0-21,5-1-2,-1 0-4,-1-3-5,2 0-16,3-2-30,-1 0-28,2-4-12,-2-1-44,2-1-1,-2-2-29,1-1 0,3-4-15,-2 2 37,-2-3-17,1-2 7,-1 0 22,1-3 19,0-1 10,-2-3 25,-1 2 5,-2-2 23,0 2 2,-3-1 34,2 2 21,-4 1 52,1 2 18,-1 1 0,0 0-9,-4 9-18,5-11-11,-5 11-9,0 0 50,0 0 16,10-3 15,-10 3-20,0 0 11,3 17-4,-3-17-18,3 18 4,-3-18-27,2 20-11,0-8-10,-2 0-11,3-1-7,-2 0-6,2 1-2,-1-1-7,2-2-5,-1 1-29,-1 0-47,3-2-53,-5-8-47,7 13-66,-1-8-52,-6-5-49,14 10-54,-14-10-94,13 4-68,-13-4-61,18 0-140,-9-3-497,2-1-852</inkml:trace>
  <inkml:trace contextRef="#ctx0" brushRef="#br2" timeOffset="595579.0257">25836 3613 485,'0'0'654,"-3"-9"-60,3 9-12,0 0-88,12-3-63,-12 3-24,16-5-36,-5 2-28,1-1-40,5 0-1,-3-1-42,1 0-25,1-2-11,-1 1-18,0-2-30,0 0-25,-1 0-14,-1-1-26,-4 0-18,4 0 7,-4-2 0,0 3-26,-1-2-9,-2 1-19,-2-1-2,0 2-11,-1-2-7,-3 10-11,2-15 4,-2 15-13,-4-14 17,4 14-17,-7-11 4,7 11-12,-11-6 23,11 6-3,-14 0 25,14 0-6,-17 7 43,7 0 11,3 5 5,-1 0 4,-4 5 7,5 2 15,-1 0-2,1 3 6,-2 1-20,4 2-106,-1-2 0,1 2 0,1 0 0,0 0 0,1 2 0,0-4 0,3 1 0,-2 1 0,2-1 0,0-1 0,2-2 0,-1-2 0,4-2 0,-3 0 0,2-1 0,-1 0-1,3-4-370,0-1-78,-1-1-82,0-2-105,0 0-104,-5-8-180,10 9-523,-10-9-1056</inkml:trace>
  <inkml:trace contextRef="#ctx0" brushRef="#br2" timeOffset="595755.9189">25890 3805 165,'-9'-7'846,"1"1"-173,8 6-13,-12-9-122,12 9-57,-5-8-100,5 8-35,0 0-73,3-12-37,-3 12-44,14-7-22,-2 3-37,4 1-17,0-1-31,4 1-8,0-2-29,-1 1-28,4-1-124,-2 0-79,-1 0-136,-2 3-106,2-4-187,1 1-583,-1-1-806</inkml:trace>
  <inkml:trace contextRef="#ctx0" brushRef="#br2" timeOffset="596167.6692">26459 3580 26,'0'0'899,"0"0"-190,-14-2-68,14 2-93,0 0-54,0 0-81,0 0-21,2-11-64,-2 11-41,14-11-41,-6 5-35,3-1-27,1-2-21,-1 2-13,3-3-32,-3 2-10,2-2-15,-1 0-17,-1 1-10,-2-3-7,2 3 0,-2-3-1,-2 3-10,-5-1-11,2-1-6,1 2-6,-5 9-9,-2-19-7,2 19 0,-7-16-1,0 9-7,-1 1 1,1 1 0,-5 0 1,3 3 1,-3-1 2,0 5 26,-1 0 19,-1 4 19,1 1 25,1 4 2,-2 3 34,4 3-13,-2 2 16,1 7 2,2 0-6,-1 4-14,4-1 0,-1 3-27,3-2-5,0 2-17,-2 0-3,2 0-14,2 1-3,2-4-12,0-1-35,0 0 0,0-1 0,0-1 0,2-1 0,0-3 0,0-1 0,1-4-99,0-2-103,-1 0-67,0-3-44,-2-2-49,2 2-6,-2-12-81,2 13-110,-2-13-70,0 0-119,0 0-582,0 0-932</inkml:trace>
  <inkml:trace contextRef="#ctx0" brushRef="#br2" timeOffset="596613.386">26285 3871 498,'-14'-8'790,"14"8"-111,-8-5-60,8 5-103,0 0-67,-5-8-68,5 8-15,0 0-49,13-4-56,-1 3-43,1-1-45,6 1-28,3 0-27,6-2-23,0 2-21,9-4-26,0 2-69,-3-1-68,2-1-86,-1 1-63,-1-2-58,1 1-60,-2-2-26,-1 1-17,-3-1-4,-4 2 7,-1-1 41,-4 0-32,3 0 104,-8 0 93,2 1 203,-4-1-3,1-1 60,-1-1-6,-3 3 25,0-3 20,-1 1 28,0 0-12,2 0 11,-4 0-21,0 0 38,-1 2-10,4-2 22,-10 7 16,10-13 26,-5 6 15,-5 7 36,10-7-21,-10 7-38,6-8 5,-6 8-8,0 0 9,0 0 11,0 0 34,0 0 4,0 0 3,-2 13 13,2-13-13,-4 19-19,0-8-10,0 2-26,2 2-1,0 1-21,-1 1-24,1 0-5,0 0-18,2-1-20,0 1-43,0-3-70,0 0 0,0 2 0,4 0 0,-1-2 0,1-2 0,3 1 0,-2-4 0,3 0 0,-1-2 0,0-2 0,5 1-18,-2-3-235,4-1-51,-14-2-41,22-1-38,-8-1-62,-1-3-69,3-1-62,-3-1-42,1-2-124,0-5-519,0-1-870</inkml:trace>
  <inkml:trace contextRef="#ctx0" brushRef="#br2" timeOffset="596920.2019">27060 3546 662,'-17'0'583,"3"0"-88,14 0-61,-22 0-72,22 0-62,-16 0-29,16 0-16,-11 2-3,11-2-5,0 0-23,0 0-14,0 0-50,8 5-4,-8-5-33,15 0 14,-15 0 13,21-3 20,-9 2 1,1-2 12,-2 2-8,3-3-6,-3 1-11,-1-1-2,1 0-4,-1 1-5,-2-2-23,0 0-16,-8 5-4,9-11-28,-9 11-5,5-10-21,-5 10-11,0 0-18,-2-15 10,2 15-18,-9-8 3,9 8-9,-14-5 11,14 5-24,-18-2 12,18 2-53,-20 1-43,11 0-73,-5 4-55,1-1-62,0 2-66,1 0-73,1 3-68,2-1-69,-2 3-152,4-2-511,1-1-827</inkml:trace>
  <inkml:trace contextRef="#ctx0" brushRef="#br2" timeOffset="597220.0154">27483 3773 200,'-9'-5'785,"0"0"-116,9 5-11,-12-7-109,12 7-83,-10-6-18,10 6-62,-9-7-30,9 7-66,-8-4-19,8 4-11,0 0 10,0 0-1,0 0 4,6 10-21,0-4-29,5 2-23,1 2-34,3 0 1,6 1-38,-2 1-15,4 2-19,0-2-19,1 1-18,0 0-6,-5-4-15,3 1-28,-3 0-65,1-4-95,-4 2-74,-1-3-83,1-1-61,-3 0-95,-1-1-116,-12-3-86,20 4-200,-20-4-412,16-3-886</inkml:trace>
  <inkml:trace contextRef="#ctx0" brushRef="#br2" timeOffset="597438.8768">27807 3720 736,'-9'-14'731,"9"14"-76,-6-7-82,6 7-62,-10-7-61,10 7-8,-13 1-30,13-1-27,-17 8-21,7 0-9,-3 1-30,0 3-7,-1 1-34,-3 3-31,-3 0-26,0 2-28,1 0-38,-3 0-31,3-1-22,-4 3-25,4-3-13,0 1-19,2-3-62,3-1-92,-1-1-84,2 0-89,3-3-70,2-1-81,-1 0-90,2-1-97,0-1-77,3 0-785,4-7-1098</inkml:trace>
  <inkml:trace contextRef="#ctx0" brushRef="#br2" timeOffset="597727.7089">28313 3734 449,'0'0'1075,"10"3"-123,-10-3-86,0 0-36,13 2-85,-13-2-76,0 0-41,14 3-55,-14-3-41,0 0-72,12 5-48,-12-5-412,0 0 0,11 4 0,-11-4 0,0 0 0,0 0 0,11 4 0,-11-4 0,0 0 0,0 0 0,0 0 0,9 4 0,-9-4 0,0 0 0,0 0 0,0 0 0,0 0 0,0 0-479,0 0-315,0 0-226,0 0-840,-9 4-1577</inkml:trace>
  <inkml:trace contextRef="#ctx0" brushRef="#br1" timeOffset="686292.3767">18015 6353 669,'0'0'621,"-11"2"-57,11-2-32,-12 3-25,12-3-39,-12 4-32,12-4 5,-13 4-46,13-4 1,-13 4-49,13-4 2,-9 5-16,9-5-1,-8 7-4,8-7-1,0 0-6,-5 9-13,5-9 5,0 0-109,7 12-204,-7-12 0,15 6 0,-2-2 0,0-1 0,3 1 0,2-2 0,0 1 0,2 0 0,0-3 0,-1 2 0,1 0 0,-1-2 0,2 1 0,-2-1 0,-2 0 0,-1 0 0,-2 0 0,0 0 0,-1 0 0,-13 0 0,22 0 0,-22 0 0,16 0 0,-16 0 0,14 0 0,-14 0 0,0 0 0,15 0 0,-15 0 0,0 0 0,0 0 0,0 0-81,0 0-598,0 0-162,0 0-253,0 0-642,0 0-1423</inkml:trace>
  <inkml:trace contextRef="#ctx0" brushRef="#br1" timeOffset="687265.8883">19086 6145 472,'-11'-13'966,"11"13"-112,-8-11-102,8 11-25,-8-10-47,8 10-38,-5-11-87,5 11-3,-5-6-80,5 6-15,-6-8-60,6 8-19,0 0-91,0 0-287,0 0 0,0 0 0,0 0 0,-5 13 0,5-1 0,1 2 0,0 3 0,-1 4 0,0 1 0,0 3 0,0 4 0,-2 3 0,0 1 0,0 1 0,-1-2 0,1 2 0,-1-3 0,0 1 0,1-6 0,1 1 0,-3-3 0,3-2 0,-2-3 0,2 0 0,0-3 0,-1-1 0,1-3 0,1-1 0,0-11 0,-3 19 0,3-19 0,-1 14 0,1-14 0,0 0 0,0 0-406,0 0-528,0 0-106,12-7-794,-7-2-1542</inkml:trace>
  <inkml:trace contextRef="#ctx0" brushRef="#br1" timeOffset="687611.6786">19015 6203 105,'-4'-12'909,"1"-1"-160,2 3-69,0-1-60,1 11-74,2-23-10,1 11-44,3 1-41,3-4-16,3 1-17,2 2 6,2-2-67,7-1-16,1 2-15,2 2-1,1 1-27,1 2-119,-2 1-179,-1 3 0,1 0 0,-3 3 0,-1 1 0,-1 2 0,2 2 0,-1 0 0,-5 3 0,0 0 0,-4 2 0,0-1 0,-3 3 0,-3-1 0,-2 1 0,-3 0 0,-2 1 0,-2-1 0,-3 2 0,-3-3 0,-3 5 0,-2-1 0,-2 0 0,-2-1 0,-4 3 0,-1-3 0,-1 1 0,-1-1 0,1-1 0,3 0 0,-1-2 0,1-1 0,3 1 0,1-3 0,2 0 0,-2 0 0,5 0 0,-1-2-189,3 0-527,2 0-105,7-5-131,-11 7-790,11-7-1428</inkml:trace>
  <inkml:trace contextRef="#ctx0" brushRef="#br1" timeOffset="687999.4353">19374 6409 393,'0'0'945,"-9"-9"-111,9 9-114,-5-9-45,5 9-76,-3-9-72,3 9-78,1-12-52,-1 12-38,8-8-37,0 3-4,2 1-60,1 3 20,2-1-55,4 4-4,2-1-11,0 2-9,3 3-18,1-1-94,-4 3-87,1 1 0,-2 2 0,-2 0 0,-3-1 0,-2-1 0,-3 1 0,-1 1 0,-3 0 0,-4-11 0,4 17 0,-4-17 0,-6 17 0,2-8 0,-1-1 0,-2-1 0,1 0 0,-3-2 0,1 0 0,8-5 0,-15 5 0,15-5 0,-15 2 0,15-2 0,-13-3 0,13 3 0,-12-7 0,12 7 0,-6-9 0,6 9 0,-1-15 0,3 5 0,1 1 0,2-1 0,2 1 0,2-1 0,2-2 0,4 0 0,-1 1 0,4 2 0,0-3 0,1 5-28,-2-1-539,2 1-79,-3 2-112,1 1-131,1 0-788,-4 0-1348</inkml:trace>
  <inkml:trace contextRef="#ctx0" brushRef="#br1" timeOffset="688360.2189">19942 6457 293,'0'0'927,"0"0"-132,13 4-79,-13-4-70,0 0-37,21-2-91,-21 2-53,20-5-63,-8 2-36,-1-1-46,2-1-43,-2 2-35,3-3-1,-2 1-58,-3-1-17,2 1-21,-3 1-15,0-1-7,-8 5-20,14-9-8,-14 9-13,6-10-16,-6 10-14,0 0-9,-3-11-8,3 11-8,-12-5-4,12 5-5,-17-1 2,17 1-10,-24 2-2,10 3 3,-2-2 2,2 6 8,-2-4-21,0 6 0,1 0 0,1 0 0,3 0 0,0 1 0,2 0 0,2 2 0,2-3 0,2 2 0,0-3 0,3 2 0,0-12 0,3 22 0,1-9 0,2-4 0,3 4 0,0-4 0,0 1 0,4-1 0,0-1 0,1-1 0,0-3 0,2 2 0,0-4 0,2 0 0,-3-2-206,3-2-351,0 1-96,2-2-106,3-5-135,4-2-727,-2 0-1279</inkml:trace>
  <inkml:trace contextRef="#ctx0" brushRef="#br1" timeOffset="688791.9528">20416 6345 461,'0'0'867,"-8"5"-99,8-5-97,0 0-24,0 0-80,-2 12-35,2-12-67,10 5-33,-10-5-33,17 5-34,-4-4-43,0-1-34,1 0-33,4 0-19,2-3-25,-3 0-23,4 1-41,-2-1-15,2-3-28,1-1-18,-3 1-38,0-2-48,-1-1 0,-1 0 0,-1-2 0,-2 0 0,-1-1 0,-2-3 0,-2 4 0,0-2 0,-4 1 0,-1 0 0,-2 0 0,-2 12 0,0-20 0,-3 10 0,-1 3 0,-1-1 0,-4 2 0,1 1 0,8 5 0,-18-5 0,18 5 0,-20 2 0,8 1 0,0 4 0,-1 2 0,-2 2 0,-1 4 0,0 6 0,0 0 0,1 4 0,-2 5 0,2-2 0,1 3 0,-1 3 0,3 0 0,-2 5 0,1-2 0,-1 1 0,4 1 0,0-1 0,-2 2 0,2-3 0,2 2 0,0-10 0,1 2 0,1-3 0,1-5 0,1 0 0,-1-3 0,1-3 0,0-1 0,2-1 0,-1-4 0,2 0 0,1-11 0,-4 18-12,4-18-695,-5 12-122,5-12-95,0 0-882,-4 9-1506</inkml:trace>
  <inkml:trace contextRef="#ctx0" brushRef="#br1" timeOffset="689382.4735">20240 6583 664,'-11'-2'729,"11"2"-90,-18-3-66,18 3-45,-14 0-77,14 0-7,0 0-33,-13-3 17,13 3-26,0 0-3,0 0-30,0 0 5,10 7-68,-10-7 0,22 3-63,-7 0 1,3-1-77,2 0-5,0 1-60,7 1-17,-3-1-24,3-1-37,-1-2-83,2 3-38,2-3-104,-1 2-75,2-2-82,0 1-24,-1-1-78,1 1-74,0-2-20,-2 1 8,0-1-69,-2-1-14,-2 2-432,-1-3-677</inkml:trace>
  <inkml:trace contextRef="#ctx0" brushRef="#br1" timeOffset="689608.3391">20913 6568 1317,'11'-5'416,"-1"1"9,-4-3-4,-6 7 2,13-10 31,-13 10-30,11-10 13,-11 10-51,8-7-2,-8 7-52,5-8-4,-5 8-34,0 0-24,0 0 11,0 0 2,0 0-19,0 0-21,0 0-21,-6 15-25,2-7-22,-1-2-18,-1 6-99,2-4-58,-1 1 0,0 1 0,1 0 0,0 1 0,1 0 0,0-2 0,1 1 0,2-10 0,0 19 0,0-19 0,3 15 0,-3-15 0,10 12-52,-10-12-243,13 9-74,-13-9-14,16 5-39,-16-5-74,17 1-32,-17-1-12,22-3-3,-11-1-77,5-2-624,-2 0-854</inkml:trace>
  <inkml:trace contextRef="#ctx0" brushRef="#br1" timeOffset="689928.1385">21137 6297 671,'-17'5'781,"1"-1"-76,2 1-84,0 2-95,1-1-36,4 1-64,0 0-23,4 0-65,1 1-19,4-8-39,0 14-20,0-14-27,9 12-14,-1-5-17,1-2-14,2 0-12,2-2 22,1-3-46,1 1 0,-1-1-1,4-1-13,-1-2-8,-1 1 5,-1-3 6,0 0-12,-4-4-102,1 1-27,-1-2 0,-2-1 0,-1 0 0,0-2 0,-2 2 0,-2 0 0,-3 0 0,2 1 0,-3 10 0,-2-16 0,2 16 0,-5-17 0,5 17 0,-11-12 0,11 12 0,-18-2 0,18 2 0,-20 0 0,8 2 0,-2 3 0,1 2-132,-1 0-270,0 3-55,2 0-78,2 2-118,3 2-91,0-2-922,3 3-1335</inkml:trace>
  <inkml:trace contextRef="#ctx0" brushRef="#br1" timeOffset="690221.9579">21398 6491 270,'-5'-12'977,"5"12"-138,-4-11-56,4 11-56,-5-9-42,5 9-107,-4-8-62,4 8-58,0 0-14,0 0 15,0 0-25,10-4-30,-1 8-23,4 2-145,3 1-236,5 3 0,3 2 0,2 2 0,1-2 0,1 1 0,0 1 0,-1 0 0,-2-1 0,1-1 0,-3 0 0,-3 1 0,-1-3 0,-2 1 0,2-1 0,-3-1 0,-1 1 0,-2-3 0,-1-2 0,0 4 0,-2-4 0,-1 0 0,-1 0-340,-8-5-316,11 6-103,-11-6-51,0 0-133,14 2-543,-14-2-1110</inkml:trace>
  <inkml:trace contextRef="#ctx0" brushRef="#br1" timeOffset="690469.8038">21859 6517 826,'-2'-10'819,"0"-2"-64,2 12-53,-4-17-45,4 17-10,-5-14-56,5 14-24,-2-15-32,2 15-30,-7-11-28,7 11-31,-3-10-6,3 10-216,0 0-224,-11-5 0,11 5 0,-15 5 0,6 0 0,-1 2 0,-4 3 0,-2 1 0,-1 2 0,1 1 0,-4 1 0,-2 2 0,3-3 0,-2 4 0,4-5 0,0 2 0,-1 0 0,1-3 0,1 2 0,0 0 0,0-2 0,3-1 0,0 1 0,3-3 0,0-1 0,1 0 0,1-3 0,0 2 0,1-3-497,-2 4-539,9-8-1060,-10 6-1865</inkml:trace>
  <inkml:trace contextRef="#ctx0" brushRef="#br1" timeOffset="694181.7936">22944 6454 35,'-5'-12'858,"5"12"-156,-6-7-48,6 7-51,-9-7-84,9 7-6,-13-3-55,13 3-44,-19 3-64,10 1-17,-3 1-68,-1 3-30,2-1-31,-2 2-13,1 2-29,0 3-15,3-4-18,1 2-26,2 2 2,0-2-9,2-1 1,2-1 18,2-10-60,4 19 26,1-11-41,3-1 15,1-1-42,1-1 34,5-1-37,1-2 20,2-1-36,-2-1 29,2-1-38,1-1 0,-1-2-4,1-1-1,-1-1 7,1-2-2,-1 0 5,-2-2 0,-2 0 3,-3-1-12,-1-2 5,-1 1 6,-4 2-7,-1-2 12,-1 3-2,-2-3 41,-1 12-47,-4-20-2,-1 13 1,-1 0 3,-1 2 0,-1-1 4,8 6-6,-17-4-3,17 4 2,-17-3 4,17 3 3,-13 3 4,13-3-12,-8 4-5,8-4-9,0 0 0,-3 11-5,3-11-9,9 9-13,-9-9-23,15 8 13,-2-6-31,0 0 17,3 1-28,1-1 32,1-2-24,1 0 24,0-2-20,2-1 19,0-1-25,2-1 23,0-1-20,0 0 29,-3-2 6,0-2 24,-1-1-15,-1 0 33,-1-2-14,-3-1 23,0-1-16,-4-2 22,0 0-23,0-3 28,-3 0-24,-2-1 29,-1 0-2,-3 2 7,-1-1-20,-1 3 39,0 2-3,-2-2 40,-1 2-30,0 1 28,-1 2-1,-1 2 11,1 2 14,0 0 0,5 8 5,-12-8 19,12 8 5,0 0 1,-14 5 37,14-5-10,-9 16-8,5-5-22,-1 3 26,-1 3-28,2 4 6,-1 2 7,1 2-3,0 1 9,1 5-9,0 2-26,-2 0-97,2 0 0,1 1 0,0 2 0,1-3 0,0 2 0,2 0 0,-1 0 0,3-3 0,-1 4 0,1-1 0,0-2 0,1 3 0,-1-4 0,1 3 0,-2-3 0,1 2 0,-1 0 0,1-4 0,0-2 0,-1-4 0,-1 2 0,3-2 0,-1-1 0,0-3 0,0-1 0,1-1 0,0-3 0,0 0 0,1-1 0,1-2 0,0 1 0,2-5 0,2 2 0,2-2 0,1-2 0,2-1 0,2-3 0,2-1 0,1 0 0,-2-1 0,2-1 0,-1-2 0,-2-2 0,1 2 0,-2-4 0,-1 0 0,-2-1 0,-3-4 0,-3 0 0,-3-1 0,-2 0 0,-5-7 0,-3 0 0,-7-4 0,-7-5 0,-4 1 0,-2-1 0,-5-1 0,-2 1 0,-1 3 0,0-1 0,2 3 0,3 1 0,3 1 0,4 4-24,5 1-8,4 2 0,4 1 3,2 2 5,6-1-1,2 2-8,6-2-45,0 1-64,6 0-53,4 0-92,1 1-36,1 0-49,5-1-96,-1 3-218,-1 0-270,5-2-469,-4 2-1034</inkml:trace>
  <inkml:trace contextRef="#ctx0" brushRef="#br1" timeOffset="695037.9642">19450 7876 770,'0'0'684,"9"-8"-46,-9 8-46,9-11-73,-9 11-30,8-11-42,-8 11-58,4-14-54,-4 14-20,1-13-37,-1 13 36,-5-17-68,0 8 27,-2 1-84,-2 1 29,-2 2-70,-3-2 15,0 4-43,-4 1 26,-1 2-56,0 0 17,-6 5-48,1 2 31,-3 2-41,1 4 21,1-1-42,-1 5 24,5-1-37,0 0 19,3 3-32,6-4 42,2 2-46,3-5 33,2 4-30,4-4 27,3-2-40,2 0 32,4 0-32,2-1 35,4-4-34,0-2 15,4-2-45,1 0 11,0-3-24,0 0 40,4-4-33,-2 0 40,1-2-36,-2-2 46,-1-1-36,-1 0 34,-1-1-31,1-2 41,-4-1-36,1 1 37,-2-1-27,0-2 33,-4 5-36,-2-1 49,2 4 18,-2-3 9,-2 7-3,0-4-2,-5 9-12,9-11-9,-9 11-5,10-5-37,-10 5 34,0 0-30,9 4 33,-9-4-35,6 12 34,-6-12-39,8 17 30,-4-7-46,1 1 2,0-1-104,1 2-76,0 0-109,1 2-75,1-1-97,-2-1-199,3 0-191,0 0-681,1-2-1201</inkml:trace>
  <inkml:trace contextRef="#ctx0" brushRef="#br1" timeOffset="695337.7841">20073 7892 742,'-3'-13'913,"1"4"-85,2 9-60,-4-17-31,4 17-50,-5-17-145,5 17-26,-3-12-101,3 12-24,0 0-88,-3-12 16,3 12-17,0 0 28,0 0-48,0 0-166,0 0-116,4 12 0,-4-12 0,4 22 0,-3-5 0,2-2 0,0 4 0,-1 3 0,1 2 0,1 3 0,-2 3 0,2-2 0,-2 4 0,1 1 0,-2 2 0,0-2 0,-1 3 0,2-2 0,-2-1 0,0-3 0,-2 1 0,2-4 0,0 2 0,0-3 0,0-1 0,0-4 0,0-3 0,2 0 0,-2-3 0,0 0-384,1-3-395,-1-12-133,0 17-1016,0-17-1659</inkml:trace>
  <inkml:trace contextRef="#ctx0" brushRef="#br1" timeOffset="695630.6015">20061 7940 575,'0'-22'855,"1"1"-80,5 1-87,0-1-59,4 4-33,3-1-88,2 1 1,4 3-84,7 1 26,1 0-38,2 5-31,3 1-23,-2 4-20,-1 2-32,0 2-52,1 2-130,-4 0-125,-2 3 0,-1 0 0,-4 3 0,-3 0 0,-3-1 0,-4 2 0,-4 0 0,-2 1 0,-3-11 0,-1 20 0,-5-8 0,0-1 0,-4 0 0,-3-1 0,-2 2 0,-2-2 0,0 1 0,-2-1 0,-1-2 0,3 1 0,1-4 0,1 2 0,0-3 0,5 1 0,1 0-394,-1-2-132,10-3-106,-10 7-152,10-7-196,0 0-565,0 0-1184</inkml:trace>
  <inkml:trace contextRef="#ctx0" brushRef="#br1" timeOffset="696049.3406">20773 7902 697,'10'-10'831,"-2"0"-76,-4 0-66,0 1-59,-4 9-63,2-19-79,-2 19-49,-4-16 10,4 16-106,-9-11 25,1 6-65,8 5 23,-17-5-54,17 5-4,-23 4-54,10 1 8,-2 0-61,0 5-5,0-1-143,0 4-13,0-1 0,2 1 0,0 2 0,4-4 0,1 3 0,1-1 0,-1-1 0,4-2 0,3 2 0,1-12 0,1 17 0,-1-17 0,12 14 0,-5-7 0,2-2 0,3-2 0,-1-1 0,2-1 0,1-2-51,-1-1-19,3-2-28,0-1 57,0-2-41,-1 0 43,1-3-7,0-1 39,-3-2-36,0 1 37,-3 1-26,-1-1 70,-1 4-19,-1-3 59,0 5-14,0-2 33,-7 8-41,7-10 19,-7 10-25,0 0-12,8-5-38,-8 5 0,0 0 0,0 0 0,0 14 0,0-14 0,-1 12 0,1-12 0,-2 17 0,2-17 0,-2 19 0,2-19 0,0 18 0,0-18 0,0 19 0,0-19 0,2 16-303,-2-16-100,4 14-56,-4-14-71,6 10-126,-6-10-92,11 10-171,-11-10-404,10 4-926</inkml:trace>
  <inkml:trace contextRef="#ctx0" brushRef="#br1" timeOffset="696302.1838">21112 7775 448,'6'-14'765,"-2"0"-84,-2 2-9,2 2-90,-1-2-23,-2 2-9,-1 10-65,4-17 9,-4 17-91,4-15 0,-4 15-49,2-11-51,-2 11-2,0 0 5,0 0-8,0 0-19,0 0-7,8 9-236,-8-9-36,1 20 0,0-6 0,-1 1 0,-1 0 0,1 5 0,0-2 0,-1 3 0,-1-1 0,2 0 0,0 1 0,0 0 0,2-2 0,-2-1 0,1-1 0,0 0 0,1-2 0,0-3-384,0 2-75,-2-14-48,3 21-93,-3-21-89,7 16-43,-7-16-796,9 9-1163</inkml:trace>
  <inkml:trace contextRef="#ctx0" brushRef="#br1" timeOffset="696570.0212">21385 7740 533,'4'-19'792,"0"4"-107,-2-2-40,-1 5-42,1-1-23,0 2-46,0 0-76,-2 11-39,3-18-5,-3 18-112,3-13 27,-3 13-45,0 0 25,0 0-2,0 0-24,5 9-11,-1 2-39,-3 1-24,0 2-209,2 7 0,-2-1 0,1 3 0,-2 1 0,0 1 0,0 2 0,-2-3 0,2 1 0,-1 0 0,0-1 0,-1-4 0,1 1 0,0-3 0,1 0 0,-2-1 0,2-3 0,0-2 0,0 1 0,0-13 0,0 21 0,0-21-154,2 15-292,-2-15-43,0 0-110,1 11-121,-1-11-119,0 0-728,0 0-1209</inkml:trace>
  <inkml:trace contextRef="#ctx0" brushRef="#br1" timeOffset="696786.8882">21063 7893 715,'-15'-1'940,"2"-2"-107,13 3-111,-21-2-30,21 2-85,-11-2-89,11 2-14,0 0-99,0 0 5,0 0-91,13-6-4,-1 6-66,6-1-3,3 0-73,4 0-6,3-1-53,0-1 1,2 2-59,-1-1 11,2-1-83,3 1-30,1-3-130,-6 3-57,-1-1-79,-1 0-47,-1-1-52,-7 1-100,-1 0-80,-1-1-94,-3 1-846,-3 1-1164</inkml:trace>
  <inkml:trace contextRef="#ctx0" brushRef="#br1" timeOffset="697692.3343">21651 7874 684,'0'0'779,"12"2"-90,-12-2-70,19-1-46,-19 1-72,22-4-24,-9 3-79,1-4-50,0 3-36,0-3-41,1 0-26,-2 0-26,0 0-21,1-2 20,-5 3-61,2-1 28,-3-1-62,-1-1 21,-7 7-60,9-11 16,-9 11-44,5-11 22,-5 11-48,-3-10 33,3 10-39,-6-5 25,6 5-33,-12-2 38,12 2-11,-16 3 59,7 1-6,-3 2 55,2 3-46,0-2-105,-1 6 0,1-3 0,1 4 0,-1-2 0,3 3 0,0-4 0,2 4 0,1-1 0,1-3 0,3-11 0,2 24 0,-1-14 0,3 3 0,1-5 0,2 4 0,0-2 0,5 0 0,-2-3 0,2 0-291,3-4-73,-1 2-17,1-2-28,-1-2 10,2-1-38,-2 0-29,0-1 41,0-3 45,1-1 53,-1-2 48,-1 0 65,-1-1 63,-5-2 68,3-1 74,-3-1 64,-1-1 58,-1 1 57,2-2 49,-1 1 10,-1 1-12,-1 2 37,1-1 4,-1 3-10,-4 8-19,11-16-32,-11 16-11,12-10 12,-12 10 30,14-2-76,-14 2 58,17 7-49,-8-4 20,1 6-42,0 0 24,-1-1-41,1 4 22,-2 0-39,0-2 31,-1 2-48,-1 0 14,1-1-44,-3-1-5,0 0-53,0-1 0,-4-9 0,5 16 0,-5-16 0,4 13 0,-4-13 0,4 12 0,-4-12 0,0 0 0,3 10 0,-3-10 0,0 0 0,0 0 0,0 0 0,0 0 0,3-11-37,-3 11 16,2-18-26,2 8 35,0-3-22,1 0 34,2-1-32,3 0 56,0 0-54,4-2 28,-1 2-15,3-1 28,0 6-18,0-4 22,0 4-33,0 3 36,0 0-16,1 6 43,-3 0-10,4 0 51,-1 5-65,0 0-21,-2 2 0,1 4 0,-3-1 0,0 1 0,-3-1 0,2 2 0,-5 0 0,1-2 0,-1 3 0,-4-4 0,4 1 0,-5 0 0,1-1 0,-3-9 0,2 14 0,-2-14 0,0 14 0,0-14 0,0 0 0,-2 12 0,2-12 0,0 0 0,0 0 0,0 0 0,0 0 0,-10-5 0,10 5 0,2-15 0,1 5 0,2-6 0,1-1 0,3-3 0,4-3 0,0-5 0,7 0 0,-3 5 0,4-5 0,0 9 0,-1 1 0,3 1 0,0 4 0,4 2 0,-3 4 0,2 3 0,2 1 0,2 3 0,-1 5 0,3 0 0,-3 2 0,1 3 0,-5 1 0,-1 1 0,-4 1 0,-5-1 0,0 1 0,-3 1 0,-4 0 0,-1-1 0,-1-1 0,-4 2 0,-4-2-365,0 1-389,-3 0-211,-1-2-960,-2 2-1656</inkml:trace>
  <inkml:trace contextRef="#ctx0" brushRef="#br1" timeOffset="702807.6655">24712 6438 945,'0'0'824,"-20"-3"-60,20 3-81,-13 0-6,13 0-48,0 0-73,-14-5-51,14 5 6,0 0-97,0 0 1,0 0-15,0 0-44,0 0-20,5 10-160,-5-10-176,18 7 0,-4-2 0,2 0 0,1-1 0,5 3 0,1-3 0,1 0 0,2 1 0,2 0 0,-1-5 0,0 4 0,1-3 0,-2 2 0,-1-2 0,-2 0 0,-3-1 0,0 2 0,-4-2 0,-1-2 0,-1 1 0,-1 0-359,-2-2-122,-1 0-56,-10 3-72,14-9-49,-6 4-56,-8 5-103,5-13-452,-5 13-877</inkml:trace>
  <inkml:trace contextRef="#ctx0" brushRef="#br1" timeOffset="703101.4867">25054 6313 536,'-9'-9'702,"0"4"-85,2-3-21,-2 2-40,9 6-47,-9-10-5,9 10-63,-11-9-34,11 9-26,-8-8-40,8 8-31,0 0-12,0 0-28,0 0-1,5-9-47,-5 9-11,12 5 4,-4-1-16,2 1-1,4 2-11,-1 2 0,3 2-152,4 3-35,0 0 0,2 2 0,1-1 0,-3 2 0,2-1 0,-1-2 0,-4 1 0,0-1 0,-2-1 0,-1 0 0,-1 0 0,-3-3 0,-2 2 0,-3 2 0,-1-4 0,-2 2 0,-4 0 0,-2 3 0,-1-3 0,-7 5 0,1 0 0,-6 1 0,-1 1 0,-3-1 0,0 2 0,-2 0 0,2 1 0,-1-2 0,2 2 0,1 0 0,4 2 0,1-1 0,6-3 0,3 1 0,4-3-393,2 0-708,8 2-1008,0-1-1878</inkml:trace>
  <inkml:trace contextRef="#ctx0" brushRef="#br1" timeOffset="704094.2439">26572 6021 348,'10'-8'725,"-5"1"-92,1 0-24,3 0-43,0-1-57,-2 2-38,0-2-21,1 1-44,-2-1 23,-6 8-35,12-11-31,-12 11-51,5-12-49,-5 12-34,0-12-22,0 12-29,-5-8-28,5 8-18,-18-5-14,5 5-19,-1 3-16,-3 0 6,-4 4-29,-2 1-10,2 0-7,-4 5 21,0-1-42,0 2 26,3 1-40,2-1 29,1 1-32,4-1 20,-1-1-28,5 1 29,0-2-34,2-2 33,4 2-37,1-3 33,4-9-34,-2 17 28,2-17-31,10 13 38,-3-7-19,5-3-20,-1 1 5,5 0 4,1-2 3,4 0-5,0 1 4,6-3 0,4 2 2,0 0-2,5 3 6,-2-2-1,1 2 0,-3 2-1,1-2 5,-5 4-1,-3-1-3,-1-1 0,-6 0 2,-2 3 2,-5-3-1,-1 3 3,-4-3 4,-6-7 2,2 17 2,-6-7 7,-4-1-3,-2 0-17,-6 1 0,-2 0 0,-3-2 0,0 1 0,-4-1 0,0-3 0,-2 2 0,0-2 0,2-1 0,-2 0 0,3-3 0,-3 2 0,4-3 0,2 0 0,0 0 0,0-3 0,1 2 0,2-3 0,2-1 0,-1 0 0,3-3 0,1 0-78,3-1-183,1 0-84,5 2-78,-1-2-87,5 9-123,0-14-147,0 14-853,7-13-1294</inkml:trace>
  <inkml:trace contextRef="#ctx0" brushRef="#br1" timeOffset="704546.9611">26944 6203 644,'0'0'947,"6"-14"-139,-6 14-62,1-12-70,-1 12-49,2-10-96,-2 10-86,0 0-80,2-11-68,-2 11-50,0 0-23,0 0-16,0 0 26,-7 10-60,7-10-6,-6 13-49,6-13-24,-5 20-17,4-9-15,-1 1-10,0-2-2,2 4-18,0-14-11,2 20 1,0-11-6,-2-9-7,6 20-1,0-14-7,-1 0-2,1 1-15,3-2-18,-9-5-14,18 5-30,-18-5-15,21 0-12,-12-3-14,3-1 16,0-2-10,-1-3 15,3 2-2,-5-4 33,2-1 14,-1 1 1,-2-4 27,-3 3-7,3 0 7,-5 1 13,2 2 27,-1-2 20,-4 11 18,4-15 39,-4 15-56,3-12 35,-3 12-47,0 0 55,0 0-36,0 0 23,0 0 41,4 10-51,-4-10-3,0 17 1,0-17-11,0 21-4,0-21-7,2 22-10,0-10-3,-1 0-5,0 0-5,0-2-14,3 1-51,-2 0-64,4-2-83,-2-1-32,-4-8-73,11 15-31,-11-15-94,14 7-87,-14-7-42,13 5-101,-13-5-708,18-1-970</inkml:trace>
  <inkml:trace contextRef="#ctx0" brushRef="#br1" timeOffset="705009.6706">27392 6072 656,'0'-17'742,"0"3"-101,1 0-29,-1 3-53,0-1-28,0 12-48,0-19-73,0 19-61,0-13-29,0 13 14,0 0-22,0 0-11,0 0-36,0 0-18,2 13-19,-2-13-15,3 24 17,-3-7-63,0 1-21,0 1-14,0 2-18,0 0-19,0-1-17,0 2-52,0 2-26,0-2 0,0-2 0,-3-1 0,3 0 0,0-2 0,-2-2 0,2-2 0,0-2 0,0 1 0,0-12 0,0 19 0,0-19 0,0 14 0,0-14 0,0 0 0,0 0 0,0 0 0,0 0 0,0 0 0,12-2 0,-12 2 0,11-14 0,-3 7 0,2 0 0,1-1 0,3 0 0,1-1-64,1 1 8,4 1-1,0 0 4,-1 2 3,0 1 21,2 1 2,1 1 6,-2 2 7,1 0-4,1 2 10,-4 1 9,5 2 22,-1 2 26,-2-1-12,-2 2 5,-1 0 9,-4-1 13,-2 2 3,-2-1-4,-1-1-63,-5 3 0,-3-10 0,2 12 0,-2-12 0,-8 14 0,0-6 0,-3 1 0,-2-2 0,-1-2 0,-1 3 0,-2-1 0,0-2 0,-1-1 0,2-1 0,-2 2 0,2-4 0,1 3 0,3-2 0,12-2-256,-26 0-189,26 0-102,-19-2-169,19 2-123,-9-4-865,9 4-1379</inkml:trace>
  <inkml:trace contextRef="#ctx0" brushRef="#br1" timeOffset="705397.431">28164 6311 329,'9'-9'897,"0"2"-125,-2-3-88,-2 3-48,-2-4-61,-3 11-30,3-17-89,-3 17-9,-3-16-20,-1 9-44,0-3-43,-3 4-40,-2 0-26,0 1-24,-2 1-31,1 1-31,-1 1-32,-3 0-28,1 4-25,0-2-21,0 3-82,0 1 0,1 1 0,-1 0 0,3 2 0,1-2 0,1 3 0,3 0 0,1 2 0,4-10 0,0 20 0,4-11 0,4 3 0,2-2 0,5 4 0,-1-3 0,4 2-100,0-3-1,0 2 16,1-2 13,-2 1 36,1-3-9,-5 1 10,-1-3 2,-1 1 15,-3-2-1,-1 0 13,-7-5-4,9 10 6,-9-10-1,0 0 16,-4 9-11,4-9 3,-14 5-1,3-2-1,11-3 0,-22 2 0,9 0-1,-1-2-5,-2 1 6,1-1-4,2 0-4,-2 0-52,2-1-93,13 1-49,-23-2-117,23 2-74,-18-2-143,18 2-131,-11-4-160,11 4-597,0 0-1031</inkml:trace>
  <inkml:trace contextRef="#ctx0" brushRef="#br1" timeOffset="705986.0669">28503 6407 963,'15'-4'806,"0"-3"-97,-2 3-75,1-4-75,0 3-68,0-4-50,-3 2-56,2-1-39,-3-1-34,1 1-27,-1 1-33,-3 0-22,-1 0-32,-6 7-22,10-13-30,-10 13-29,4-13-17,-4 13-10,-3-11-17,3 11-12,-9-7-8,9 7-6,-19-2 3,19 2 0,-23 2 14,8 0 17,-1 5 9,1-1 5,1 2-7,-1 0-13,3 4-1,-1-4-24,4 4-50,1 0 0,3-2 0,2 2 0,-1 0 0,8-2 0,-1-1 0,4 3 0,2-2 0,2-1 0,3-1 0,2-1 0,-1-2-155,3 0-49,0-1-31,0-1-38,0-3-8,0 0-15,2-4-13,-2 1-3,4-3-30,-3 0 2,-1-4 32,-1 0 48,0-4 29,0-1 38,-2 1 35,0-6 28,0-1 35,-1-1 25,-4 2 43,-1-1 45,0-2 45,-3 0 36,-2-1 29,1 2 29,-2-1 10,-1 0-9,-2 4 17,0-1 21,0 3 22,-1 0-1,0 2-1,-1 1 19,0 2 6,0 2-37,2 10-26,-2-15 40,2 15-12,0 0 13,0 0-21,0 0 11,-10 3-13,10-3-10,-4 20-69,0-6-117,2 3 0,0 2 0,-1 3 0,2 3 0,1-1 0,-1 2 0,1-1 0,1 1 0,2-2 0,0 0 0,1 1 0,2-3 0,0-3 0,3 2 0,0-3 0,1-1 0,2-2 0,3-2 0,-1-4 0,0 0 0,4-2 0,0-3 0,-1-2 0,3-1 0,0-3-187,0-2-213,0-2-46,2-2-40,-3-3-97,-1-1-90,-2-1-119,-4-4-676,-1 1-1087</inkml:trace>
  <inkml:trace contextRef="#ctx0" brushRef="#br1" timeOffset="706164.9572">28836 6222 761,'-17'1'677,"17"-1"-111,-18 1-50,18-1-95,0 0-65,0 0-53,0 0-53,0 0-47,14 1-38,2-3-22,2 1-58,2-1-53,4-2-101,2 0-137,-2 0-163,3 1-236,5-4-403,2 0-612</inkml:trace>
  <inkml:trace contextRef="#ctx0" brushRef="#br1" timeOffset="707231.3043">30488 6171 346,'-5'-10'831,"5"10"-130,-9-5-17,9 5-101,-14-4-46,14 4-53,-19 2-44,5 0-54,1 3-31,-2 2-34,0 2-29,-1 0-42,2 4-38,3-2-31,-1 1-20,3 0-25,2 0-18,0 1-6,4-2-19,3 1-5,2-2-29,4 0 2,2 1-17,2-3-5,2 0-12,1-1 4,4-2-10,-2-1-8,2-1-5,1-2 8,-2-1-13,2-3-2,1 1-1,-1-1 3,-2-2 7,0-2-11,-3 0-6,-3-1 12,0-2-20,-3 1 2,-2-2 4,-5 11 4,1-18-9,-1 18 3,-6-17-8,-1 10 12,-1-1-5,0 3 12,-2 1-7,-2 1 8,12 3-5,-18-5 5,18 5-6,-16 3 4,16-3 0,-11 3 11,11-3 0,0 0-16,-1 11-7,1-11 5,12 10-17,-1-5-37,2-1-28,5 1-31,0 0-2,5-2-2,1-1-1,3 0-8,-2-2 0,1 0-3,0-3 11,0-1-9,-3 2 28,0-5 3,-2-1 32,-2 1-7,-1-3 26,-4-2 9,-2 2 10,-1-3 13,-3 0 3,-1-2-4,-3-2 14,1 1 8,-5-1 21,-1-3 2,-3 3 26,0 0 10,-2-1 11,-1 0-8,-2 2 18,1 2-2,-1 2 19,0 0-2,0 3-5,1 1 4,2 2-11,6 6 24,-14-7 37,14 7-22,-12 4 33,12-4-19,-9 15 30,7-4-9,-1 5-6,2 2 33,-2 2-11,3 6-2,3 0-163,-3 3-8,1 4 0,0 3 0,1 1 0,0 5 0,2 2 0,0-2 0,0 1 0,1 1 0,2-1 0,-1-1 0,0 0 0,2-1 0,-3-1 0,2-6 0,-2 0 0,-1-1 0,0-1 0,-1-7 0,1 2 0,-2-3 0,0-1 0,-1-3 0,2-1 0,-1-2 0,-1-1 0,0 0 0,-1-2 0,2-2 0,-1-2 0,-1-10 0,2 19 0,-2-19 0,4 14 0,-4-14 0,8 10 0,-8-10 0,13 5 0,-13-5 0,18 0 0,-18 0 0,25-1 0,-8-3 0,-1 1 0,5-4 0,-3-1 0,2 2 0,-2-3 0,-1-2 0,-3-1 0,-3 3 0,-2-5 0,-3 1 0,-2-1 0,-5 1 0,-3-3 0,-7-4 0,-6 1 0,-8-6 0,-6 2 0,-2-2 0,-5 1 0,-2 2 0,-10-5 0,9 4 0,-1 3 0,0 1 0,3-1 0,4 3 0,3 0 0,6 3 0,7 3 0,4-2 0,2 4 0,7-2 0,2 2 0,4 9 0,1-17 0,5 9-162,4-3-81,3 3-32,5-1-50,3 1-9,7-2-44,3 1-9,0 2-61,6-3-26,6 3-60,0 0-123,3-1-598,-1 2-863</inkml:trace>
  <inkml:trace contextRef="#ctx0" brushRef="#br1" timeOffset="707692.0151">31624 6318 260,'11'-9'751,"-1"4"-111,0-2-57,-3 1-74,1-1-49,-1 1-16,0 0-35,-7 6-14,9-11-57,-9 11-31,4-11-37,-4 11-20,0 0-2,-5-10-16,5 10-10,-15-3-14,15 3-11,-22 4-15,8 1-11,-2-1-28,0 4-22,-2 0-24,1 1-16,0 1-21,2 0-9,2-1-11,1 3-7,0-4 2,4 3-17,1-2 3,2 0-8,1 0-4,4-9-9,-1 13 0,1-13-8,5 11-20,-5-11-25,11 8-22,-11-8-25,16 2-18,-16-2-25,21-4-4,-11 1-5,4-4 16,-2 0 0,1-1 11,0-1 32,-2-1 6,2-2 26,-3 0 2,-1 2 20,1 0 0,-1 1 17,-2-1-3,-1 3 16,-6 7 3,11-11 16,-11 11-3,0 0 15,12-4-6,-12 4 22,6 8 9,-6-8 5,10 14 2,-3-4 25,-1 1 5,3 0 12,1 0 21,2 2 15,1 1 7,2-2 13,1-1 7,0 0-2,2-4-17,-4 1-38,3-1-7,-3-5-21,1 2-8,-2-1-19,1-2-5,0-1-14,-14 0-3,25-1-17,-25 1-60,22-3-62,-10 2-118,-12 1-112,18-5-98,-18 5-120,14-7-173,-14 7-286,6-5-447,-6 5-1086</inkml:trace>
  <inkml:trace contextRef="#ctx0" brushRef="#br1" timeOffset="708402.3208">26559 7325 434,'-6'-10'892,"0"2"-104,6 8-38,-6-12-50,6 12-19,-7-12-85,7 12-64,0 0-13,-6-5 5,6 5-21,0 0-14,-4 15-12,4-4-171,-2 6-306,1 2 0,-1 7 0,2 1 0,0 7 0,0 3 0,0 1 0,0 9 0,0 0 0,2 2 0,1 1 0,-3-3 0,4 3 0,0-3 0,-1-4 0,1 3 0,-2-9 0,2-2 0,0 0 0,-2-6 0,-2-5 0,2 0 0,0-4 0,-2-3 0,0-3 0,0-1-313,0-2-532,0-11-91,-2 12-986,2-12-1652</inkml:trace>
  <inkml:trace contextRef="#ctx0" brushRef="#br1" timeOffset="708685.1453">26440 7581 636,'3'-25'787,"3"0"-97,6-2-72,3 4-47,3-1-61,7-1-22,3 4-76,5 2-7,3 1-44,2 6-5,2 1-32,3 3-15,-7 5-29,0 0-31,-5 3-28,-2 1-30,-2 1-7,-2 3-19,-4 0-8,-4-1-26,0 3-12,-7 1-92,-3-3-27,-1 4 0,-6-9 0,4 17 0,-10-8 0,2-1 0,-5 3 0,0-1 0,-5-2 0,-3 4 0,-1-3 0,-1 2 0,2-3 0,-4 1 0,4 0 0,-1-3 0,4 1 0,1-2-61,2 1-285,1-3-91,1 2-43,9-5-83,-4 7-66,4-7-81,0 0-863,11 7-1218</inkml:trace>
  <inkml:trace contextRef="#ctx0" brushRef="#br1" timeOffset="709101.8879">27133 7536 353,'15'-6'730,"-1"-3"-106,-3 3 0,1-5-39,-4 3-73,-1 0-4,-3-1-44,1 1-34,-5 8-56,4-14-8,-4 14-44,0-11-3,0 11-27,-9-8-25,9 8-12,-11-3-3,11 3-10,-18 3-13,7 1-18,-3 0-11,3 3-168,-2 4-32,-1-4 0,3 4 0,-1 0 0,3 0 0,-1 1 0,5 0 0,-4-1 0,6 0 0,1 0 0,2-11 0,3 20 0,1-12 0,4-1 0,0-1 0,1-1 0,2-1 0,1-1 0,-1-2-42,3-1-156,-1-2 46,3 0-31,-1-3 71,-1-2-22,-1 0 35,1-3 10,1-2 17,-4 1 14,1-4 16,-3 2 14,1 0 33,-2 2 31,-2-1 29,-1 0 34,-1 4 22,1-1 0,0 1-4,-5 8-15,8-12-4,-8 12 11,0 0 11,0 0 3,0 0-30,7 6-93,-7-6 0,0 13 0,0-13 0,0 18 0,0-6 0,-2 0 0,2 0 0,0 0 0,0 1 0,0 0 0,0 0 0,0-2-104,0-11-214,2 21-41,-2-21-47,6 16-39,-6-16-61,5 15-42,-5-15-40,10 10-88,-10-10-670,13 3-948</inkml:trace>
  <inkml:trace contextRef="#ctx0" brushRef="#br1" timeOffset="709337.7431">27575 7386 652,'2'-16'908,"-2"-1"-125,0 4-63,0 1-45,3 0-20,-3 12-83,0-21-47,0 21-56,0-17-67,0 17-58,0 0 15,2-11 5,-2 11-23,0 0 7,5 10-274,-5-10-74,4 20 0,0-6 0,-1 3 0,-1 2 0,0-1 0,0 3 0,4 2 0,-5 0 0,2-1 0,-1-1 0,0 0 0,-2-1 0,4 0 0,-3-4 0,2 2 0,-2-3 0,-1-1 0,4-2 0,-2 0 0,1-2-442,2 0-82,-1-1-41,-4-9-105,11 12-151,-11-12-815,14 4-1296</inkml:trace>
  <inkml:trace contextRef="#ctx0" brushRef="#br1" timeOffset="709579.5974">27843 7406 383,'2'-17'928,"0"2"-136,-2 1-60,0 1-60,0 0 4,0 13-78,2-21-39,-2 21-62,0-17-55,0 17-69,0-13 0,0 13 15,0 0-19,0 0-26,0 0-277,8 10-66,-8-10 0,4 18 0,0-2 0,-2 0 0,1 2 0,-1-1 0,0 7 0,0-3 0,3 2 0,-1-1 0,-2 0 0,1 2 0,-1-2 0,1-4 0,-1 1 0,-1-2 0,0-1 0,1-4 0,-2 2 0,2-3 0,-2 0 0,0-11-81,0 17-532,0-17-112,0 15-117,0-15-239,-5 10-457,5-10-1172</inkml:trace>
  <inkml:trace contextRef="#ctx0" brushRef="#br1" timeOffset="709769.4889">27474 7582 866,'-11'-8'894,"3"1"-103,8 7-92,-8-13-31,8 13-98,2-14-89,5 7-24,2 1-71,2-2-42,10-1-39,-2 1-45,4 1-45,6-2-40,2 1-40,-1 2-16,-3 0-33,-2 1-28,2 2-73,-2-1-86,-2 0-68,-1 3-95,-4-2-46,1 0-86,-3 2-111,-3 0-59,1-1-72,-1 2-199,1-1-326,-14 1-779</inkml:trace>
  <inkml:trace contextRef="#ctx0" brushRef="#br1" timeOffset="710631.9487">28119 7533 513,'0'0'858,"10"5"-84,-10-5-110,0 0-43,19 0-98,-19 0-34,19-5-83,-9 2-27,2 0-58,1-2-18,0 0-47,3 0-19,-3 0-40,1-2-30,-1 0-21,0 0-12,-5 0-14,0 1-3,1-1-17,-2 2-5,-7 5-11,7-12-17,-7 12-14,0 0-9,-1-14-7,1 14-8,-9-6-7,9 6-3,-16-1 3,16 1 2,-22 4-15,9 0 10,0 4 22,-1-2 14,1 5 12,1-1 38,-1 4-36,3-3-64,0 3-5,4-2 0,1 4 0,1-4 0,2 1 0,2 0 0,0-1 0,4-1 0,1 1 0,1 0 0,3-3 0,1 1 0,1-2 0,-1-1-141,4 0-60,1-3-22,-2-1-33,1 0 2,0-3-1,-1 0 22,2 0-6,-2-3 39,1-1 4,0-3 56,-2 1 14,0-2 46,-1-3-3,0 1 41,-2-1 6,1 0 45,0-1 7,1 0 57,-2 1 6,-2 2 42,2-1-7,-2 2 29,2 3-20,-3-2 18,4 2-18,-10 5 13,17-4-1,-17 4 18,16 1-30,-5 3-1,-1 1 57,0 4-19,2 0 20,-1 1-55,-1 0 9,0 3-52,2-2-10,-3 3-13,-1-3-11,-1 3-9,1-2-23,-3-1-16,0-1 0,-1-3 0,0 3 0,-4-10 0,6 14 0,-6-14 0,4 9 0,-4-9 0,0 0 0,0 0 0,0 0 0,0 0 0,0 0 0,0 0-24,-10-4 16,10 4-31,-3-17 34,3 17-24,-1-21 35,1 9-26,1 0-4,2-1 15,1 1-2,2-2 0,-1 3 2,3 0 3,1-1 2,1 4 1,1 0 1,3 0 3,1 5 13,0-2 6,-1 5 16,0 0 18,0 0 10,3 5-55,-1-3-9,2 5 0,-2 0 0,0 1 0,-1 0 0,1 1 0,-5 0 0,1-1 0,-2 0 0,-2 1 0,-2-2 0,-6-7 0,7 13 0,-7-13 0,1 12 0,-1-12 0,-4 8 0,4-8 0,-8 4 0,8-4 0,0 0 0,-15 0 0,15 0 0,-10-4 0,10 4 0,-11-13 0,8 5-21,0-3-24,3 11-11,1-25 5,2 11 7,1-3 14,3-3 3,3 3 4,1-1 20,2 1 6,3 2 13,5-2 34,-2 5 40,4 2 11,1 3-61,3 2-40,-1 2 0,2 3 0,1 3 0,3 2 0,-3 4 0,0-1 0,-3 4 0,-3 2 0,-6 0 0,-2 1 0,-3 1 0,-2 2 0,-6-3 0,-3 0 0,-2 0 0,-4 4-7,-5-3-736,-5 6-268,-4-2-1013,0 3-1781</inkml:trace>
  <inkml:trace contextRef="#ctx0" brushRef="#br1" timeOffset="711418.136">30209 7581 642,'12'-4'747,"-3"0"-77,0-1-48,0 2-52,0-2-53,-2 1-15,-7 4-90,12-12-15,-12 12-43,9-8-14,-9 8-50,2-12-39,-2 12-37,-2-9-22,2 9-22,-12-8-20,12 8-17,-19-5-22,5 7-18,-1-2-12,-3 3-10,-2 2-10,0 1-3,0 3-14,-1-3-12,3 2-3,1 3 22,4-3-38,-1 2-2,5-1-3,0 1-1,5-3 2,4-7 0,-4 17-3,4-17 2,9 15 2,-1-9-11,3 0 1,3 1 3,2 0-3,4 1 5,0-1-5,2 1 1,1-2-2,2 3-1,-2-1 1,1-1 2,-4-1-1,2 2 2,-3-1 4,-3 0-1,-3-1-6,-2-1 11,-2 1 2,0-1 2,-9-5 5,6 9 4,-6-9-1,0 0 3,-9 15-5,9-15 3,-15 6-11,3-3 5,-2 0-11,-1-1 3,-4 1-1,1-1-3,-1-2 0,0 0 3,-1 0-9,2-1-2,-1 0-18,4 0-45,-2-3-84,6 1-89,-2-2-65,4 1-98,4-3-52,5 7-99,-1-13-102,6 4-127,3-1-651,3 0-1043</inkml:trace>
  <inkml:trace contextRef="#ctx0" brushRef="#br1" timeOffset="711664.9739">30470 7478 562,'6'-13'834,"1"1"-134,-2 1-56,0 0-51,-1 1-24,0 0-36,-2 1-46,-2 9-36,7-14-47,-7 14-65,4-11-46,-4 11-8,0 0-2,0 0-17,0 0-17,11 11-16,-9-3-22,1 3-13,1 5-141,-1 2-57,-1 1 0,2 3 0,0 3 0,-2-1 0,3 2 0,-2-1 0,1 0 0,0 1 0,-1-2 0,0 1 0,1-1 0,0-2 0,-2-1 0,3-4 0,-1 0-82,-1-2-309,-1-2-73,0 0-50,0-4-47,-2-9-38,1 20-1,-1-20-189,-2 10-540,2-10-932</inkml:trace>
  <inkml:trace contextRef="#ctx0" brushRef="#br1" timeOffset="712149.6773">30465 7790 638,'-6'-12'741,"3"2"-131,3 10-50,1-21-81,3 11-50,5-1-89,0 0-33,5 0-60,1-1-35,4 3-49,1-3-18,1 5-41,2 0-1,2-1-38,-3 2-11,2-1-14,-1 3-30,0 0-40,-1 0-33,-2 1-50,2 0-29,-3 1 7,3 0 12,-2 1 35,1-1 10,0 1 24,0-2 1,-3 0 23,1 1 14,-3-1 83,-3 0 48,-1 1 4,-1-2 0,-2 1 5,-9 3 23,13-8 5,-13 8-5,6-7 23,-6 7-1,0 0 2,-7-7 3,7 7 3,-15-2 25,15 2-16,-23 4 12,9 1-1,-2 1-11,-1 4-4,-1-2-31,0 4-22,2 0-23,1 0-19,0 1-21,4-1-7,-1 2-10,5-2-12,0 1-8,3-2-3,1 0-12,3-11-5,0 19-10,0-19-32,9 16-38,-3-11-39,2 2-40,-8-7-36,19 6-18,-19-6-22,21 3-6,-9-4 3,0-1 7,0-1 34,0-4 20,2 0 33,-3 0 29,0-3 22,0 1 19,-1-1 40,-1 2 52,0 1 59,-2-1 22,-1-1 55,-1 4-10,-5 5 0,11-12-40,-11 12-6,8-5-3,-8 5 16,0 0-4,11 5-14,-11-5-14,6 12-1,-6-12-28,7 14-19,-4-5 4,1 0-24,-2 2-66,2-3-71,-1 1-66,-1 2-57,2-2-35,3-1-91,-2 1-120,0-2-101,0 1-108,1-2-687,-6-6-981</inkml:trace>
  <inkml:trace contextRef="#ctx0" brushRef="#br1" timeOffset="712631.385">31174 7725 327,'1'-12'830,"2"2"-148,2 2-26,-1-1-104,3 1-58,0 1-66,1 1-35,1 3-55,2 1-22,1-1-52,2 6 9,-2-1-52,5 1 8,-2 6-47,3-1-26,-1 2-18,-2 2-21,-2-1-20,1 3-18,-5-2-12,0 0-19,-3 0-10,1 1-6,-4-1-13,-3-12 5,3 20-4,-3-20-3,0 17-3,0-17-1,-6 13-4,6-13 7,-9 10-12,9-10 1,-8 6-2,8-6 0,0 0-2,0 0-1,-11-6-3,11 6 3,-2-10-4,2 10-9,4-19-12,1 5-23,2 2-39,2-5-38,2-3-29,3-1-22,1-1-16,2-1 1,2 0-31,0 0 14,1 2-37,1 2 27,1 0 4,-3 0 23,0 3 37,-3 2 31,-1 0 29,-1 2 33,-2 0 42,-3 1 58,0 1 39,-1-1 38,-1 4 42,-2-2 12,0 1 41,-5 8 8,8-13 16,-8 13-8,7-11-13,-7 11-19,5-9-31,-5 9 51,0 0 13,0 0 2,0 0 2,10 9-9,-10-9 6,5 16-20,-3-6-17,2 5-123,-2 2-69,1 0 0,1 0 0,-2 2 0,1 3 0,0 1 0,-1-3 0,1 2 0,1 0 0,-1-2 0,1-2 0,-1 0 0,-1-1 0,1-1 0,-1-1-41,1-3-345,0-2-55,-2 2-80,-1-12-78,1 17-125,-1-17-128,-4 12-616,4-12-1090</inkml:trace>
  <inkml:trace contextRef="#ctx0" brushRef="#br1" timeOffset="712917.2008">31480 7706 578,'0'-16'611,"0"16"-105,10-12-53,0 8-60,4-3-44,3 0-39,5 1 12,2 2-43,3-1-5,1 2-16,0-1-28,1 0-22,0 1-3,0 0-16,-3 0-11,0 3-14,-5 0-19,-1 0-14,-1 0-13,-4 6-8,1-4-11,-3 3-16,-4 2-4,-1 0-15,-1 1-16,-2 1-8,0 0-8,-2 2-5,-1 0-4,-1 0-3,1 0-9,-1-1-3,-1-10 0,4 21-10,-4-21-15,2 18-18,-2-18-30,4 17-4,-4-17-19,5 14-7,-5-14-27,5 9-4,-5-9-41,7 6-5,-7-6-72,0 0-28,12 3-49,-12-3-28,10-6-76,-10 6-95,9-8-562,-2 1-699</inkml:trace>
  <inkml:trace contextRef="#ctx0" brushRef="#br1" timeOffset="713193.0318">32021 7541 501,'0'0'658,"-16"-1"-60,16 1-25,-14 1-40,14-1-76,0 0-30,-13 6-47,13-6-31,0 0-41,0 0-15,7 12-37,-7-12-18,13 4 0,-13-4-6,22 4 6,-10-3 2,2-1 4,-2 0-30,2 0-18,-2-1-16,0-1-14,-1-1-14,-1 1-5,-1-1-10,-9 3-29,14-10-14,-14 10-60,8-9-34,-8 9 0,2-13 0,-2 13 0,-2-10 0,2 10 0,-7-8 0,7 8 0,-11-8 0,11 8 0,-14-4 0,14 4 0,-18 0-76,18 0-194,-21 4-73,9-1-71,0 2-80,-2 0-93,3 2-91,-1 1-124,1-2-636,2 1-1050</inkml:trace>
  <inkml:trace contextRef="#ctx0" brushRef="#br1" timeOffset="713609.7919">32263 7798 968,'0'0'810,"8"-5"-53,-8 5-63,7-5-55,-7 5-25,0 0-111,10-6-69,-10 6-20,0 0-53,0 0-12,16 0-57,-16 0-44,12 6-45,-12-6-29,11 10-27,-11-10-19,9 14-29,-4-6-8,0-1-24,-1 2-10,0-1-24,-4-8 7,3 16-12,-3-16 4,2 14-23,-2-14-9,1 11 0,-1-11 0,0 0 0,-3 14 0,3-14 0,0 0 0,-5 7 0,5-7 0,0 0 0,0 0 0,-10-6 0,10 6 0,-4-8 0,4 8 0,-1-15 0,1 15 0,4-21 0,2 8 0,-1-2 0,2 3 0,-1-2 0,7-3 0,-2 3 0,2 0 0,2 2 0,1-1 0,2 3 0,1 1 0,-1 2 0,0 1 0,-2 3 0,3 2 0,-4 1 0,1 1 0,-2 2 0,0 4 0,-1-2 0,-2 4-44,-2-1-86,-1 2-73,-3 0-88,2-2-59,-4 1-58,0 2-60,0-3-89,-2 4-48,3-5 0,-4-7-164,4 17-414,-4-17-794</inkml:trace>
  <inkml:trace contextRef="#ctx0" brushRef="#br1" timeOffset="714122.4637">32833 7857 381,'10'-7'624,"-1"-1"-68,1-2-58,-1-1-38,-1-3-59,0 2 5,0-2-28,-1-1-12,-2 2-7,0-1-48,-2 2-11,-1 0-42,-2 1-25,0 11-31,-2-18-30,2 18-23,-8-15-16,1 9-24,7 6-12,-13-5-26,13 5-7,-16 0-17,16 0-3,-16 5-10,8 1-10,0 0 0,2 0 2,-2 0-16,3 2-11,5-8 14,-6 16-17,6-16-13,-2 15-14,2-15 2,2 14-1,-2-14-5,6 12-11,-6-12 0,13 11-6,-13-11-3,11 6-5,-11-6-1,17 4 3,-17-4-1,17-1 5,-7-2 7,2 1 9,-1-1 7,0-2 6,1 2 5,-3-2 8,1 1 14,-1 0 18,0 0 20,-9 4 13,15-6 2,-15 6 2,10-3 8,-10 3-1,11 5 10,-11-5 8,8 16 31,-5-4 24,0 5 16,-3 1-7,0 3-7,0 6 12,-2 1 12,1 4-3,-2 0-19,1 0 5,-2-1-11,0 1 14,2-6-142,-1 0-7,1-2 0,-1-2 0,0-2 0,1-3 0,-1-2 0,1-1 0,0-2 0,0-2 0,0 0 0,2-10 0,-4 12 0,4-12 0,-9 6 0,9-6 0,0 0 0,-22-4 0,13 1 0,-1-1 0,-6-2 0,0 0 0,-2 1 0,-5-1 0,-3 2 0,1 3 0,-5 1 0,-7 1 0,0 4 0,-6 5 0,-3 0 0,0 7 0,-10 4 0,-2-1 0,1 6-211,-1-1-572,2 3-203,0-1-971,2 2-1696</inkml:trace>
  <inkml:trace contextRef="#ctx0" brushRef="#br1" timeOffset="715249.4813">26514 8601 294,'0'0'814,"7"7"-127,-7-7-25,11 5-111,-11-5-42,19 2-68,-19-2-52,19-1-87,-5-2-22,-1 1-61,4-3 6,-2 0-27,5-4-19,-2 1-19,0 0-16,1-4-16,-2 0-17,-1 0-9,-3 0 35,1-4-53,-3 1 31,-2-2-43,1 0 37,-6 2-58,-2-2-10,0 0 19,-4 0-8,0 0 5,-5-3-5,0 1-7,-2 2 9,0 2 3,-5-1 5,3 2-17,-3 1 8,3 3 11,-1 3-1,0 0-3,-1 0 10,1 5-4,12 2 10,-20-3 1,20 3 25,-18 7-30,9 3-72,0-1 0,0 6 0,4 2 0,-1 5 0,-1 2 0,1 5 0,0 2 0,2 1 0,-2 1 0,3 2 0,-3 5 0,-2 2 0,4 4 0,0-2 0,-1 0 0,-1 1 0,2-1 0,-1-1 0,0 1 0,3-7 0,0 1 0,1-2 0,-1 1 0,2-1 0,-4-3 0,4 1 0,0-7 0,-2 0 0,2 2 0,-2-4 0,0-2 0,1 1 0,-1-4 0,2-3 0,0 0 0,0-3 0,2-1 0,-1-2 0,3 1 0,-2-3 0,2-1 0,3-1 0,2-1 0,0-2 0,2-1 0,1-2 0,1-1 0,3-1 0,-1-2 0,2 1 0,2-3 0,0-1 0,3 0 0,-2-4 0,-2 1 0,1-1 0,-2-2 0,1 0 0,-5-2 0,-1-1 0,-3 3 0,-2-3 0,-5 0 0,2-2 0,-8-2 0,-1 0 0,-3-2 0,-6-2 0,-2-2 0,-9-1 0,0 1 0,-4 0 0,0 1 0,-2 2 0,1 0 0,1 2 0,2 4 0,0 0 0,5 0 0,2 5-38,1-1-341,2 0-24,3 4-34,1-2-63,6 2-52,3-1-20,4 9-52,0-14-143,4 5-469,1 2-846</inkml:trace>
  <inkml:trace contextRef="#ctx0" brushRef="#br1" timeOffset="715754.1699">26532 8746 548,'0'0'786,"9"-10"-111,-1 1-44,-2 4-75,5-3-24,3 1-58,-1 0-19,5 2-52,0 0 6,7 2-21,2 2-23,0 1 14,2 2-72,2 5-35,-5-2-36,-3 2-39,2 2-25,-4 0-32,-1 2-21,-2 2-22,-2-2-47,-3 2-50,-4-1 0,0 0 0,-4 0 0,-1-2 0,-2 2 0,-2-12 0,2 18 0,-2-18 0,-2 16 0,2-16 0,-6 11 0,6-11 0,-7 10 0,7-10 0,0 0-51,-9 4-36,9-4 28,0 0-13,-5-8 37,5 8-29,4-15 48,-3 5-33,6-3 39,0 0-37,-1-3 45,3 2-36,1 1 41,-2 0-37,1 2 41,3 0-28,-1 1 32,-3 3-43,2 2 46,-10 5-44,17-4 48,-17 4-38,19 7 40,-10-2-36,-1 5 39,2-1-38,-1 1 38,-3 3-39,3-2 44,2 0-43,-4 0 37,2 1-39,1-2 44,-2-1-18,1 0 11,-2-2-18,4 1 64,0-3-35,1 0 27,-1-1-43,2-2 30,-13-2-35,23 1 6,-23-1 5,24-2 4,-15-1 8,3-3-6,-1 0-2,-2-3 6,2-1 4,-4 0-15,0-2 3,-1-1 0,0 1-8,-2 1-15,-4-1 0,0 0 0,0 12 0,-2-21 0,-1 12 0,3 9 0,-9-14 0,9 14-10,-13-10-83,13 10-105,-14-7-66,14 7-84,-18 0-92,18 0-110,-20 4-130,11 0-160,9-4-673,-18 6-1141</inkml:trace>
  <inkml:trace contextRef="#ctx0" brushRef="#br1" timeOffset="716332.81">27424 8754 442,'16'-3'944,"-1"1"-131,-2-1-99,0 1-42,1 0-103,-14 2-57,26 1-77,-15 2-23,1 1-53,2 2-80,-4-1-34,4 4-39,-5-1-28,2 2-28,0 1-27,-4 0-18,0 0-20,-1 0-16,1 0 23,-4-1-50,1-1 24,-1 1-43,-3-10 26,2 16-39,-2-16 31,0 13-37,0-13 34,-2 10-44,2-10 25,0 0-30,-7 9 31,7-9-35,0 0 37,0 0-39,-12-2 4,12 2-2,-5-9 7,5 9 2,0-15-3,0 15 2,1-20 11,3 9 1,1-2-6,0 0 1,4 0-3,-1 0-1,1 1 2,1 3 6,1 0 0,-1 0 15,4 2 22,-3 3 8,3 2 8,-1 1 12,1 1 12,-3 1 10,6 3 1,-3 1-38,-1 0-54,1 2 0,-3 1 0,2 1 0,-5-1 0,1 1 0,-2 1 0,0-2 0,-1 0 0,-1 1 0,-5-9 0,6 14 0,-6-14 0,4 13 0,-4-13 0,2 12 0,-2-12 0,0 0 0,-3 11 0,3-11 0,0 0 0,0 0 0,0 0 0,0 0 0,-11-5 0,11 5 0,0 0 0,-2-18 0,2 18 0,4-19 0,-2 6 0,4-3 0,0 2 0,3-3 0,-1 0 0,3 1 0,3 1 0,-1 0 0,5 2 0,0 2 0,0 1 0,2 3 0,-4 2 0,5 2 0,-1 3 0,0 2 0,2 1 0,1 4 0,-4 1 0,0 1 0,0 1 0,-4 2 0,-1 1 0,-5-2 0,-1 1 0,-3 1 0,-2-1 0,-3 1 0,-3-2 0,-2 3 0,-3-1 0,-2 2-101,-4-2-625,0 4-244,-1-4-1043,-2 1-1767</inkml:trace>
  <inkml:trace contextRef="#ctx0" brushRef="#br1" timeOffset="717053.375">29272 8628 805,'-3'-13'675,"2"2"-51,-1 0-35,2 11-35,-1-19-49,1 19-9,0-17-64,0 17-29,-1-14-39,1 14-50,0 0-37,1-12 15,-1 12-23,0 0-13,7 9-20,-7-9-17,5 17-20,0-4-29,-3 3-15,2 1-22,-1 0-20,-1 1-15,1 4-85,-2-1-13,0-2 0,1 2 0,-4-1 0,2-1 0,-1-1 0,0 1 0,-2-2 0,2-3 0,-2-2 0,1 1 0,-1-3 0,3-10 0,-2 20 0,2-20 0,-5 11 0,5-11 0,0 0 0,0 0 0,0 0 0,0 0 0,0 0 0,0 0 0,10-11 0,-4 3 0,5 0 0,1-1 0,1 0 0,5 0 0,0 0 0,2 2 0,3-1 0,0 3 0,2 3 0,-1-1 0,1 2 0,0-1 0,-3 4 0,2 0 0,-4 2 0,0-1 0,-4 2 0,0 0 0,-4 2 0,-3-2 0,0 2 0,-9-7 0,4 11 0,-4-11 0,-8 13 0,-2-6 0,-1 1 0,-4-1 0,0 0 0,-3 0 0,-1-1 0,-3 0 0,2-2 0,2 0 0,-3 1 0,2-1 0,4-1 0,-3 0 0,5-1 0,0 1 0,13-3 0,-19 0-379,19 0-135,-14-1-119,14 1-126,0 0-162,0 0-658,5-14-1226</inkml:trace>
  <inkml:trace contextRef="#ctx0" brushRef="#br1" timeOffset="718128.7139">29705 8893 595,'0'0'865,"23"0"-82,-9-2-111,2 0-74,2-1-77,1 0-81,2-3-53,2 3-18,0-4-72,1 0-18,-3 1-41,2-1-6,-3 0-23,-1-1-18,0 0-10,-5 2-20,2-1 4,-5-1-14,1 2-18,-5-2-14,1 1-15,-8 7-24,8-14 0,-8 14-10,1-12-16,-1 12-14,-5-9-2,5 9-6,-13-8 2,2 7-10,11 1 5,-21-2-9,8 4-20,2-1 0,-3 3 0,0 2 0,0 1 0,0 1 0,2 1 0,1 3 0,0 0 0,2 1 0,3-2 0,-1 3 0,3-1 0,1-1 0,2 0 0,1-12 0,2 22 0,4-10 0,1 0 0,2-2 0,1-1 0,4-2-152,0 1-162,3-1 5,0-2-25,6 0 54,1 0 28,4-3 62,1 0-11,8 1-2,2-6 13,-1 1 38,3-3 20,2-1 26,1-3 23,-3 0 19,-2-6 16,-3 2 31,-1-3 16,-10 1 33,-2-1 33,-1-1 30,-8 2 28,0 1 5,-5-1 28,-4 3-3,-1 1 14,-4 11 13,-1-20-11,-3 11 10,-3 1 3,0 1-13,-5 2 7,1 2-1,-2 1-3,-4 2-9,-2 2-4,0 1-16,-4 0-17,0 5-21,2-2-94,0 3-11,-1 2 0,4-2 0,2 3 0,3-3 0,1 1 0,5 0 0,0 0 0,7-10 0,-4 18 0,4-18 0,6 15 0,0-8 0,2 0 0,3-1 0,1-3 0,2 1 0,1-1-104,-1-2 4,1-2 1,4-1 4,-2-1 23,0 0 20,-2-2 30,3 0-13,-4-1 5,1 0-14,-3-1 25,2 1 0,-5 2 10,0-1 2,0 1 10,-9 4-3,18-7 8,-18 7 4,14-1 18,-14 1 4,11 5 9,-4 2-6,-2 1 4,0 2 3,1 4-1,-1 1 8,-1 4 9,-1 3-10,1 2-7,-2 2 26,0 1-43,-1 4-2,0 2-4,-1-3-2,-1 4-1,0 0-3,-1-2 0,0 0-8,-2-1-6,0-1 0,0-4 0,0 0 0,-1-2 0,1 0 0,-1-2 0,1 0 0,1-5 0,-1-1 0,-1-1 0,1 0 0,-4-3 0,3 0 0,-1-4 0,-2-2 0,-2 1 0,0-1 0,-3-2 0,-3-1 0,1-3 0,-5-3 0,-3 1 0,-2-6 0,-3-1 0,0-3 0,2-3 0,-3-4 0,1-3 0,4 0 0,3-2 0,7 1 0,0-4 0,7 0 0,3 0 0,4 0-6,5-4-67,4 0-63,9-3-48,2 0-79,5 2-21,4 0-53,2 4 2,3 0-30,2 2-3,1 0 25,1 2 32,-2 2 43,1 1 53,-3 1 43,-2 2 35,-6 2 13,-3 0 69,-4 5 61,-1-1 85,-3 0 14,-2 3 47,-3 0 31,-2 3 15,0 0-3,1 0-24,-9 6-12,10-6 36,-10 6 8,0 0 15,10 1-3,-10-1-2,8 11-25,-8-11-11,6 17-31,-2-7-18,0 1-30,1 1-10,0 1-24,3 0-6,-2 1-18,1-3-2,-1 1-14,3 0 2,-3-2-18,1-1 0,-1-2-44,0 1-39,2-1-28,0-2-52,-8-5-41,13 7-46,-13-7-45,15 3-45,-15-3-88,13-3-61,-13 3-61,12-7-87,-5-1-674,-3-1-905</inkml:trace>
  <inkml:trace contextRef="#ctx0" brushRef="#br1" timeOffset="718398.5518">30811 8716 631,'-16'-6'647,"2"3"-63,2-1-59,1 0-39,0 2-30,11 2-29,-16-2-27,16 2-28,-12-2-37,12 2-27,0 0-31,0 0-27,0 0-17,0 0-7,0 0-7,13 4-9,-13-4 6,19 0-6,-7-2-6,0 2-4,1-2-22,-13 2-9,22-6-11,-22 6-4,19-6-38,-10 3-116,-9 3 0,13-10 0,-13 10 0,10-9 0,-10 9 0,5-10 0,-5 10 0,0 0 0,-1-11 0,1 11 0,-9-6 0,9 6 0,0 0 0,-15 0 0,15 0 0,-16 5 0,9 0 0,-1 0-63,0 1-356,-1 2-57,3 0-67,0 4-107,2-3-122,0 3-894,1-2-1335</inkml:trace>
  <inkml:trace contextRef="#ctx0" brushRef="#br1" timeOffset="718818.2889">30934 8837 673,'12'-2'876,"-12"2"-73,0 0-129,0 0-56,0 0-79,0 0-58,0 0-37,13 1-27,-13-1-49,8 9-25,-1-1-55,-1 0-24,0 0-42,1 5-17,-1-1-27,-1 2-21,3-1-30,-4 1-20,1 0-23,-1-2-13,-2 3-11,1-5-15,-2 1-11,0-1-2,-1-10-9,2 18-4,-2-18-3,0 14 0,0-14-9,-2 14-7,2-14 0,0 0 0,-6 7 0,6-7 0,0 0 0,0 0 0,-7-7 0,7 7 0,-1-11 0,1 11 0,1-18 0,3 6 0,2-2 0,-1-2 0,5-2 0,0 1 0,2 0 0,2-2 0,-2 4 0,8-4 0,-4 7 0,2-1 0,0 1 0,0 4 0,-2 2 0,1 1 0,1 3 0,-3 2 0,3 2 0,-1 3 0,-2 0 0,2 2 0,-5 3 0,1-1 0,-1 3 0,-2 0 0,-2 0 0,1 1 0,-3 0 0,-1 0 0,-1-1 0,-1 0 0,-1-2 0,1 0 0,-3-10-120,2 18-397,-2-18-64,0 14-91,0-14-78,-4 16-162,4-16-560,0 0-1094</inkml:trace>
  <inkml:trace contextRef="#ctx0" brushRef="#br1" timeOffset="719237.031">31482 8904 60,'8'-11'865,"-1"1"-130,1-1-6,-3 2-92,2 1 1,-2 1-48,-5 7-65,12-12-45,-12 12-23,12-8-24,-12 8-44,13-2-45,-13 2-33,13 6-6,-13-6-18,12 11-30,-4-2-108,-3-1-149,0 3 0,0-1 0,-1 0 0,-1 2 0,2-1 0,-3 1 0,0-1 0,0-1 0,-2-10 0,1 18 0,-1-18 0,2 16 0,-2-16 0,1 12 0,-1-12 0,0 12 0,0-12 0,0 0 0,0 0 0,-3 12 0,3-12 0,0 0 0,0 0 0,0 0 0,3-10 0,-3 10 0,5-14 0,-2 4 0,1 0 0,3-2 0,0-2 0,0-1 0,2-2 0,3 2 0,-1-2 0,1 1 0,2 1 0,-1 0 0,2 4 0,-1-1 0,1 3 0,-1 1 0,2 4 0,-3 1 0,2 3 0,-1 3 0,1 1 0,1 1 0,-1 4 0,0 1 0,-1 2 0,-1 0 0,-3 3 0,-1-1 0,-1-2 0,-3 3 0,0-2 0,-2-1 0,-2 0 0,-1-1 0,1 1 0,-1-12-189,-2 20-351,2-20-68,-3 16-110,3-16-107,-4 14-854,4-14-1352</inkml:trace>
  <inkml:trace contextRef="#ctx0" brushRef="#br1" timeOffset="719517.8636">32107 8824 176,'5'-10'915,"-1"2"-160,-4 8-82,6-12-85,-6 12-106,6-9-37,-6 9-37,0 0-35,0 0-37,0 0-34,0 0-12,8 9-37,-8-9-18,2 15-44,-2-15-14,-2 19-30,2-19-26,0 20-24,0-20-14,2 21-17,-1-9-15,0-2-3,2 0-5,1-1-9,1 1-3,0-2-8,2-1-5,0 1 0,2-2 19,0-2-14,2 0-16,0 0-35,0-1-39,-11-3-40,24 0-39,-10-3-41,-2 1-34,3-4-61,-1 0-44,0-3-68,-1-2-50,0-2-63,1-2-37,-4-3-786,3-2-932</inkml:trace>
  <inkml:trace contextRef="#ctx0" brushRef="#br1" timeOffset="719805.6819">32201 8623 654,'-24'4'689,"1"1"-78,0 2-43,4 1-57,1-3-25,0 4-55,4-1-33,1 1-55,2-1-18,5 1-36,0-1-13,6-8 0,-2 13-34,2-13 3,5 13-21,-5-13-5,15 10-16,-6-6-7,2 0-15,1-1-9,0-2-21,-1 1-2,-11-2-20,23 0-20,-10-3-15,-3-3-74,-1 3-20,1-2 0,1-4 0,-4 2 0,-3-2 0,1 0 0,0 0 0,-2-2 0,-3 11 0,2-17 0,-2 17 0,0-16 0,0 16 0,-5-14 0,5 14 0,-10-9 0,10 9 0,-14-6-22,14 6-211,-19 0-56,7 2-55,-1 2-65,0 2-28,-3 1-107,4 1-69,0 1-33,-2 0-831,2 2-1099</inkml:trace>
  <inkml:trace contextRef="#ctx0" brushRef="#br1" timeOffset="720677.1416">32351 8913 167,'4'-17'930,"-4"17"-156,2-15-84,-2 15-71,3-15-41,-3 15-53,4-12-61,-4 12-49,4-11-50,-4 11-51,0 0-27,5-8 18,-5 8-46,0 0-26,9 5-18,-9-5-25,5 10-5,-5-10-33,4 19-18,-4-19-17,4 20-9,-2-9-35,-1-1 0,1 1-54,0 0-19,-2-11 0,5 19 0,-5-19 0,7 18 0,-7-18 0,6 14 0,-1-7 0,-5-7 0,9 10 0,-9-10 0,14 7 0,-14-7 0,16 0 0,-16 0 0,23-2 0,-11-1 0,1-2 0,0-2 0,1 0 0,0 0 0,3-5 0,-3 1 0,1 1 0,-2-1 0,-1 1 0,-1 1 0,-1 0 0,-1 2 0,-1 1 0,-1 0 0,-7 6 0,12-9 0,-12 9 0,0 0 0,11-1 0,-11 1 0,0 0 0,7 10 0,-7-10 0,5 12 0,-5-12 0,5 13 0,-5-13 0,6 16 0,-2-7 0,-4-9 0,8 14-14,-3-6-51,1-1-2,3-2-1,-1 2-4,1-2 5,2-1-24,0-1 14,0 2-16,3-5 22,-1 1 1,2-2 13,-1 1 10,4-5-5,-2 0 13,1 0 6,-1-3 4,2-1 6,-2-3-10,-2 1 20,1-2 5,-3-1 10,-3 3 6,1-1 15,-5 1 14,-1 3 11,-4 8-22,4-16 1,-4 16 3,-4-13-4,4 13 0,-8-9 0,8 9-2,-14-7-13,14 7 16,-15-3-25,15 3 24,-15 2-6,15-2-4,-16 3-25,16-3 20,-14 5-11,14-5 8,-11 6-10,11-6 8,-7 7-11,7-7 12,0 0-15,-4 11 14,4-11-11,0 0 8,8 10-11,-8-10 10,12 6-18,-12-6 13,18 4-5,-18-4 6,19 4-4,-6-1 5,-3 0-2,0 0 0,3 1-5,-3 4 21,1-2-28,0 6 18,-1-2-16,1 6 20,-2 1 10,-1 3 53,4 4 5,-3 3-3,0 0-5,-2 1 6,2 3 40,-2-1-5,-2 1 25,0 0-128,-1 1-5,-2-3 0,2-2 0,-3-1 0,0 0 0,-1-3 0,0-2 0,0-1 0,-1-1 0,1 0 0,-3-4 0,1 1 0,1-3 0,-2-1 0,1-2 0,-2 0 0,0-1 0,-1-2 0,-2 0 0,-1-2 0,0 0 0,-1-2 0,9-3 0,-20 2 0,8 0 0,-1-4 0,1 0 0,-4-1 0,2-3-175,-1-2-576,-1 4-181,0-7-1061,-1 2-1746</inkml:trace>
  <inkml:trace contextRef="#ctx0" brushRef="#br1" timeOffset="735607.5166">17304 11161 537,'0'0'936,"0"0"-144,-8-8-82,8 8-54,0 0-5,0 0-31,0 0 30,0 0-65,0 0 4,0 0-54,0 0 21,-1 11-182,1-11-374,7 9 0,-7-9 0,13 12 0,-4-7 0,3 2 0,1-2 0,0 2 0,3-2 0,3-2 0,0 0 0,-1 0 0,1 0 0,0 0 0,-1-1 0,1 0 0,-1 0 0,-2-1 0,-4 0 0,2 0 0,-2 1 0,-12-2 0,20 3 0,-20-3 0,13 3 0,-13-3 0,0 0-487,14 3-635,-14-3-950,0 0-1837</inkml:trace>
  <inkml:trace contextRef="#ctx0" brushRef="#br1" timeOffset="736353.0485">19055 10996 631,'0'0'751,"4"-13"-71,-4 13-44,7-16-91,-3 9-14,-1-3-64,1 3-46,1-3-37,-1 3-15,-4 7-28,4-17 5,-4 17-72,1-15-10,-1 15-52,-5-14 14,-1 7-59,-4 2 4,-1 0-52,-3 0 1,-2 3-41,-2 1 19,-1 4-48,-2-1 23,0 5-47,0-1 28,-1 3-39,2 1 24,2 0-37,0 2 27,2-2-34,3 2 30,2 0-28,3 0 23,1-1-32,3-1 30,4-10-38,2 20 29,4-7-30,3-1 27,1 0-47,4 0 30,4-1-46,1 1 21,-1 0-21,3-1 44,0-2-25,0 4 32,-1-2-32,2-1 50,-3 1-46,0-2 42,-3 0-29,-2 0 31,-2-1-33,0 0 35,-4-3-24,-2 2 31,-6-7-24,8 10 31,-8-10-34,0 0 28,-4 15-28,4-15 31,-13 10-35,3-7 32,-3 1-32,-1-1 32,-4 1-33,0-1 31,-1 0-31,-1-2 30,-2 2-36,1-2 37,0-1-29,-1 1 29,1-1-30,0 0 24,0-1-34,3 1 8,3-1-106,1-1-40,14 2-133,-24-1-94,24 1-111,-18-1-115,18 1-126,0 0-858,0 0-1249</inkml:trace>
  <inkml:trace contextRef="#ctx0" brushRef="#br1" timeOffset="736764.8007">19187 11078 453,'4'-9'990,"-4"9"-195,5-14-80,-5 14-83,3-11-63,-3 11-97,0 0-33,0 0-40,0 0-25,0 0-36,0 0-29,-2 17-87,2-17-8,-1 15-55,2-4 6,-1-11-52,4 23 5,0-14-55,-2 3 29,4-1-57,-1 1 22,1 1-40,3-4 31,0 0-50,0-1 37,0-3-40,1 2 21,0-5-63,2 1 1,-12-3-72,23-1 1,-10-2-46,-2-2 10,1-2 18,2 1 18,-3-4 20,1 0 17,-2-2 18,0-2 14,2-2 11,-5 2 19,0 0 36,-1 1 40,0 1 29,0 0 68,-3 3-39,1 1 44,-4 8-45,8-12 38,-8 12-22,0 0 53,0 0-33,0 0 37,10 7-107,-10-7-81,3 13 0,-2-1 0,-1-12 0,1 21 0,1-10 0,-2 0 0,2 1 0,-1 0 0,1-1 0,0 0 0,1-1 0,-1-1 0,4-1 0,-6-8-24,10 14-394,-4-7-61,-6-7-84,13 9-99,-13-9-61,16 4-68,-16-4-648,21-3-1052</inkml:trace>
  <inkml:trace contextRef="#ctx0" brushRef="#br1" timeOffset="737136.5649">19772 10842 899,'0'0'928,"-11"-5"-136,11 5-60,0 0-42,-12-3-20,12 3-113,0 0-34,0 0-62,0 0-20,13 2-72,-13-2-6,24 0-59,-6-1-9,4-1-128,2 0-167,3-3 0,0 1 0,0-1 0,-4-1 0,2 0 0,0-1 0,-5-1 0,-1 0 0,-3 2 0,-2-3 0,-2 1 0,-3-2 0,-2-1 0,-2 3 0,-5 8 0,1-19 0,-1 19 0,-6-17 0,-1 10 0,0 3 0,-3 0 0,-2 1 0,12 3 0,-26 3 0,12 2 0,0 3 0,-1 5 0,-2 3 0,2 5 0,0 2 0,1 2 0,1 2 0,3 2 0,1 0 0,-1 0 0,4-2 0,1-3 0,3 3 0,-1-3 0,3 2 0,1 1 0,1-4 0,0 0 0,1 0 0,1-4 0,0-2 0,-1-3 0,2 1 0,0-3 0,-1-3 0,0 0-396,0 0-382,-4-9-136,7 11-1009,-7-11-1656</inkml:trace>
  <inkml:trace contextRef="#ctx0" brushRef="#br1" timeOffset="737347.4355">19733 11032 554,'-7'-6'872,"7"6"-135,-7-11-81,7 11-93,0 0-53,3-14-91,-3 14-39,17-9-39,-2 3-46,3 2-53,5-2-46,3 2-40,2-1-32,3 0-32,1-2-35,0 4-87,-4-2-60,0 1-57,4-2-74,0 1-47,1 1-62,1 0-46,0-1-67,-5 3-72,-1-1-79,-1-1-400,-1 0-591</inkml:trace>
  <inkml:trace contextRef="#ctx0" brushRef="#br1" timeOffset="737698.2196">20415 10880 634,'0'0'408,"0"0"19,0 0-21,0 0 16,0 0 0,0 0-23,0 0 35,0 0-18,-2-9-7,2 9-28,0 0-7,0 0-10,0 0 50,0 0-93,12-6 1,-12 6-60,14-2 13,-14 2-54,22-4 14,-10 1-53,3 0 22,-1-1-40,3-2-69,-3 2-95,2-2 0,0-1 0,-1 0 0,-1 0 0,0 0 0,-1-1 0,-2-1 0,1-1 0,-3 1 0,0 0 0,-3-2 0,-1 1 0,-2 1 0,-1 0 0,-2 9 0,-1-20 0,-3 11 0,0 1 0,-2-1 0,-3 3 0,1 1 0,8 5 0,-18-7 0,18 7 0,-20 0 0,10 4 0,-3 2 0,3 3 0,-2 4 0,3 4 0,-1 3 0,1 3 0,2 4 0,-1 1 0,3 2 0,-2 0 0,2 0 0,2 2 0,-1-3 0,1 3 0,1-4 0,0 0 0,1-1 0,0 0 0,1-2 0,0-1 0,1 1 0,0-6 0,1 0 0,-1-2 0,0-3 0,0-1 0,1-2 0,-1 0-126,-1-11-488,0 14-89,0-14-119,0 0-196,0 0-538,0 0-1195</inkml:trace>
  <inkml:trace contextRef="#ctx0" brushRef="#br1" timeOffset="738057.9972">20333 11060 648,'0'0'854,"-15"-8"-129,15 8-103,-6-5-23,6 5-47,0 0-38,0 0-48,14-8-32,-2 7-23,6 0-10,3-1-78,4-1-8,6 1-55,5 0 5,2 0-70,0-1-37,1 1-30,-1-2-25,3 0-21,-3-1 12,-2 1-52,0 1-42,-7 1 0,-1-3 0,-2 3 0,-6-1 0,0 1 0,-3 0 0,-4 1 0,1 0 0,-14 1 0,22 0 0,-22 0 0,15 4 0,-15-4 0,12 12 0,-12-12 0,9 14 0,-9-14 0,5 17 0,-3-7 0,0 2 0,0 1 0,1 0 0,-1 2 0,1-1 0,0 1 0,2-1 0,-2 0 0,1-4 0,0 1 0,0 0 0,0-1 0,0-2 0,-4-8 0,10 14 0,-10-14 0,9 9 0,-9-9 0,9 7-320,-9-7-87,0 0-32,14 1-88,-14-1-72,10-8-110,-10 8-233,10-14-406,-2 2-951</inkml:trace>
  <inkml:trace contextRef="#ctx0" brushRef="#br1" timeOffset="738341.822">21055 10878 54,'-14'2'930,"14"-2"-199,-21 2-90,21-2-71,-15 3-68,15-3-9,-9 7-73,9-7-52,0 0-37,0 0-32,4 13-34,-4-13-33,14 5-5,-14-5-13,22 1-1,-9-1 14,4 0-42,0 0 23,1-2-40,0-1 16,-1-2-51,1 1 9,-2 0-43,0-1 29,-3-3-44,-1 3 13,-3-3-51,-1 0-46,-1 0 0,-3 0 0,-4 8 0,3-14 0,-3 14 0,-4-13 0,4 13 0,-13-12 0,13 12 0,-16-6 0,16 6 0,-20-1 0,9 2 0,-3 1 0,1 3-131,-2 0-212,2 3-79,-1 0-93,2 2-149,2 3-146,0-3-868,4 2-1349</inkml:trace>
  <inkml:trace contextRef="#ctx0" brushRef="#br1" timeOffset="738615.6597">21419 11038 438,'0'0'1099,"7"-8"-212,-7 8-105,0 0-65,9-7-19,-9 7-64,0 0-4,16 4-102,-7-1-44,0 4-50,4-1-40,0 1-63,2 2-196,1 0-135,3 1 0,0 0 0,0 1 0,1 0 0,-2 0 0,0 0 0,-1-1 0,1-1 0,-4-1 0,0 1 0,-3-2 0,2-2 0,-4 2 0,0-4 0,1 1-92,-10-4-401,12 6-72,-12-6-124,10 4-49,-10-4-99,0 0-679,17-2-1144</inkml:trace>
  <inkml:trace contextRef="#ctx0" brushRef="#br1" timeOffset="738823.5251">21855 11061 256,'2'-14'991,"-2"14"-165,0-20-113,0 20-15,-4-16-35,4 16-79,-7-12-56,7 12-34,-12-10 10,12 10-52,-16-2-4,3 4 15,2 1-41,-4 4-273,-3-1-149,-1 4 0,-1 0 0,-4 3 0,-2 1 0,2-1 0,-1 2 0,-1 2 0,-6 4 0,0 0 0,0 1 0,3-1 0,2 1 0,5-3 0,1 1 0,2-2-212,0 4-851,6-5-1116,1 1-1957</inkml:trace>
  <inkml:trace contextRef="#ctx0" brushRef="#br1" timeOffset="740250.3452">22757 11000 479,'8'-7'954,"-8"7"-173,13-9-80,-13 9-73,13-12-28,-13 12-75,10-10-69,-10 10-48,6-10-30,-6 10 11,4-13-79,-4 13 14,0 0-55,-1-13-5,1 13-55,-7-7 18,7 7-53,-12-1-59,12 1-115,-22 5 0,9 0 0,-2 2 0,-1 4 0,0-2 0,0 5 0,1 0 0,2 0 0,-1 0 0,4 1 0,2-2 0,1 0 0,3-1 0,3 0 0,2-2 0,3 1 0,5-1 0,0-1 0,2 0 0,4-2 0,0-3 0,1-1 0,2 0 0,1-2 0,-1-1 0,0-1 0,1-2 0,-2 0 0,1-1 0,-4-3 0,2-1 0,-3 1 0,0-4 0,-3 0 0,1-1 0,-3 0 0,-1-2 0,-2-1 0,-3 1 0,0-1 0,-2 2 0,-2 1 0,0-1 0,-3 0 0,-3 4 0,-2 0 0,1 0 0,-1 5 0,-2-1 0,1 3 0,0-1 0,11 3 0,-19 0 0,19 0 0,-15 4 0,15-4 0,-10 6 0,10-6 0,-4 8 0,4-8 0,5 8 0,-5-8 0,13 9 0,-3-5 0,2-2 0,1 0 0,3 1 0,0-3 0,3 0-112,0-5-58,1 3-12,-2-2-7,4-2 4,-1-1 19,-3-1 26,3-1 23,-4-1 16,0-2 27,1-3 13,-4 1 11,-1-3 10,-2 1 5,-2-2 26,1-1-11,-3-1 29,-3 3-10,0 0 14,-3-1 12,0 0 13,-2-1 10,-2 2 2,-1 0 19,1 2 10,-3 1 12,0-1 40,-1 3-34,0 3 32,1 1-37,-2 2 38,-1 1-38,9 5 39,-14 0-31,14 0 40,-17 9-3,11-1-86,0 3-51,0 1 0,1 5 0,-1 3 0,2 3 0,0-1 0,0 6 0,1 2 0,-1 4 0,1-1 0,1 2 0,-2 2 0,3 1 0,-1 0 0,2 0 0,0 8 0,2 0 0,-1 0 0,3 0 0,-1-1 0,0 0 0,0-1 0,-1 1 0,2-2 0,-3-5 0,2-1 0,-2 1 0,1-1 0,-2-3 0,0 2 0,0-6 0,0-2 0,1 0 0,-1-2 0,1 0 0,2-4 0,-2-2 0,4-2 0,-3-2 0,1 0 0,0-4 0,-1 1 0,2-4 0,0 1 0,-4-10 0,10 14 0,-10-14 0,9 10 0,-9-10 0,10 5 0,-10-5 0,0 0 0,17-1 0,-17 1 0,11-9 0,-11 9 0,13-13 0,-7 4 0,3-3 0,-1 0 0,1-3 0,0-1 0,-3-4 0,1-1 0,-3-1 0,-3-2 0,-2-1 0,-6-4 0,-4 0 0,-6-3 0,-3 1 0,-6 1 0,-1 2 0,-2 3 0,-1 1 0,0 3 0,2 0 0,3 5 0,7 4 0,1 1 0,2 0 0,4 1 0,3 2 0,8 8 0,-2-16 0,2 16 0,13-16 0,1 8 0,4-1-314,5 1-225,5-3-70,1 4-82,4-5-88,4 1-884,4-2-1332</inkml:trace>
  <inkml:trace contextRef="#ctx0" brushRef="#br1" timeOffset="741284.7069">19062 12119 896,'0'0'775,"0"0"-78,0 0-48,0 0-50,0 0-60,6-9-43,-6 9-79,8-10-31,-8 10-39,9-12-18,-9 12-10,9-15-67,-9 15 17,8-15-52,-6 5-23,1 1-20,-3 9 2,0-20-3,-3 11-28,-1-2-13,-1 2-122,-3-1-10,-3 1 0,-1 2 0,-2 0 0,-4 2 0,-1 3 0,0 0 0,-3 5 0,-4 1 0,-4 5 0,1 0 0,-1 4 0,-1 4 0,4-3 0,1 3 0,4 0 0,2 0 0,4-2 0,3-1 0,2 3 0,5-5 0,0 2 0,4-4 0,2-10 0,4 21 0,2-13 0,5 0 0,0-2 0,3 1 0,2-3 0,1-3 0,4 0 0,-3-1 0,4-1 0,0-3 0,2-1 0,0-2 0,0 0 0,2-5 0,-2 2 0,-1-6 0,0 2 0,-3-2-12,-4 2-1,0-1-31,-2 1 10,-1 1 9,-4 1 2,1 1 6,-1 1 11,-2 2 11,-2 1 5,1 0-1,-6 7-1,9-10-1,-9 10 4,0 0 18,12 3 12,-12-3 13,5 8-54,-5-8 0,6 14 0,-3-4 0,-1-1 0,3 1 0,-1 1 0,0-1 0,0 0 0,0 0 0,0 0 0,1 1 0,2-3 0,-2 1 0,3-1 0,-1 1 0,1-3-72,1 0-228,0 0-98,1-1-48,1 0-104,-1-1-110,4-1-72,0 1-862,4-3-1244</inkml:trace>
  <inkml:trace contextRef="#ctx0" brushRef="#br1" timeOffset="741722.4468">20280 12227 773,'0'0'939,"-5"-14"-107,1 5-42,4 9-42,-4-15-44,4 15-99,-5-12-5,5 12-76,-3-11-27,3 11-75,0 0-24,-5-11-39,5 11-359,0 0 0,0 0 0,-4 13 0,4-13 0,-1 24 0,1-6 0,0 2 0,0 4 0,0 1 0,0 1 0,0 3 0,1 0 0,-1 5 0,2-1 0,-1 3 0,0-2 0,2-1 0,-2-1 0,2-4 0,0 0 0,0-3 0,-2 0 0,3-3 0,-3-4 0,1-1 0,1-2 0,-1-5 0,-2-10-224,1 19-585,-1-19-56,0 0-135,0 0-674,0 0-1344</inkml:trace>
  <inkml:trace contextRef="#ctx0" brushRef="#br1" timeOffset="742014.2576">20216 12287 271,'2'-18'870,"1"1"-157,2 2-61,3-1-60,1-1-57,0 0-39,3 2-52,1 1-39,1 0-32,4 2-10,2 1-11,1 1-12,2 1-67,0 1 16,2 2-49,2 3 11,-2-2-51,2 5 9,-3 0-47,-1 0-1,-2 2-161,-1 1 0,-1 1 0,-4 0 0,0 1 0,-3 2 0,-3-1 0,-4 0 0,-5-6 0,1 15 0,-5-6 0,-2-2 0,-2 3 0,-3-2 0,-3 1 0,-3 0 0,-1 0 0,-1-1 0,-1 1 0,-1-1 0,3-1 0,1-2 0,0 2 0,2-4 0,2 2-93,0-2-334,1 1-82,2 0-156,10-4-132,-13 6-221,13-6-468,0 0-1109</inkml:trace>
  <inkml:trace contextRef="#ctx0" brushRef="#br1" timeOffset="742452.9861">20973 12206 388,'13'-6'956,"-3"-3"-155,-2 3-80,-1-1-73,-2 0-50,-5 7-83,2-11-62,-2 11-26,-2-14-1,2 14-61,-12-12 5,4 8-53,-3 0 10,-1 0-61,-1 3 2,-2-1-30,1 2-131,-5 3-107,1-2 0,0 5 0,-3 1 0,2 1 0,-1 2 0,3 1 0,0-1 0,2 2 0,3-1 0,1 0 0,2 1 0,1-3 0,4 1 0,1 0 0,3-10 0,3 15 0,3-7 0,2-1 0,5-1 0,1-1 0,2-2 0,3 0 0,0-2 0,0-2 0,1-2 0,4 0 0,-1-4-84,-2 2-112,-1-3 69,-1-2-26,0-1 65,-3-1-15,-2-1 64,-1-1-34,-3 3 65,-2-2-20,1 1 74,-3-1-17,-1 4 66,-1 0-2,0 1 38,-4 8-41,8-13 24,-8 13-25,0 0 34,0 0-34,0 0-89,0 0 0,0 0 0,7 7 0,-7-7 0,1 14 0,-1-14 0,2 19 0,-1-7 0,2 0 0,-1-2 0,2 1 0,-1-1 0,2 2 0,-1-3 0,3 0 0,-2-1-422,2 0-74,-1-1-84,2-2-117,-1 0-79</inkml:trace>
  <inkml:trace contextRef="#ctx0" brushRef="#br1" timeOffset="742700.8335">21329 12037 101,'2'-18'996,"0"4"-139,-1 2-90,-1-2-37,1 1-58,-1 13-49,1-22-61,-1 22-24,2-16-79,-2 16-68,2-12-7,-2 12 16,0 0 2,0 0-93,0 0-309,9 7 0,-5 2 0,0 2 0,0 2 0,-2 4 0,1 0 0,-1 3 0,1 0 0,0 4 0,-2-1 0,1 2 0,0-1 0,-2-1 0,1-2 0,-1-2 0,1 1 0,-1-1 0,2-2 0,-1 0 0,0-6 0,1 3 0,0-3-374,2-1-353,-4-10-70,7 14-106,-7-14-801,12 8-1381</inkml:trace>
  <inkml:trace contextRef="#ctx0" brushRef="#br1" timeOffset="742966.6747">21582 12066 390,'0'-19'928,"0"2"-122,1 2-62,-1 0-58,0 2-29,0-1-85,0 14-31,0-21-28,1 11-38,-1 10-53,2-15-47,-2 15-23,0 0 12,2-11 2,-2 11-366,0 0 0,4 12 0,-4-12 0,4 20 0,-3-4 0,2 1 0,-1 2 0,-1 3 0,2 2 0,-2 1 0,2-2 0,-2 2 0,0-1 0,2 0 0,-2 0 0,1-4 0,-1-1 0,0 1 0,0-3 0,1-1 0,-2-1 0,1-2 0,-1-13 0,1 22 0,-1-22 0,2 14 0,-2-14 0,0 0-537,-2 13-279,2-13-81,0 0-173,0 0-474,-13 4-1182</inkml:trace>
  <inkml:trace contextRef="#ctx0" brushRef="#br1" timeOffset="743185.5326">21276 12189 303,'-16'-5'996,"4"0"-167,2 1-88,-1 1-50,2-1-61,9 4-40,-16-6-119,16 6 5,-9-4-46,9 4 10,0 0-63,0 0-5,9-5-58,-9 5-7,23-2-83,-5 1-224,4 1 0,4-1 0,4 2 0,1-1 0,1 0 0,1 0 0,-1 0 0,-2 0 0,0 0 0,-1 0 0,-3 0 0,-3 0 0,-1-1-53,-3 1-406,0 0-73,-4 0-144,-1 0-126,0-1-197,-1 1-483,-13 0-1105</inkml:trace>
  <inkml:trace contextRef="#ctx0" brushRef="#br1" timeOffset="743546.3232">21814 12271 1113,'0'0'855,"-7"7"-90,7-7-93,0 0-37,0 0-72,6 6-86,-6-6-49,13 0-3,-13 0-90,23-2-17,-10 0-67,3-2-8,0 1-65,1-1-6,-1-1-56,0 0 15,-1-2-23,0 2-26,-4-3-2,2 1-42,-3-2 27,-2 2-36,-2 0 29,1-1-40,-7 8 18,5-12-36,-5 12 0,0 0 0,-3-14 0,3 14 0,-9-7 0,9 7 0,-12-1 0,12 1 0,-17 3 0,8 2 0,0-1 0,0 4 0,-1 3 0,1 0 0,1 1 0,-2 2 0,4-1 0,-1 3 0,2-1 0,1 0 0,-1 1 0,4-4 0,1 1 0,1-1 0,3 0 0,0 0 0,1-3 0,1 3 0,2-3 0,3-1 0,0-1 0,-1-1-396,1-2-89,1 1-34,2-3-67,-2-1-57,0-1-28,-12 0-121,25-3-506,-14 0-902</inkml:trace>
  <inkml:trace contextRef="#ctx0" brushRef="#br1" timeOffset="744152.9361">22149 12303 447,'5'-14'645,"2"1"-99,-2 2-10,3 0-34,0 0-33,0 1-19,1 2-29,2-1-23,-2 3-34,0 0-20,4 3-26,-3 0-26,2 2 9,1 2-46,-2 2 6,3 1-27,-2 4 9,1 1-39,-2 1 19,-1 2-41,-1 1-15,0 1-2,-1-1-14,-2 3-78,-1-1-73,0-1 0,-1 2 0,0-2 0,-3-2 0,2 0 0,-2-1 0,0 0 0,-1-11 0,3 17 0,-3-17 0,1 14 0,-1-14 0,0 0 0,-2 12 0,2-12 0,0 0 0,0 0 0,0 0 0,0 0 0,0 0 0,-4-12 0,4 12 0,4-15 0,-2 4 0,3-2 0,3-1 0,-2-1 0,5-2 0,-1 3 0,4-1 0,-1-2 0,1 5 0,0-1 0,2 0 0,-3 5 0,1 0 0,0 1 0,0 3 0,-2 2 0,-1 1 0,2 2 0,-3 1 0,2 3 0,-2 0 0,0 2 0,2 2 0,-5 1 0,1 1 0,-1 0 0,-2 1 0,0-2 0,-3 0 0,2-1 0,-3 3 0,2-3 0,-3-9 0,1 16 0,-1-16 0,2 14 0,-2-14 0,0 0 0,-3 14 0,3-14 0,0 0 0,0 0 0,-8 5 0,8-5 0,0 0 0,-5-9 0,5 9 0,-4-12 0,4 12 0,2-17 0,0 4 0,3 0 0,0-3 0,4-2 0,0 0 0,4-2 0,0 3 0,1 0 0,1 1 0,2 2 0,0 1 0,2 2 0,0 3 0,-3 2 0,4 3 0,-1 2 0,1 2 0,2 6 0,0 0 0,-2 2 0,3 5 0,-1 2 0,-4 1 0,-3-1 0,-3 2 0,-1 0 0,-3 0 0,-2-1 0,-1 0 0,-2 0 0,-2 1 0,-1-2 0,-1 0 0,-3-1 0,-1 0 0,-2-1 0,-4 0 0,1 1-693,-3-1-644,2-5-604,-2 0-1678</inkml:trace>
  <inkml:trace contextRef="#ctx0" brushRef="#br1" timeOffset="744942.4503">24655 11572 112,'-14'0'638,"0"-1"-109,2-1-66,-2 1-13,2 0-50,-3 1-25,1-1-20,0 0-16,-1 1-18,1-3-19,0 2-17,-2 0 5,1 1 9,15 0 9,-24-2 0,12-1 6,12 3-4,-16-1 16,16 1-32,-13-3 34,13 3-25,0 0 44,-12-1-152,12 1-195,0 0 0,0 0 0,20 0 0,-6 0 0,0 0 0,6 1 0,3-2 0,5 1 0,2 0 0,5-2 0,4 1 0,-2 0 0,0-2 0,0 3 0,-1-3 0,-6 1 0,0 0 0,-1-1 0,-2 2 0,-5-1 0,-2 0 0,-1 0 0,-2-1 0,-3 2 0,-1-2 0,-13 3 0,18-5 0,-18 5 0,11-7-595,-11 7-172,9-6-40,-9 6-103,2-9-709,-2 9-1273</inkml:trace>
  <inkml:trace contextRef="#ctx0" brushRef="#br1" timeOffset="745252.263">24892 11293 668,'-8'-9'807,"0"0"-59,2 2-72,1 0-72,-1 0-16,6 7-83,-7-11-39,7 11-44,-8-8-38,8 8-34,0 0-33,-4-9 18,4 9 3,0 0-36,0 0-15,14 3-15,-5 1-150,3 3-122,2 1 0,2 4 0,1 0 0,5 2 0,0 1 0,1 2 0,-1 0 0,3 2 0,0 0 0,-4-2 0,2 3 0,0-2 0,-4-2 0,0 3 0,-2-5 0,-3-1 0,-3 2 0,-1-3 0,-3 0 0,-1-1 0,-4 2 0,-2-1 0,-2-2 0,-3 2 0,-3 2 0,-2-2 0,-1 1 0,-2 0 0,-2 0 0,2-1 0,-4 2 0,4-2 0,-4 1 0,2-1 0,-1 1 0,2 1 0,1-5 0,0 5 0,1-3-258,3 0-840,1-1-1055,-1 0-1928</inkml:trace>
  <inkml:trace contextRef="#ctx0" brushRef="#br1" timeOffset="750969.9042">26591 11044 513,'0'0'640,"11"-5"-96,-11 5-14,14-9-31,-6 5-29,1-1-19,1-2-49,-1 1-6,1-1-46,-2 2-3,1-2-42,-1 1 9,-1-2-15,2 2-10,-9 6-17,9-9-32,-9 9-37,4-10-37,-4 10-33,-4-7-25,4 7-25,-13-4-17,-1 5-7,3 2-8,-7 2-14,-3 2-1,-2 2-7,-2 2-14,-2 3-3,1 1 0,0 2-1,-4 1-3,5 0-4,2-1 0,2-1 5,0 1-9,6-2 28,-1-1-32,3 1 31,4-5-35,-1 2 25,2-2-31,3 0 22,5-10-24,-4 16 32,4-16-32,7 10 30,-7-10-31,15 9 33,-5-6-35,2-1 29,3 0-26,2-1 5,1 0 13,2 0-8,3 1-3,4 1 9,0-2-7,2 3 0,2 1 2,1 2 0,-3-1 2,-2 3 33,-4-1-41,-1-2 32,-2 5-27,-3-3 23,-2 1-34,-5 0 36,0 0-28,-3-1 30,-7-8-33,4 17 33,-4-17-24,-7 19 33,1-10-22,-8 0 48,1-1-23,-5 3 45,0-2-45,-5 0-33,1-1 0,-1 0 0,-2-3 0,3 3 0,-3-3 0,1 0 0,-1-1 0,3-1 0,1 0 0,1-1 0,2 0 0,-2-2 0,4-2 0,3 2 0,0-3 0,-1-1 0,5-1-116,0 0-173,-1 0-53,4-2-59,6 7-62,-4-13-85,4 13-90,2-11-55,-2 11-169,8-15-348,2 9-818</inkml:trace>
  <inkml:trace contextRef="#ctx0" brushRef="#br1" timeOffset="751427.6181">26823 11209 435,'0'0'764,"10"-12"-89,-10 12-32,7-8-82,-7 8-69,0 0-36,6-9-75,-6 9-44,0 0-51,0 0 2,0 0-52,0 0 4,0 0-37,-6 13-2,6-13-23,-4 18-33,1-7-17,1 0-17,-2 2-13,4-2-2,-2 3 15,0-2-63,4-1 28,0 1-58,-2 0 43,4-2-40,1 0 24,3-1-49,2 0 36,-1-4-36,0 2 38,2-3-56,2-3 43,0 2-66,1-3 35,0 0-60,0-4-9,-1 0 4,3 0 7,-3-4 9,1-1 1,-3 0 14,0-1 0,0-1 17,-2-2-8,-2 1 20,0-1-13,-3 0 28,-1 2-10,-3 11 41,4-18 8,-4 18 7,2-14 0,-2 14-1,0 0 1,0-13 8,0 13 12,0 0 10,0 0 6,0 0 1,-6 9-6,6-9 18,0 13-50,0-13 24,-2 16-35,2-16 25,2 18-55,2-9 27,-4-9-36,6 17 21,-3-8-59,3-1-18,-6-8-100,10 13-19,-10-13-57,13 11-42,-13-11-41,14 6-57,-14-6-43,13 3-43,-13-3 3,18-2-7,-18 2-9,18-5-11,-8 0-117,1-3-255,-1-1-409</inkml:trace>
  <inkml:trace contextRef="#ctx0" brushRef="#br1" timeOffset="751880.3339">27279 11192 1071,'4'-19'401,"0"1"-22,-1-1 9,-1 1 4,0-1-26,0 0 32,-2 0-4,3 2-28,-3 3 0,0 2-44,1 0 0,-1 12-57,-1-19-18,1 19-64,1-12 17,-1 12 1,0 0-5,0 0-11,0 0-10,6 17-1,-6-6-6,2 4-14,0 4-2,-2 1-16,2 3-20,0 2-16,-2 1-15,1-1 23,-1 4-31,0-3 16,0 3-82,0-4-11,-1-1 0,2 1 0,-1-4 0,0-4 0,0 1 0,2-5 0,-2 1 0,0-1 0,0-13 0,2 17 0,-2-17 0,0 12 0,0-12 0,0 0 0,0 0 0,9 5 0,-9-5 0,6-7 0,-1-1 0,0 0-52,2-3-35,1-5 31,0 1-21,3-3 8,0 1 7,2-1 5,1 2 3,1 0 12,1 3 6,0 0 7,-1 0 10,2 6-1,-2-1 9,1 5-5,1-1 14,-2 3-10,-1 2 7,3 2 1,-2 1 8,-3 2 6,1 1 9,-1 0 10,-2 1 14,-3 2 35,2 1-33,-4-2 28,-2 1-21,0 0 43,-3-10-40,-3 21 24,0-10-40,-2-1 24,-4 2-38,1-2-24,-5 1-1,2-1 0,-5 1 0,-1-3 0,1 2 0,1-3 0,0-2 0,0 2 0,-1-3 0,3 1 0,3-1-134,-3-1-49,3-2-113,10-1-98,-19 3-140,19-3-160,0 0-189,-13 0-724,13 0-1258</inkml:trace>
  <inkml:trace contextRef="#ctx0" brushRef="#br1" timeOffset="752332.0552">28029 11268 406,'12'-7'991,"-2"1"-172,-3-1-85,1 2-100,0-3-60,-1 1-104,-1 1-33,-1-2-36,-5 8-26,10-9-17,-10 9-58,5-11-49,-5 11-38,0 0-24,0-12-13,0 12-30,0 0-21,-12-7-3,12 7-24,-17 1-18,17-1-15,-24 4-12,10 1-13,-2 0-4,1 2-8,-1 2-6,0-1-2,-1 1-4,5 1-6,-2 0-8,3 0-2,3 1 0,2-3 0,2 2 0,2 0 0,2-10 0,2 16 0,4-7-27,0-1-4,3 2-47,3-2 35,0 1-26,1 0 37,1-1-33,0-1 52,2 3-23,-1-2 30,-1 1-31,-1-2 26,-4 1-12,3-1 43,-4 1-26,-3-2 40,-5-6-29,9 12 33,-9-12-14,1 13 41,-1-13-36,-10 12 27,4-6-28,-5-1 32,-3 1-28,0-1 35,-4 1-48,2-3-19,-6 1 0,2-1 0,-3-2 0,3 2 0,-1-2 0,-1-1 0,5 0 0,-2 0 0,4-1 0,1 0-116,3-2-193,3 0-105,8 3-89,-10-9-146,10 9-125,0 0-941,6-17-1395</inkml:trace>
  <inkml:trace contextRef="#ctx0" brushRef="#br1" timeOffset="752938.6884">28207 11359 646,'0'0'917,"15"-4"-103,-15 4-125,18-4-41,-6 0-100,-1 1-59,3-1-69,1-1-31,2 0-46,0 1-30,1-1-45,-2-1-50,2 1-27,-3-1-32,1 0-43,-1 1 12,-3 1 3,-1-1-4,0 0-11,-3 1-17,-2-3-14,-6 7-19,11-8-11,-11 8-11,0 0-2,1-14-11,-1 14-8,-7-8-3,7 8-4,-12-3-4,12 3 3,-19 1-12,9 1 4,-4 3-4,1 0-3,1 2 0,-1 3 0,2 0 0,-2 1 0,3 0 0,1 1 0,-2 0 0,7 2 0,-1-2 0,3 1 0,2-1 0,2-2 0,2 2 0,1-1 0,6 0 0,-1-2 0,2-1 0,3-2 0,-1-1-54,3 1-151,1-2 0,0-4-19,1 0-5,-1 0-10,1-3-7,0-1-4,-2-1 32,4-2 2,-4-1 34,3-3 15,1-4 38,-3 2 15,-2-2 44,-1 1-3,1-6 24,-3 2-5,3-6 17,-4 2 19,1-3 23,-4 1 34,-2 0 17,0 0 26,-1 1 15,0 0 49,-3 1-5,0 2 33,-2 3-1,-1 1 18,1 3-1,-1 1 1,2 1-13,-2 11-22,0-20-19,0 20 20,0 0 25,0 0 10,0 0 11,0 0-10,0 0-97,-7 17-96,7-5 0,-2 5 0,1 3 0,-1 3 0,-1 2 0,1-1 0,-2 2 0,3 1 0,-2-2 0,2 1 0,0-2 0,-1 1 0,2-6 0,0 2 0,3-2 0,0-2 0,-1 0 0,3-3 0,0-1 0,2 0 0,0-3 0,2-2 0,1-1 0,2-3 0,-1-2 0,2 1 0,0-3 0,2-1 0,1-3 0,0 0-418,3-4-205,-1-2-149,0-3-138,0-3-818,1-1-1411</inkml:trace>
  <inkml:trace contextRef="#ctx0" brushRef="#br1" timeOffset="753157.5475">28689 11211 608,'-24'3'956,"6"-2"-163,0 2-157,5-1-62,13-2-97,-15 3-74,15-3-109,0 0-32,0 0-66,0 0-20,20 3-53,-5-3-8,7-3-44,5 2-62,2-2-149,6-2-183,0 2-214,3-8-952,9 4-1114</inkml:trace>
  <inkml:trace contextRef="#ctx0" brushRef="#br1" timeOffset="753884.0972">29862 11293 50,'0'0'835,"14"-8"-118,-6 4-87,3-2-36,-1-1-53,3 0-54,-3 1-51,1-1-41,-1 2-19,-1-1-7,-2 0-10,-7 6-15,14-8-26,-14 8-38,9-8-34,-9 8-50,0 0-36,0 0-27,-4-10-28,4 10-14,-17 0-9,5 2-18,-6 1-6,2 1-11,-6 4-5,0 0-3,-1 0-4,3 2 11,-3-1-23,4 2-8,1-1-2,0-1 1,5 1-8,0-2-1,4 1 11,2-1-8,1 0-4,6-8-1,-3 14 2,3-14-1,6 12-4,-6-12 0,15 9 0,-3-4 0,1 1 0,3-2 0,0-1 0,3 2 0,3 0 0,2-1 0,0 0 0,2 0 0,-1 2 0,-1 0 0,0-1 0,-2 3 0,1-2 0,-3 1 0,-4 1 0,-2-4 0,0 2 0,-3 1 0,-3-3 0,-8-4 0,9 10 0,-9-10 0,3 10 0,-3-10 0,-6 8 0,6-8 0,-14 9 0,3-7 0,0 1 0,-4 1 0,-1-1 0,-2-1 0,-2-2 0,1 3 0,-2-3 0,0 0 0,1 0 0,-1-3 0,-1 2 0,4 0 0,-1-2 0,1 0 0,1 2 0,2-3 0,5 0 0,1 0-454,-1 0-88,10 4-74,-7-5-98,7 5-106,4-10-777,-4 10-1250</inkml:trace>
  <inkml:trace contextRef="#ctx0" brushRef="#br1" timeOffset="754173.9285">30336 11202 484,'1'-13'906,"1"0"-104,-2 13-90,0-23-45,-2 12-33,2 11-61,-1-20-51,1 20-29,-3-17-58,3 17-54,-1-12-53,1 12-70,0 0-29,-2-10 34,2 10 0,0 0-22,-2 13-241,2-13 0,0 20 0,2-4 0,-1 2 0,1 3 0,2 2 0,1 1 0,0 1 0,0 3 0,2-1 0,1 2 0,0-2 0,-1-3 0,1-2 0,-1 0 0,2-2 0,-2 1 0,0-4 0,-2 0 0,3-4 0,-3-1 0,-1-2-534,1-2-88,-1 1-130,-4-9-198,6 11-736,-6-11-1360</inkml:trace>
  <inkml:trace contextRef="#ctx0" brushRef="#br1" timeOffset="754393.7899">30269 11368 312,'-12'-9'1000,"0"0"-142,5-1-95,0 3-74,2-1-70,5 8-82,-5-15-81,5 15-58,8-16-47,-1 9-51,5 1-54,4 0-37,2-1-33,3 3-44,3 0-22,1 1-31,1 1-73,-1 2-82,-3 0-100,1 0-77,-2 0-60,-2 2-83,0 1-98,-2-2-59,-4 2-18,-2 0-185,2 1-390,-3 0-760</inkml:trace>
  <inkml:trace contextRef="#ctx0" brushRef="#br1" timeOffset="762523.5688">30890 11443 624,'0'0'536,"8"-6"-44,-8 6-39,9-7-47,-9 7-19,9-8-43,-9 8 20,11-11-35,-5 4-25,-6 7-35,6-14-19,-6 14-7,5-14-2,-5 14-16,2-15-20,-2 15-11,-3-17-18,-1 8-11,0 1-8,-1 2-18,-3-2-19,-2 1-1,0 2-7,-2 4-12,0-1-11,-2 2-6,0 3-3,-2 1-12,0 2 2,0 1-23,0 3-5,0 1-5,1 1-5,5-2 10,-2 2-19,5 1 9,0-1 0,3 0-14,2 0-6,2-12-2,-2 20 1,5-8 1,1-3-7,0-1 5,4-1-7,0 0-1,1 0-11,0-5-9,3 2-32,-12-4-12,22 3-7,-22-3-8,23-3 6,-12-1-10,0 2 27,1-5 1,-1-1 22,-2-1-6,0 1 51,0-2-48,0-1 10,-1-1 3,-2 1 9,0 0 18,-2 3 53,0-2-24,-4 10 15,8-15-7,-8 15-8,7-11-8,-7 11 4,0 0 4,9-4 18,-9 4-3,0 0-5,8 11-6,-8-11-1,8 13-13,-4-4-6,0 0-4,1 2 10,0-2 4,0 4-17,0-3-56,-1-1-65,1 1-53,-1 0-61,0-1-54,1-1-44,0-2-46,-5-6-83,6 12-51,-6-12-48,9 8-137,-9-8-580,0 0-874</inkml:trace>
  <inkml:trace contextRef="#ctx0" brushRef="#br1" timeOffset="763116.2">31104 11376 664,'0'0'736,"2"-15"-88,-2 15-73,6-10-48,-6 10-67,7-8-20,-7 8-33,12-5-37,-12 5-26,15 1-30,-5 2-24,3-1-32,0 6-20,2 0-16,1 1-17,0 3-8,0 0-27,1 0-25,-1 2-24,-1 1-19,-2-1-24,1 1-11,-4-2-21,-1 0-6,0-1-10,-3 1-1,-1-4-5,-1 0-6,0-1-4,-4-8 0,3 15-5,-3-15 5,-3 11-10,3-11 1,-6 6 3,6-6-6,0 0-3,-13 3 6,13-3 0,0 0-5,-11-9 4,11 9 13,-6-12 2,6 12 0,0-18-4,2 5 5,0 1-6,3-5 3,2 1-10,0-3 0,2-1 2,5-2-7,-1-1 1,4 1-27,-2 0-45,4-1-61,-1 2-31,1 1-54,0 1-34,-2 1-9,0 4-19,-3 1 19,1 0-28,-5 2 18,1 2 22,-1 0 34,-3 1 15,0 1 31,-1 1 30,0-3 16,-6 9 30,8-13 15,-8 13 17,3-12 13,-3 12 11,0 0 12,-2-15 33,2 15 34,-2-11 29,2 11 30,-4-11 38,4 11 7,-3-10 32,3 10-1,-3-9 16,3 9 2,0 0 12,-3-10 15,3 10-8,0 0 17,0 0-20,-4-12-13,4 12-5,0 0-19,0 0-16,0 0 42,0 0 58,0 0-50,-2 10-211,2-10 0,1 19 0,0-7 0,1 3 0,0 1 0,1 2 0,2 4 0,0-1 0,-1 3 0,1-2 0,0 1 0,0 0 0,0-1 0,0 1 0,-1-3 0,0 0 0,-1-1 0,0-2 0,0 0 0,0-5 0,-2 1 0,2-2 0,-3-11 0,2 22 0,-2-22 0,0 15 0,0-15-310,-4 11-293,4-11-101,-8 8-56,8-8-60,-11 5-762,11-5-1229</inkml:trace>
  <inkml:trace contextRef="#ctx0" brushRef="#br1" timeOffset="763434.0092">31444 11448 682,'-13'-5'737,"4"1"-55,9 4-88,-13-7-52,13 7-73,-10-7-50,10 7-73,0 0-59,1-11-47,-1 11-39,16-9-43,-5 7-24,4-2-25,3-1-25,5 1-8,3-1-19,-1 0 11,7-2 9,2-2-6,1 2-13,0-2-8,6 0-17,-7 2 1,-3-2-16,0 3 3,-8 0 25,-2 0 29,-3 2 28,-2 1 32,-2-1-4,-3 2 19,-11 2-36,18-3 5,-18 3-5,0 0 18,12 7 16,-12-7 2,2 13-10,-2-13-8,-1 18-3,0-6-12,-1 0-108,0 2-9,-1 1 0,1-1 0,-1 2 0,2-1 0,-2-3 0,2 2 0,1-2 0,-1 0 0,1-12 0,1 22 0,-1-22 0,1 18 0,-1-18 0,4 16-29,-4-16-201,6 12-49,-6-12-38,9 7-69,-9-7-35,14 4-100,-14-4-105,16-1-77,-16 1-782,19-9-1108</inkml:trace>
  <inkml:trace contextRef="#ctx0" brushRef="#br1" timeOffset="763761.8062">31922 11215 946,'-17'0'764,"4"0"-56,1 4-54,1 0-47,2-1-68,9-3-62,-14 10-53,14-10-21,-5 11-34,5-11-27,4 13-58,4-8-21,1 1-24,3 1-27,4-1-6,0-1-17,7 0-6,2-1-10,-2-1-22,2 0-93,-3-3-58,0-3 0,-2 3 0,1-3 0,-2-1 0,-3-1 0,1-1 0,-4-2 0,1 0 0,-4-4 0,-2 3 0,-1-4 0,-2 2 0,-1-1 0,-3 0 0,-1 1 0,-1 0 0,-3 0 0,-1 1 0,-1 2 0,0 0 0,-3 3 0,-3 0 0,1 1 0,-2 1 0,-1 3 0,0 3 0,-3 1 0,2 1 0,-2 3-149,4 0-287,-3 2-66,4 1-50,2 1-104,2 2-50,2-1-233,2 0-410,1 0-952</inkml:trace>
  <inkml:trace contextRef="#ctx0" brushRef="#br1" timeOffset="764178.5534">32262 11405 283,'0'0'946,"5"-7"-117,-5 7-47,0 0-81,5-8-69,-5 8-73,0 0-104,0 0-52,8-7-11,-8 7-34,0 0-25,7 10-41,-7-10-36,6 14-28,-3-4-23,1 1-20,0 3-26,-2-1-11,2 3-103,1-2-45,-4 1 0,2-1 0,0 2 0,-2-3 0,0-1 0,-1-12 0,1 22 0,-1-22 0,0 16 0,0-16 0,2 13 0,-2-13 0,-2 12 0,2-12 0,0 0 0,0 0 0,0 0 0,-7 4 0,7-4 0,0 0 0,-6-13 0,6 13 0,-4-17 0,2 7 0,2-3 0,2-1 0,0-1 0,1 1 0,2-5 0,0 2 0,3-1 0,1 0 0,1 1 0,0 2 0,-1 3 0,2 0 0,1 2 0,0 3 0,1 2 0,-1 2 0,2 3 0,-1 0 0,2 3 0,-1 2 0,0 1 0,-1 3 0,-1-1 0,0 3 0,-1 1 0,-2-2 0,-1 4 0,0-2 0,-1 1 0,-4-1 0,1 0 0,0-1-275,-3 0-241,-1-11-61,3 18-99,-3-18-77,1 15-93,-1-15-599,1 14-1057</inkml:trace>
  <inkml:trace contextRef="#ctx0" brushRef="#br1" timeOffset="764764.1824">32884 11533 479,'16'-10'797,"0"-2"-80,-1-2-61,-1 0-30,0-1-41,-1-2-48,-4 2-55,1 1-17,-2 2-25,-3-2-80,-2 1-34,-1 3-44,-2 10-23,-2-21-34,2 21-13,-9-15-26,2 8 12,-3 3-15,0 0-7,-3 4-176,-2 1 0,-1 2 0,0 1 0,-1 1 0,1 2 0,-4 1 0,5 2 0,-2-1 0,5 1 0,1 1 0,0-2 0,2 2 0,2 1 0,2-2 0,2 0 0,3-10 0,-2 16 0,2-16 0,7 17 0,-1-10 0,1-1 0,0 0 0,3-2 0,1 0 0,-1 0 0,3-3 0,-1 1 0,2-2 0,-1-2 0,1 0 0,2-2 0,0 0 0,-2-1 0,-1-2 0,2 0 0,-2 0 0,1 0 0,-2-1 0,-1 2 0,-3-1 0,1 1 0,-1 2 0,-8 4 0,12-8 0,-12 8 0,11-4 0,-11 4 0,9 4 0,-9-4 0,7 12 0,-3-2 0,-3 2 0,0 5 0,2 24 0,-3-15 0,0 0 0,0 2 0,-1 0 0,-1 1 0,1-1 0,0 0 0,0 1 0,-1-3 0,1-1 0,1 0 0,0-3 0,0-4 0,0 2 0,0-2 0,0-3 0,0-1 0,1-1 0,-1-13 0,0 21 0,0-21 0,0 16 0,0-16 0,-2 9 0,2-9 0,0 0 0,0 0 0,-14 1 0,14-1 0,-16-6 0,5 3 0,-2-2 0,-3 1 0,-1 1 0,-2-1 0,-2 3 0,1 0 0,-2 2 0,-3 2 0,-2 2 0,0-1 0,-1 4 0,-3-1 0,4 3 0,-1-2 0,1 2 0,4 0 0,2-2 0,0 2 0,-1-1-880,2 2-262,1-2-802,0 0-1680</inkml:trace>
  <inkml:trace contextRef="#ctx0" brushRef="#br1" timeOffset="765793.9612">26635 12273 569,'-11'-2'706,"11"2"-92,-20-4-22,20 4-52,-13-2-64,13 2-10,-13-1-41,13 1-27,0 0-31,-16-2-13,16 2 20,0 0 21,0 0-32,0 0-21,0 0-29,8 7-18,-8-7-30,23 3-22,-10-2-149,5-1-94,3 0 0,-1-1 0,2 0 0,3-4 0,0 3 0,0-2 0,-3-1 0,1-2 0,-3 1 0,0-3 0,0 1 0,-6 1 0,-1-2 0,-2 0 0,1-2 0,-5 1 0,1-1 0,-4 1 0,-3-2 0,-1-1 0,-1 3 0,-5-3 0,0 1 0,-3 1 0,-3 1 0,1 1 0,-3 2 0,-1 1 0,1 2 0,1 1 0,-2 2 0,1 2 0,1 2 0,-4 2 0,6 5 0,-3-1 0,3 4 0,1 3 0,-2 2 0,3 1 0,0 2 0,2 4 0,0 1 0,1 3 0,1-5 0,3 4 0,0 0 0,0-2 0,2 2 0,0-2 0,0 1 0,0-1 0,0-1 0,2 0 0,0 0 0,-2-1 0,2-2 0,1-2 0,-1-1 0,0-1 0,0-1 0,-2-1 0,2-2 0,0 0 0,1-3 0,-3-1 0,0-10-181,2 17-460,-2-17-87,2 14-60,-2-14-163,3 9-603,-3-9-1193</inkml:trace>
  <inkml:trace contextRef="#ctx0" brushRef="#br1" timeOffset="766021.8247">26551 12527 488,'-14'-5'943,"3"1"-119,11 4-88,-16-5-83,16 5-42,-11-7-91,11 7-19,0 0-24,0 0-43,0 0-52,0 0-50,9-7-33,4 5-41,1 1-37,6 1-55,0-1-35,5 1-20,2 0-31,2 0-56,0 0-45,-2 0-112,2 0-80,-1-2-96,-6 2-57,0-1-72,1 0-86,-3 1-93,-2-2-95,-2 2-828,-3 0-1177</inkml:trace>
  <inkml:trace contextRef="#ctx0" brushRef="#br1" timeOffset="766553.4964">26980 12451 719,'-12'-5'899,"12"5"-114,0 0-90,0 0-42,-4-7-108,4 7-74,0 0-65,9-5-24,-9 5-41,13 0-22,-13 0-48,23 6-23,-8-2-12,-1 2-23,1 2-41,-1 0-31,-1 1-23,1 1-13,-5 1-24,0 1-12,0 1-16,-2-4-10,-3 3-7,-3 0-8,-1-12-6,-2 20-5,-1-11-3,-4 1-7,4-2-3,-3 0-7,0-1-10,-1-1-5,7-6-4,-14 8-5,14-8 9,-13 4-7,13-4 6,0 0-2,-14 0-2,14 0 5,0 0 6,-2-12-6,2 12 4,4-14 0,2 4 5,0-2-1,2-1 3,4-1 1,-1-1 2,3 1-2,0 2 4,0-2 4,1 3 4,-2 3-8,3 0 2,-5 2-2,2 0 6,1 3 1,-3 1 0,1 2 10,1 0 11,-2 1-4,2 1 0,-4 1 8,5 1-5,-5-2 12,0 4 1,2-1 3,-2-1-15,0 0 4,1 0-4,-2 0 1,1-2-3,0 2-24,3-1 0,-12-3 0,25 1 0,-25-1 0,29-1 0,-14-2 0,1-1 0,0 0 0,-1-2 0,-1-1 0,0 0 0,-1-2 0,-2 1 0,1-4 0,-4 0 0,-1-1 0,-1 1 0,1-2 0,-6 2 0,1 0 0,-2 12 0,-2-22 0,-1 12 0,-2 1 0,-1 2 0,1-1 0,-3 3 0,-4 1 0,3 1 0,-4 2 0,13 1 0,-25 1 0,11 2 0,-1 0-399,-1 3-82,3 2-86,-2-1-117,2 0-51,1 2-219,0-1-436,1 2-990</inkml:trace>
  <inkml:trace contextRef="#ctx0" brushRef="#br1" timeOffset="767235.0715">27641 12414 732,'0'0'746,"-1"-10"-50,1 10-78,-4-11-37,4 11-61,0 0-11,-3-15-73,3 15-6,0 0-35,0-12-36,0 12-37,0 0-13,0 0-12,7-10-12,-7 10-24,9 5-4,-9-5-2,12 12-72,-3-2-183,2-1 0,-2 1 0,-1 3 0,4 0 0,-3 0 0,1 0 0,-2-1 0,1 0 0,0-1 0,0 1 0,-2-2 0,-3 0 0,3-3 0,-3 0 0,-4-7 0,9 12 0,-9-12 0,3 9 0,-3-9 0,0 0 0,0 0 0,0 0 0,0 0 0,0 0 0,0 0 0,0 0 0,-5-9 0,5 9 0,-1-17 0,1 17 0,1-21 0,0 9 0,1-2 0,4-2 0,-1 3 0,-1-1 0,5 0 0,0 2 0,0 2 0,0 1 0,5 2 0,-3 2 0,1 0 0,-1 4 0,2 2 0,1 1 0,-1 5 0,2-1 0,-2 3 0,1 1 0,-4 1 0,3 2 0,-4 0 0,0 0 0,-1 0 0,-3 1 0,4-2 0,-4 3 0,-1-4 0,-1-1 0,0 0 0,0-1 0,-3-9 0,5 15 0,-5-15 0,2 11 0,-2-11 0,0 0 0,-5 11 0,5-11 0,0 0 0,0 0 0,0 0 0,-9-3 0,9 3 0,-6-12 0,6 12 0,-2-18 0,4 5 0,-2 1 0,4-5 0,-1 0 0,3 1 0,2-2 0,0 1 0,5 0 0,-1 3 0,3 0 0,1 2 0,0 2 0,2 4 0,0 1 0,0 1 0,3 4 0,-2 3 0,2-1 0,2 5 0,-4 1 0,1 1 0,1 3 0,-3-2 0,-2 3 0,-2 1 0,-1 0 0,-4-2 0,-3 1 0,-2 2 0,-1-4 0,-4 1 0,-3 2 0,-1 0 0,-3-1 0,-4 1 0,1 1-669,-2-3-369,-3 0-1003,1 0-1801</inkml:trace>
  <inkml:trace contextRef="#ctx0" brushRef="#br1" timeOffset="768181.4912">28881 12389 553,'-11'-4'893,"11"4"-130,0 0-101,0 0-22,0 0-19,0 0-89,0 0-35,0 0-34,0 0-43,18 0-55,-18 0-40,27 2-47,-14-2-43,7 0-40,1-2-39,0 2-29,1-2-27,3-1-16,-1 1-21,-3 0-12,0-2-8,-5 0-7,2 2-5,-4-4 0,-2 2-7,-2-1-21,-1 1-3,-9 4 0,10-10 0,-10 10 0,0 0 0,-2-15 0,2 15 0,-14-5 0,14 5 0,-22-1 0,9 2 0,0 0 0,-2 3 0,1 3 0,-2 1 0,1 3 0,1 0 0,1 2 0,2 0 0,3 0 0,2 1 0,1 0 0,2 1 0,2-2 0,3 0 0,2 2 0,1-1 0,4-1 0,3-1 0,-2 0 0,3-3 0,1 0 0,0-1 0,0-2 0,0 0 0,0-3-53,-2-1-235,2-2-19,-3 0-22,1-2-11,0-1-19,0-4 67,2 0 9,-4-2 64,-1 0 15,3-2 64,-3-1-2,-2 0 58,2-3 3,0 1 62,-2 0 51,0-1 40,-1 2 39,1 1 29,-2 2 25,0 0 14,-1 1 31,-4 9-31,9-14 14,-9 14 6,10-6-6,-10 6 5,0 0-13,16 3 17,-16-3-26,11 12 2,-5-4-11,0 2-15,-1 1-16,0 3-63,0-1-73,0 2 0,-1-2 0,0 1 0,-2-2 0,1-1 0,-1-1 0,1 0 0,-3-10 0,3 17 0,-3-17 0,3 14 0,-3-14 0,2 10 0,-2-10 0,0 0 0,0 0 0,0 0 0,0 0 0,0 0 0,0 0 0,-8-9 0,8 9 0,-1-16 0,1 16 0,0-23 0,1 10 0,2-3 0,0-1 0,4 2 0,-1-1 0,2-2 0,1 3 0,2-1 0,1 1 0,0 6 0,0-3 0,1 4 0,1-1 0,0 4 0,1 1 0,-2 3 0,2 1 0,-2 1 0,2 3 0,0 1 0,0 3 0,-4 1 0,0 0 0,-1 3 0,-3 1 0,1 0 0,-1 0 0,-1 0 0,-1 1 0,-1 0 0,-2-2 0,0 0 0,0-1 0,0-1 0,-2-10-592,1 20-170,-1-20-101,1 18-189,-1-18-508,3 13-1201</inkml:trace>
  <inkml:trace contextRef="#ctx0" brushRef="#br1" timeOffset="768767.1257">30091 12545 16,'14'-7'937,"-3"-1"-162,2-1-102,-2-1-57,1 0-87,-1 0-32,-2-1-59,-1-1-56,0-1-47,-1 2-20,-3 1-29,0 2-25,-4 8-28,3-19-29,-3 19 10,-4-17-34,4 17-24,-9-13-6,9 13-14,-17-9-3,17 9-15,-20-4-7,8 3-6,-1 4-6,-2-1-8,-2 2-4,2 4-10,-3 0-40,2 1-37,-1 4 0,2-1 0,1 2 0,1-1 0,1 1 0,1-2 0,4 2 0,1-2 0,1 1 0,2-1 0,1-1 0,2-11 0,4 20 0,-2-11 0,3 1 0,2-4 0,1-1 0,2 1 0,0-3 0,0 1 0,3-3 0,0-1-97,-1-1-43,3-1-7,0-2 7,-1-1 5,2-4 2,0 0 11,0-5 16,0 1-12,3-4 16,-6-1 15,3-2 13,-3-4 12,0 0 13,-4-2 7,0 0 28,-1 0-14,-2 2 29,-2-2-18,-2 0 3,-1 3 7,-1-3 21,-1 4 9,-1-2 12,-2 3 4,-2 1 24,2 2 14,-1 2-2,-3 3 36,3 1-31,-2 2 0,2 3 10,-1 0 25,6 7 10,-10-2-3,10 2 24,-12 7-5,7 2 27,0 3-39,0 1-129,1 3 0,0 4 0,0 2 0,3 2 0,0 0 0,0 2 0,2 1 0,1 0 0,2 0 0,1 3 0,0-2 0,3 1 0,-1-6 0,3 2 0,-1 2 0,0-8 0,1 1 0,0-2 0,2-1 0,-1-1 0,-1-5 0,1 0 0,0-2 0,0-1 0,1-3 0,-3-1 0,2-2-680,-11-2-185,22 0-193,-12-1-707,3-4-1457</inkml:trace>
  <inkml:trace contextRef="#ctx0" brushRef="#br1" timeOffset="769012.9702">30650 12426 657,'0'0'1036,"5"-7"-94,-5 7-81,0 0-38,5-8-100,-5 8-51,0 0-30,7-9-44,-7 9-6,0 0-34,0 0-471,11-4-87,-11 4 0,0 0 0,11-1 0,-11 1 0,0 0 0,0 0 0,0 0 0,11-3 0,-11 3 0,0 0 0,0 0 0,0 0 0,0 0 0,11-2 0,-11 2 0,0 0 0,0 0 0,0 0 0,0 0 0,0 0 0,0 0 0,0 0-477,0 0-665,0 0-927,0 0-1833</inkml:trace>
  <inkml:trace contextRef="#ctx0" brushRef="#br1" timeOffset="773024.1686">17688 13916 331,'0'0'871,"-10"5"-117,10-5-65,0 0-54,0 0-62,0 0-38,0 0-96,0 0-18,0 0-41,0 0-24,0 0-24,0 0-30,9-7-19,-9 7-27,15-5-25,-3 2-24,-1-2-24,3 1-19,3-1-19,-2-1-41,2 0-104,1-1 0,0 0 0,1-1 0,0 0 0,-1-1 0,0 1 0,-3 0 0,-1 1 0,-1-1 0,-1 1 0,-1 0 0,-2 1 0,-3 0 0,1-2 0,-7 8 0,10-12 0,-10 12 0,0 0 0,-1-14 0,1 14 0,-12-5 0,12 5 0,-18-1 0,4 2 0,0 2 0,-4 1 0,2 3 0,-6 0 0,2 3 0,0 0 0,1 0 0,0 2 0,2 2 0,1 0 0,3 0 0,1 0 0,2-2 0,3 0 0,0 1 0,5-2 0,0 0 0,2-11 0,3 21 0,1-11 0,3-1 0,2 0 0,4 0 0,0-3 0,2-1 0,1 0 0,3 0 0,-3-3 0,5 0 0,-1-2 0,1 0 0,0 0 0,2-1 0,4 0 0,0-3 0,-3 0-42,3 0-438,0-1-10,-1 0 18,0-2-24,0-1-4,-1 1 19,4-1 49,-2-3 37,-3 3 53,1-1 38,2-3 72,-3 2 31,2-2 74,-5 2 61,-1-2 71,3-2 63,1-1 65,-6 4 49,0-1 20,-3-1 19,1 0 28,-2-1-56,-3 3 54,-1 1-25,-2-1 12,-3 2-31,-1 1 12,-4 8-5,5-13-10,-5 13 0,-4-10-8,4 10 3,-10-5-9,10 5-21,-17-2 24,5 5-43,-2 1 26,-4 1-36,-3 2-4,2 3-14,-1 1-18,-1 0-12,3 2-16,-1-1-18,2-1-9,2 1-6,1 2-8,3-4-15,2-1-16,1 1 0,2 0 0,6-10 0,-5 15 0,5-15 0,5 8 0,-5-8 0,11 7 0,-11-7 0,18 1 0,-18-1 0,23-1 0,-9-3 0,0 0 0,1-1 0,1-2 0,-1-1 0,1 2-9,-3-2 18,2-2-9,-1 0 0,-3 1 0,1-1 0,-1 1 0,-2-1 0,-1 4 0,1-2 0,-3 2 0,-6 6 0,12-12 0,-12 12 0,10-8 0,-10 8 0,0 0 0,10-2 0,-10 2 0,5 7 0,-5-7 0,4 15 0,-3-3 0,1 1 0,-1 2 0,-1 4 0,0 2 0,1 6 0,0 1 0,1 5 0,1 2 0,-1 2 0,0-1 0,0 2 0,-1-1 0,0 1 0,0-2 0,1 2 0,-1-2 0,-1-2 0,1 1 0,1 0 0,-2-8 0,0 0 0,0-2 0,0 0 0,0-4 0,-2-1 0,1-3 0,0-1 0,-1-1 0,-1-2 0,-3 0 0,-1-3 0,-1 0 0,-1-2 0,-2-3 0,0-1 0,-1 1 0,-4-4 0,1-1 0,-4-1 0,-1-4 0,-2 0 0,-3-4 0,-1-4 0,-1-1 0,0-2 0,-1-4 0,1 0 0,5-1 0,2 1 0,2-1 0,3-1 0,2 1 0,4 0 0,1 1 0,3-1 0,4-3 0,1 5 0,2-5 0,6-3 0,2 0 0,6 3-498,5-7-279,2 3-154,4 0-956,1 0-1610</inkml:trace>
  <inkml:trace contextRef="#ctx0" brushRef="#br1" timeOffset="773271.0216">19058 13745 1107,'8'-6'1020,"-8"6"-90,10-9-102,-10 9-90,10-9-69,-10 9-108,5-8-32,-5 8-105,7-7-64,-7 7-34,0 0-90,6-7-51,-6 7-40,0 0-26,0 0-105,8-10-14,-8 10 0,0 0 0,0 0-226,0 0-80,0 0-76,0 0-74,0 0-74,-4 12-65,4-12-78,-5 13-118,5-13-552,-7 16-945</inkml:trace>
  <inkml:trace contextRef="#ctx0" brushRef="#br1" timeOffset="773506.8748">19081 13837 1311,'3'10'716,"-1"0"1,-2-10-23,9 15 0,-9-15-40,12 12-30,-5-6-14,1-1-46,0 0-10,-1 0-23,-7-5-9,18 6-522,-18-6 0,12 4 0,-12-4 0,12 3 0,-12-3 0,9 4 0,-9-4 0,0 0 0,9 4 0,-9-4 0,0 0 0,0 0 0,0 0 0,0 0-633,0 0-499,-10-8-891,10 8-1779</inkml:trace>
  <inkml:trace contextRef="#ctx0" brushRef="#br1" timeOffset="781681.0061">21214 14212 833,'-2'-15'827,"2"15"-58,-3-14-89,3 14-40,-4-14-21,4 14-59,-5-15 7,5 15-18,-4-13-4,4 13-55,-3-11-37,3 11-38,0 0-171,-2-14-244,2 14 0,0 0 0,0 0 0,0 0 0,-3 12 0,3-12 0,0 26 0,0-9 0,1 2 0,1 5 0,-1 3 0,0-1 0,1 3 0,-2-2 0,1 1 0,0 1 0,1-1 0,-1-2 0,1 3 0,-2-5 0,3 1 0,-2-5 0,-1 1 0,0-2 0,1-4 0,-1 0 0,0-1 0,0-3 0,2 0 0,-2-11 0,0 16-16,0-16-697,0 0-97,1 12-80,-1-12-929,0 0-1523</inkml:trace>
  <inkml:trace contextRef="#ctx0" brushRef="#br1" timeOffset="782004.8106">21244 14292 400,'-3'-13'843,"0"2"-138,0 0-44,0-1-78,1 0-65,1 1-26,0-2-55,2 1-41,2-1-61,2-1-10,0-1-47,4 0-23,2 0-29,5-2 8,0 3-5,6-1-12,2 1-8,3 3-3,1 0-12,0 1-2,-2 4-11,0 1-106,0 4-75,-3-2 0,-1 6 0,-1-3 0,-2 4 0,-2 1 0,-1-1 0,-4 4 0,0-2 0,-4 2 0,-3-2 0,0 4 0,-5-10 0,0 17 0,-5-8 0,-1 1 0,-2 1 0,-3-2 0,-4 3 0,1-1 0,-4 1 0,3-2 0,-3 1 0,0-1 0,3 0 0,0-2 0,0-1 0,3 0 0,0 0-144,2-1-305,1-2-88,1 2-96,8-6-89,-7 9-135,7-9-681,0 0-1172</inkml:trace>
  <inkml:trace contextRef="#ctx0" brushRef="#br1" timeOffset="782762.3483">22071 14229 187,'18'-8'920,"-4"1"-146,0-2-47,-2-1-82,-2 2-52,1-2-47,-3-1-49,-1 1-26,-2 2-22,1-3-49,-4 1-45,-2 10-24,2-17-14,-2 17-28,-4-16-17,4 16-22,-13-12-82,4 9-168,-3 0 0,-3 3 0,1 1 0,-4 3 0,-2 3 0,-1-1 0,0 4 0,0-1 0,3 4 0,1 0 0,0-1 0,3 3 0,1-1 0,3-1 0,1-1 0,1-1 0,2 2 0,3-1 0,2-2 0,1-10 0,4 19 0,4-11 0,-1 1 0,4-4 0,4 2 0,-1-2 0,4-4 0,0 2 0,1-3 0,0-1 0,0-1 0,2-2 0,-2 0 0,0-2 0,0-1 0,-2-2 0,1-1 0,-3-2 0,-5 2 0,0-4 0,0 4 0,-3-2 0,-1 0 0,0 2 0,-3 1 0,-3 9 0,6-17 0,-6 17 0,4-11 0,-4 11 0,0 0 0,0 0 0,0 0 0,0 0 0,0 0 0,0 0 0,-8 11 0,8-11 0,-4 18 0,4-18 0,-1 20 0,1-20 0,1 22 0,0-10 0,3 0 0,0-1 0,2 2 0,0-2 0,2 0 0,0-1 0,3-1 0,0-1 0,1-2 0,0-1-239,-1 1-107,2-5-43,-1 2 23,2-2 27,0-1-25,4-3-65,-2 1-23,2-4 7,0-3 51,1 0 2,0-3 49,-1-1 47,1-4 81,1-4 45,-4 0 82,-2-2 68,2-1 61,-5 0 64,1-1 47,-5 4 54,0-1 14,-1 1 48,0 0 39,-2 1 19,-1 1-25,-1 1 48,1 2-24,-2 0 24,0 1 6,1 1-2,-2 2 15,1 0-8,-1 12-45,1-18-36,-1 18-34,2-13-182,-2 13-63,0 0 0,0 0 0,0 0 0,0 0 0,2 19 0,-2-19 0,2 24 0,-1-7 0,-1 1 0,0 1 0,1 0 0,-1 2 0,1 4 0,2-3 0,-2 2 0,-1-4 0,1 1 0,1-1 0,-1-1 0,0-1 0,0 0 0,1-2 0,0-1 0,0-1 0,0-3 0,1 0 0,-1-1-124,2 0-531,-4-10-106,9 14-55,-9-14-139,10 8-592,-10-8-1185</inkml:trace>
  <inkml:trace contextRef="#ctx0" brushRef="#br1" timeOffset="783030.1722">22893 14071 547,'4'-21'842,"-2"3"-77,1-3-69,-1 2-66,-1 2-9,1-1-77,-2 1-28,0 3-15,0 0 15,0 2-71,0 0-19,0 12-79,0-20-16,0 20-41,0 0-116,0-11-174,0 11 0,0 0 0,0 0 0,0 22 0,1-11 0,-1 7 0,0 0 0,1 4 0,-1 2 0,2 1 0,-1 0 0,0 0 0,1 3 0,-1-4 0,1 2 0,0-2 0,0-1 0,1-1 0,-1-2 0,0-3 0,0 0 0,0-1 0,0-5 0,-1 1 0,0 1 0,-1-13 0,3 16 0,-3-16 0,0 14-50,0-14-575,0 0-91,-3 12-74,3-12-107,0 0-722,0 0-1274</inkml:trace>
  <inkml:trace contextRef="#ctx0" brushRef="#br1" timeOffset="783277.0222">22586 14129 670,'-19'-7'862,"5"1"-110,1 0-53,-1 0-36,5 1-51,-1 0-86,10 5-41,-14-8-45,14 8-39,-7-7-20,7 7-41,0 0-32,8-8-22,-8 8-27,22-7-26,-9 5-13,4-1-166,3 3-54,5-3 0,1 1 0,1 1 0,-2-1 0,3 1 0,-2 1 0,0-2 0,-2 2 0,-1 0 0,0 0-69,-3 0-250,1 0-43,-2 2-65,0-2-72,-1 1-92,-3 1-36,4-1-184,2 0-615,-3 0-1033</inkml:trace>
  <inkml:trace contextRef="#ctx0" brushRef="#br1" timeOffset="784036.559">23124 14154 937,'0'0'844,"-13"6"-98,13-6-95,0 0-80,-10 6-60,10-6-60,0 0-32,0 0-36,0 0-34,13 0-6,-13 0-46,19-4-18,-7 1-14,2-1-12,1 0-19,2 2-10,0-3-24,-1 0-35,0 0-96,-3 0-69,0 1 0,0-1 0,-4 0 0,0 0 0,-1 0 0,-8 5 0,12-8 0,-12 8 0,7-8 0,-7 8 0,0 0 0,0 0 0,-4-13 0,4 13 0,0 0 0,-18 1 0,18-1 0,-17 6 0,8 0 0,-1 1 0,0 1 0,1 1 0,-3 0 0,5 3 0,-2 0 0,2 1 0,-2 0 0,6 2 0,-1-2 0,1 1 0,2-1 0,1 1 0,1 0 0,3 1 0,0-2 0,1 0 0,4 0 0,-1-2 0,2 2 0,1-4 0,1-1 0,2 1 0,-1-3 0,1 1 0,1-2 0,-1 0 0,1-4 0,-2 0 0,2-1-312,-2-1-21,1-3 39,-1 0 7,1-2 49,-4-1 35,2-3 20,-1 1 42,-2-4 34,2-1 20,-3-3 25,1 0 35,0-1 50,-1-1 22,2 3 33,-3 1 41,0 1 7,2 1 23,-2 1 3,-1 1 8,2 1-1,-2 4-18,3-1 23,-9 7 1,15-4-4,-15 4-8,17 2 17,-8 3-16,0 2 1,1 1-155,-1 3 0,0 2 0,1-1 0,0 4 0,-2 0 0,1 0 0,-3-1 0,-1-1 0,-1 1 0,0-1 0,-1 0 0,-1-4 0,1 2 0,-2-2 0,-1-10 0,3 17 0,-3-17 0,-3 13 0,3-13 0,-2 11 0,2-11 0,0 0 0,0 0 0,-7 5 0,7-5 0,0 0 0,-4-11 0,4 11 0,0-18 0,2 6 0,2-5 0,1-2 0,3-1 0,0-1 0,4-3 0,2 0 0,1 2 0,2 0 0,1 2 0,2 2 0,0 1 0,-2 6 0,3 2 0,-1 1 0,-3 5 0,2 2 0,-1 2 0,1 1 0,-1 4 0,0 2 0,1 1 0,-4 2 0,2 0 0,-3 0 0,1 3 0,-4-3 0,-1-1 0,-1 2 0,-2 0 0,0-2 0,-1-2 0,-3 3 0,-1-3 0,-2-8 0,0 16 0,0-16 0,-8 15 0,2-8 0,-1 0 0,-1-3-484,-3 0-602,-1-1-999,0 1-1850</inkml:trace>
  <inkml:trace contextRef="#ctx0" brushRef="#br1" timeOffset="785032.0112">24180 14287 502,'0'0'712,"0"0"-105,0 0-26,0 0-71,-5-9-41,5 9-46,0 0-28,-6-11-19,6 11-19,0 0-6,-2-14-14,2 14-16,-1-12-11,1 12-27,2-15-8,2 7-26,0-1-14,2-5-27,2 4-13,1-2-5,5-1-10,0 2-55,4-4-125,-2 3 0,6 2 0,-3 1 0,0 0 0,2 3 0,0-1 0,-2 2 0,-1 4 0,-1-1 0,2 4 0,-1-1 0,-2 4 0,0 2 0,-2 1 0,3 4 0,-7 0 0,-1 2 0,0 1 0,-3 0 0,-2 1 0,0-1 0,-3 4 0,1-4 0,-2 2 0,0 2 0,-2-4 0,1 2 0,0-1 0,-2-1-607,1 0-160,0-2-119,1 0-983,1-13-1592</inkml:trace>
  <inkml:trace contextRef="#ctx0" brushRef="#br1" timeOffset="785456.7563">25079 14204 371,'0'0'543,"0"0"-60,-15-3-11,15 3 11,-13-1 2,13 1-28,0 0 30,-13-5 7,13 5-20,0 0-7,-9-2 7,9 2 2,0 0-22,0 0-15,0 0-10,0 0-36,7-10-83,2 7-310,1-1 0,5 0 0,2 1 0,2 0 0,4-3 0,3 1 0,-2 1 0,3 1 0,0-3 0,-1 3 0,1-2 0,0 1 0,-3 1 0,0-2 0,-4 3 0,-1-1 0,-4 1 0,-2 0 0,-1 0 0,-12 2 0,21-3 0,-21 3 0,13 0-132,-13 0-573,0 0-98,0 0-120,0 0-854,0 0-1473</inkml:trace>
  <inkml:trace contextRef="#ctx0" brushRef="#br1" timeOffset="785716.589">25134 14279 342,'-10'7'1001,"2"-4"-118,8-3-91,-11 10-27,11-10-20,-6 6-55,6-6-40,0 0-30,2 11-62,-2-11-33,13 6-56,-1-2-318,-1-3-151,7 2 0,1 0 0,1-3 0,4 2 0,-4 0 0,4-2 0,-1 1 0,0-1 0,-4 0 0,4 2 0,-4-2 0,-2 0 0,-1 0 0,-3 0 0,1-2 0,-14 2-299,22-1-485,-22 1-147,19-3-1015,-19 3-1684</inkml:trace>
  <inkml:trace contextRef="#ctx0" brushRef="#br1" timeOffset="788399.9507">26245 14169 290,'0'0'792,"7"8"-122,-7-8-24,0 0-105,9 3-26,-9-3-31,0 0-24,16 3-56,-16-3-35,11-3-22,-11 3-13,12-3-14,-12 3 0,15-5-34,-15 5-18,11-6-9,-2 0-21,-9 6-7,13-9-15,-6 3-15,-7 6-201,12-12 0,-8 4 0,0-1 0,-4 9 0,5-17 0,-5 17 0,0-18 0,0 18 0,-3-19 0,1 10 0,-2 0 0,-2 2 0,-2 2 0,-1-2 0,-2 3 0,-1 1 0,-1 1 0,-1 4 0,-1 1 0,-3 2 0,0 2 0,-2 3 0,1 1 0,-2 3 0,0 2 0,0 1 0,4 2 0,-1 0 0,3-3 0,3 1 0,1 1 0,4 1 0,0-4 0,2 1 0,3-1 0,2-2 0,0-1 0,3 4 0,3-5 0,0 0 0,2-1 0,3-1 0,-2-2 0,2-1 0,0-1 0,3-3 0,-3 0 0,3 1 0,-1-6 0,0 3 0,2-4 0,0-1 0,-1-1 0,1-1 0,-1-2 0,-1-1 0,1 1 0,-1-4 0,-1-1 0,-1-1 0,-2-2 0,4 0 0,-8 3 0,3-1 0,-3 0 0,-1 2 0,2-1 0,-2 3 0,-2 0 0,-2 11 0,4-18 0,-4 18 0,5-12 0,-5 12 0,0 0 0,0 0 0,0 0 0,0 0 0,0 0 0,-2 15 0,2-15 0,-3 20 0,3-20 0,0 23 0,0-11 0,0 2 0,3-1 0,-1 4 0,0-5 0,4 2 0,0 0 0,-2-3 0,5 1 0,-2-3 0,4-1 0,-2 1 0,2-2 0,-1-2 0,0-2 0,1 2 0,1-3 0,-1 0 0,-11-2 0,21 3 0,-21-3 0,19 0 0,-19 0 0,21-2 0,-21 2 0,18-4 0,-18 4 0,15-1 0,-15 1 0,14-5 0,-14 5 0,11-3 0,-11 3 0,0 0 0,13-4 0,-13 4 0,0 0 0,0 0 0,14-3 0,-14 3 0,0 0 0,0 0 0,0 0 0,11-2 0,-11 2 0,0 0-61,0 0-478,0 0-52,0 0-84,0 0-76,0 0-79,0 0-675,0 0-1133</inkml:trace>
  <inkml:trace contextRef="#ctx0" brushRef="#br1" timeOffset="790246.3074">27011 13918 707,'0'0'699,"-6"-10"-65,6 10-7,-2-13-65,2 13-40,-6-12-30,6 12-29,0-15-9,0 15-23,-2-11-16,2 11-32,-2-11-43,2 11-38,0 0-39,0-10-36,0 10-24,0 0 10,0 0 15,0 0-202,0 0-26,-2 14 0,2-3 0,0 3 0,0 4 0,0 1 0,-2 1 0,1 5 0,-1-1 0,0-1 0,2 1 0,-2 1 0,0-2 0,0 1 0,-1-2 0,1-2 0,2-2 0,-5 0 0,5-1 0,-2 0 0,0-4 0,2 1 0,0-4 0,-2 1 0,2-11 0,0 17 0,0-17 0,-1 14 0,1-14 0,0 0 0,0 13 0,0-13 0,0 0 0,0 0 0,0 0 0,12-3 0,-12 3 0,7-9 0,-1 4 0,-1-4 0,1 1 0,4 0 0,-2 0 0,1-1 0,1-1 0,-1 0 0,2 1 0,3 2 0,-1-2 0,1 2 0,-1 1 0,5-1 0,-3 4 0,2-1 0,0 2 0,1 2 0,-1 0 0,2 1 0,1 3 0,-2 0 0,-2 1 0,2 2 0,-2 1 0,-1-1 0,-1 2 0,-3 0 0,-1 2 0,-2-2 0,-1 3 0,-1-2 0,-3-2 0,-3-8 0,1 21 0,-1-21 0,-8 17 0,3-9 0,-3 1 0,-4 1 0,1-5 0,-5 4 0,3-4 0,-5 1 0,4 0 0,-4-3 0,1 0 0,1 2 0,-2-3 0,4-2 0,-1 2 0,1-2 0,1 0 0,-1-2 0,1 2 0,13 0 0,-23-4 0,23 4 0,-17-5 0,17 5-546,-14-9-157,14 9-125,-5-7-173,5 7-618,4-9-1274</inkml:trace>
  <inkml:trace contextRef="#ctx0" brushRef="#br1" timeOffset="790713.0205">27817 14156 171,'0'0'849,"13"-10"-151,-13 10-32,10-9-113,-10 9-25,7-8-48,-7 8-27,10-7-60,-10 7-29,4-7-25,-4 7-36,0 0-46,4-10-29,-4 10-22,0 0-16,-7-8-11,7 8-17,-15-1-3,15 1-16,-18 1-9,8 1-13,-3 2-11,-1 1-24,1 2-9,-3 0-14,1 4-3,-1 0-11,0-1-5,2 4-4,-1-2-2,4 3 3,-1-1-34,3-1-7,-1 1 0,4-1 0,-2 0 0,7 0 0,-1-1 0,2 1 0,3-2 0,1-1 0,1 2 0,4-2 0,0-2 0,4 3 0,-1-4 0,1-2 0,3 1 0,-1 0 0,4-1 0,-2-3 0,-1 1 0,3 0 0,-2-2 0,2 2 0,-4-3 0,1 1 0,-1-1 0,-1-1 0,1 1 0,-3-2 0,1 1 0,-2 0 0,-11 1 0,21-3 0,-21 3 0,16-1 0,-16 1 0,13-2 0,-13 2 0,14-2 0,-14 2 0,0 0 0,13 0 0,-13 0-146,0 0-491,0 0-134,8-5-138,-8 5-899,0 0-1511</inkml:trace>
  <inkml:trace contextRef="#ctx0" brushRef="#br1" timeOffset="791581.4894">28548 14272 316,'0'0'770,"9"-7"-110,-9 7-31,0 0-58,7-10-61,-7 10-42,0 0-44,9-10-41,-9 10-35,2-7-29,-2 7-41,0 0-13,4-14 6,-4 14 4,0 0-71,-4-12-28,4 12-6,-8-8-8,8 8-13,-12-7-18,12 7-11,-18-4-15,5 3-15,13 1-13,-23 2-8,7-1-10,3 4-11,-4 0-13,2 1 4,-1 1-3,-1 2-10,1 3-18,2-1-8,0 1 0,2-2 0,3 4 0,1-3 0,1 1 0,3 0 0,2 0 0,0-2 0,2-10 0,3 21 0,2-11 0,0 0 0,4-1 0,-1-2 0,0 1-58,4-3-15,0 0 2,0-1-20,2-1 4,-1 0-1,1-2 4,1-1 3,-3-1 2,4 0-15,-1-4 10,-1 1 0,1-1-2,-2-1 13,1-3 7,2-1 2,-3-4 2,1 2 8,-1-5-2,1 2 11,-1-3 7,1-5 13,-3 1-2,0-2 9,3-1 1,-5 0 5,0-2 0,0 1 7,-3 1-1,1 1 2,-2-1 0,-1 2 2,-1-2 1,0 4 3,-2 1 5,-1 2 11,0 0-4,-1 0 30,1 4-8,-3-2 15,0 2-10,0 1 19,1 2-4,-2 1 12,4 10-15,-5-17-8,5 17-1,-8-10 15,8 10 1,0 0-2,-14 2 11,8 3-8,-1 4 4,2 2-10,-4 2 3,4 1 0,-1 6 2,-1 0-1,1 1 2,-1 3-10,4-2 13,-1 1-7,2 0-2,1 0 1,1 0 5,0-1-16,3 1-45,1-2 0,-1 1 0,4-1 0,-1-3 0,1 2 0,-1-5 0,2 1 0,2-1 0,-2-4 0,1 1 0,2 0 0,-1-4 0,2 1 0,0-3 0,0 0 0,1 1 0,-2-2 0,0-1 0,0-3 0,-1 4 0,1-4 0,-11-1 0,17 1 0,-17-1 0,18 0 0,-18 0 0,14-2 0,-14 2 0,13 0 0,-13 0 0,11-5 0,-11 5 0,0 0 0,11-2 0,-11 2 0,0 0 0,0 0 0,8-8 0,-8 8 0,0 0-104,0 0-544,-12-7-113,12 7-90,-10-2-988,10 2-1548</inkml:trace>
  <inkml:trace contextRef="#ctx0" brushRef="#br1" timeOffset="792921.9005">29306 14366 227,'13'-1'669,"-13"1"-94,21-1-65,-9-1-50,-12 2-42,23 0-46,-13-3 0,2 1-38,-1 0 8,-1-1-38,-10 3-4,20-7-17,-11 4 8,-9 3-1,16-9-27,-16 9-13,13-10-31,-13 10-9,9-12-5,-9 12-11,5-12-20,-5 12-30,2-16-22,-2 16 0,-4-16 7,4 16-18,-8-17-20,1 10-12,1 0 1,-3 0-29,0 2-51,-2 0 0,-2 2 0,1 1 0,-2 2 0,0 0 0,-1 2 0,-2 3 0,1 0 0,0 2 0,0 3 0,0 1 0,1 0 0,1 1 0,1-2 0,3 2 0,1 0 0,1-2 0,1 2 0,3-2 0,0-1 0,1 1 0,3-10 0,0 15 0,0-15 0,6 14 0,-1-6 0,-5-8 0,14 11 0,-7-6 0,2-2 0,3-1 0,-2 0 0,2 1-104,0-3-13,1 0 2,1-3 4,-1 1-9,3-1 2,-3-1 7,3-1-1,-4-3 23,1 1 16,0-2 12,-1-1 5,0-2 16,-3 1 10,0 0 10,1-2 0,-3 1 10,-1 1-4,-1-1 6,-1 3 0,0-2 9,-4 11 4,8-14 4,-8 14-5,5-13 2,-5 13-18,0 0 19,4-9-17,-4 9 9,0 0-2,0 0 3,0 0 10,1 10-4,-1-10-5,-1 15 6,1-15 3,1 17-2,-1-17-2,2 21 6,-2-21 8,6 19 4,-4-9 28,4 0-13,1-3 5,1 4 2,1-3 5,2 0 3,-1-1-3,2-2 11,2 2 1,-3-4 0,2 1-3,0-3 7,1 0-22,-3 0 3,2-1-13,0-1 4,0-1-5,-13 2 0,23-5-9,-14 3 0,1-3-9,-1 2-1,-9 3-8,13-10-6,-13 10-32,10-11-44,-10 11-71,7-8-71,-7 8-61,3-11-53,-3 11-84,0 0-111,-3-16-115,3 16-185,-5-9-590,5 9-1021</inkml:trace>
  <inkml:trace contextRef="#ctx0" brushRef="#br1" timeOffset="793583.4835">30112 13987 565,'3'-10'800,"-3"10"-113,2-17-40,-2 17-104,4-16-39,-4 16-46,4-12-40,-4 12-70,4-10-41,-4 10-49,0 0-37,2-11-37,-2 11-12,0 0 32,0 0-18,0 0-23,2 11-12,-2-11-17,-3 19-9,2-6-20,-3 4-16,2-1-5,-1 2-15,0 2-6,1 2-19,-2-1-2,1 1-9,0-1-3,-1 1-7,0-4-1,1 2-5,1-2 9,1-1-17,-1 1-1,1-3-1,0-3-5,-1 2 0,2-2-1,-1-2 7,1-10-4,0 18 9,0-18 0,-1 16-3,1-16 0,0 12 4,0-12 9,0 0-1,0 12-4,0-12-3,0 0-7,0 0 14,0 0-18,0 0-3,0 0 1,13-2-1,-13 2 0,9-10 0,-9 10 0,12-15-1,-4 6 3,1-1-4,0-2 0,1 2 1,3 0-1,-2-2 0,5 0-2,-2 1 3,1 1-1,-1 2-1,1-1-6,1 1 4,0 3-5,-1-2 7,1 2 0,0 2-1,-1-1 0,-1 3 3,0 1 3,-1 0 3,-2 3-6,3 0 7,-1 2 2,1 0 11,-2 2 12,-1 0-2,-1 2 1,-2-2 12,-2 1 12,0 2-4,-6-10-51,5 18 0,-5-18 0,-2 16 0,2-16 0,-6 17 0,1-8 0,0-4 0,-2 3 0,0-1 0,-2-1 0,0 0 0,0-1 0,-3 0 0,2-1 0,1-1 0,-2 2 0,0-3 0,11-2 0,-21 3 0,10-1 0,11-2 0,-21 2 0,21-2 0,-22 0-89,22 0-264,-19-2-76,19 2-62,-19-3-129,19 3-123,-16-3-187,16 3-511,-12-6-1053</inkml:trace>
  <inkml:trace contextRef="#ctx0" brushRef="#br1" timeOffset="794111.1665">31017 14270 124,'9'-3'893,"-3"-4"-173,-6 7-51,14-10-101,-7 5-57,-7 5-49,9-10-75,-9 10-28,10-10-44,-10 10-36,8-9-41,-8 9-47,3-7-29,-3 7-18,0 0-18,-2-12-12,2 12-9,-7-5 1,7 5-7,-15-4-12,15 4-4,-21-1-13,9 2-9,0 1-3,-4 1 19,0 1-27,0 1 30,0 2-16,0 0 12,0 1-19,3 0 6,-2 1-17,3 0-6,0 1-4,1 0-8,3 2-1,2-2 2,0-1 0,4 2-3,2-11-1,0 18-1,2-8 1,-2-10 5,8 17 16,-1-9 0,1 0 8,3-1 4,0 1 3,2-5 15,1 2 8,1 0-81,1-1-3,0 0 0,1-1 0,1-2 0,-1 1 0,0-1 0,0 0 0,-3-1 0,3 0 0,-3-1 0,-1 1 0,1-1 0,-14 1 0,24-2 0,-24 2 0,18 0 0,-18 0 0,15-3 0,-15 3 0,13-1 0,-13 1 0,0 0 0,16 0 0,-16 0 0,0 0 0,12-2 0,-12 2 0,0 0 0,0 0 0,0 0 0,0 0-232,0 0-379,0 0-41,0 0-82,-6-8-70,6 8-828,-14-3-1293</inkml:trace>
  <inkml:trace contextRef="#ctx0" brushRef="#br1" timeOffset="799112.0434">19886 15340 696,'-2'-12'720,"-1"3"-33,3 9-34,-4-21-39,2 11-52,-1 1 5,3 9-40,-5-17-4,5 17-5,-4-12-25,4 12-33,-2-13-27,2 13-39,0 0-50,-4-9-344,4 9 0,0 0 0,-2 12 0,2-12 0,2 19 0,-2-2 0,0 0 0,1 2 0,0 1 0,-1 5 0,2 1 0,-2 0 0,1 0 0,-1 0 0,1 0 0,0-1 0,1-1 0,-1-1 0,3-3 0,-3-1 0,0-1 0,1-2 0,0 0 0,1-3 0,-2-3 0,0 2 0,-1-12 0,3 17 0,-3-17-74,4 11-584,-4-11-60,0 0-59,0 0-83,0 0-756,0 0-1271</inkml:trace>
  <inkml:trace contextRef="#ctx0" brushRef="#br1" timeOffset="799439.8368">19906 15359 735,'0'-11'825,"2"0"-77,0 1-88,1 1-74,-1-2-36,2 1-71,2 0-40,1-1-39,2 1-17,0-1-29,4 1-40,-2 1-15,3 0-25,6 2-21,-1-2-22,-3 5-29,3 1-12,0 1-26,1 4-59,0-1-105,-2 3 0,3 3 0,-1-2 0,-2 4 0,-3-1 0,-1 1 0,-1-1 0,-3 3 0,-1-1 0,-1 0 0,-4 0 0,-4-10 0,1 20 0,-4-9 0,-2-1 0,-4 1 0,-1-1 0,-5 2 0,-1-2 0,-3 2 0,0-3 0,-3 2 0,-1-2 0,1-1 0,-2 1 0,3-2 0,-1 1 0,3-2 0,1-1 0,1-1 0,3 1 0,4-3 0,-1 1-219,11-3-224,-16 3-69,16-3-52,0 0-77,0 0-44,0 0-179,0 0-489,0 0-956</inkml:trace>
  <inkml:trace contextRef="#ctx0" brushRef="#br1" timeOffset="799848.5839">20434 15376 478,'0'0'850,"-7"-6"-120,7 6-59,-7-7-70,7 7-68,-7-6-29,7 6-98,0 0-24,-7-8-67,7 8-16,0 0-37,0 0 7,0 0-26,9-9-28,-9 9-19,14 0-10,-5 4-9,5 1-13,0 3-4,3 1-15,-2 1-17,2 2-17,-2 1-23,0 1-16,-2 0-66,0 1-6,-4-1 0,0-4 0,-3 4 0,1-1 0,-4-1 0,-1-3 0,-2-9 0,0 20 0,0-20 0,-7 17 0,1-11 0,6-6 0,-11 13 0,11-13 0,-12 7 0,12-7 0,-13 4 0,13-4 0,0 0 0,-13-4 0,13 4 0,-5-9 0,5 9 0,-1-11 0,1 11 0,5-16 0,0 6 0,2 0 0,2-1 0,3-1 0,1-1 0,4 1 0,0-1 0,0 0 0,2 1 0,-1 0 0,3 2 0,-3 0 0,1 0 0,-1 2 0,-3 1-447,-1 0-104,0 3-88,-3 0-75,0 1-83,-11 3-799,15-4-1250</inkml:trace>
  <inkml:trace contextRef="#ctx0" brushRef="#br1" timeOffset="800247.3388">20823 15445 154,'0'0'958,"0"0"-134,0 0-120,10 4-50,-10-4-51,0 0-56,19-4-50,-9 3-28,-10 1-33,22-6-43,-9 1-47,2 1-31,-1-3-22,3 2-23,-3 0-16,1-3-25,-1 2-30,0 0-153,-2 0-46,1 0 0,-4-1 0,0 3 0,-2-2 0,1 0 0,-8 6 0,11-9 0,-11 9 0,6-8 0,-6 8 0,0 0 0,-2-12 0,2 12 0,-7-3 0,7 3 0,-13-5 0,13 5 0,-18 0 0,18 0 0,-22 5 0,12-4 0,0 3 0,-3 3 0,0 1 0,0 1 0,3 2 0,0 0 0,-2 1 0,5 0 0,-1 3 0,2-1 0,1 1 0,1-1 0,3 1 0,1-2 0,1 0 0,3 1 0,3-1 0,0 1 0,2-2 0,3-2 0,0 1 0,2-1 0,1-2 0,1-2 0,1 0 0,1-1 0,0-4 0,3 2 0,-3-3 0,3-3 0,0 2 0,3-6-151,-1 0-458,4-4-88,0 0-90,-2-3-74,-1-3-750,5-3-1263</inkml:trace>
  <inkml:trace contextRef="#ctx0" brushRef="#br1" timeOffset="800664.0837">21453 15241 157,'0'0'883,"-9"-7"-145,9 7-36,-8-4-75,8 4-34,0 0-8,-10-4-86,10 4-16,0 0-10,0 0-28,0 0-9,0 0-2,0 0-4,0 0-39,9 4-76,-9-4-315,18 2 0,-7-4 0,4 2 0,0-2 0,2 0 0,0 0 0,2-1 0,-2 1 0,2-4 0,0 1 0,-2 1 0,-1-1 0,0-2 0,-1-1 0,-2 4 0,1-6 0,-4 2 0,-1 0 0,0-1 0,-3 1 0,-2 0 0,0-3 0,-4 11 0,1-16 0,-1 16 0,-3-16 0,3 16 0,-9-12 0,9 12 0,-16-8 0,16 8 0,-15-3 0,4 6 0,1 0 0,-1 3 0,-2 2 0,2 6 0,-1 1 0,1 2 0,2 5 0,-4 3 0,4 1 0,0 2 0,0 1 0,3 3 0,-1-3 0,2 2 0,1 1 0,2-6 0,0 2 0,1-2 0,2-2 0,-1 1 0,2-1 0,0-5 0,0-1 0,0 0 0,0-4 0,-1-1 0,1-1 0,-2-12 0,2 20 0,-2-20 0,1 13 0,-1-13-305,0 0-402,-3 11-51,3-11-35,0 0-45,-14-1-681,14 1-1151</inkml:trace>
  <inkml:trace contextRef="#ctx0" brushRef="#br1" timeOffset="801013.8722">21352 15536 655,'-8'-4'825,"8"4"-137,-10-9-57,10 9-93,0 0-25,-5-8-44,5 8-51,7-7-27,-7 7-40,21-4 7,-4 2-14,2-1-48,5-1-20,2 2-19,2-3-21,6 4-31,0-4-30,1 1-27,-2 1-31,2-2-18,-1 1-22,0 0-16,-6 0-9,-2-1-41,-1 0-11,-2 1 0,-5 1 0,-1-1 0,-2 0 0,-1 1 0,-4-1 0,0 1 0,-10 3 0,15-4 0,-15 4 0,9-4 0,-9 4 0,0 0 0,0 0 0,8 5 0,-8-5 0,0 0 0,-2 13 0,2-13 0,-3 15 0,3-15 0,-3 19 0,3-19 0,0 21 0,0-7 0,2-4 0,-1 1 0,0-1 0,2 0 0,1 0 0,-1-1 0,-3-9 0,8 15 0,-3-9 0,-5-6 0,11 11 0,-11-11 0,12 8-161,-12-8-179,14 3-38,-14-3-54,17-3-22,-17 3-91,17-6-69,-9 1-53,-1-3-171,-1-3-345,1 1-795</inkml:trace>
  <inkml:trace contextRef="#ctx0" brushRef="#br1" timeOffset="801330.6769">21913 15300 809,'0'0'715,"-19"0"-54,19 0-81,-13 1-66,13-1-83,-9 4-66,9-4-26,0 0-34,0 0-40,1 13-2,-1-13-9,13 8 5,-4-5 1,4 0-5,-1 1-6,4-3-1,0-1 15,3 0-2,0 0 3,0 0 4,0-3-13,-3 1-147,2-1-108,-2 0 0,-1-1 0,-1 0 0,0-2 0,-2-1 0,-1 1 0,-1-2 0,-2 1 0,-3-1 0,0 2 0,-5 6 0,5-15 0,-5 15 0,-1-13 0,1 13 0,-8-10 0,8 10 0,-14-8 0,14 8 0,-19-3 0,19 3 0,-24 2 0,12 0 0,-2 5 0,-2-2 0,1 3 0,2 0 0,0 1 0,-1 1-301,2 1-254,2 0-58,2-1-69,1 4-44,0-2-131,3-2-559,3 1-1024</inkml:trace>
  <inkml:trace contextRef="#ctx0" brushRef="#br1" timeOffset="801632.4906">22217 15372 520,'0'0'754,"8"-7"-105,-8 7-18,6-8-62,-6 8-54,7-8-40,-7 8-32,7-6-12,-7 6-34,0 0 19,10-3 15,-10 3-20,12 1-22,-3 3-12,-9-4-9,18 9-10,-6-1-301,2 0-57,3 1 0,0 2 0,2-1 0,-1-1 0,0 1 0,3 1 0,3 3 0,2 0 0,1 1 0,0-2 0,0 0 0,-2 0 0,1-1 0,-3 0 0,-4-4 0,0 2 0,-4-2 0,1-1 0,-3-1 0,-2-2 0,-2 0 0,0 1 0,1-2 0,-10-3-562,10 6-104,-10-6-112,0 0-123,0 0-770,11 2-1341</inkml:trace>
  <inkml:trace contextRef="#ctx0" brushRef="#br1" timeOffset="801897.3193">22749 15412 517,'-6'-17'1034,"6"17"-102,-3-12-74,3 12-19,-4-11-77,4 11-73,-4-9-52,4 9-64,0 0-39,-5-9-49,5 9-154,0 0-331,0 0 0,-18 3 0,18-3 0,-14 9 0,2 0 0,2 2 0,-4-2 0,0 5 0,-3 1 0,-1 2 0,-1 0 0,0 0 0,-1 2 0,-2-1 0,3 0 0,-2-1 0,1-2 0,3 0 0,-1-1 0,3 0 0,-2-1 0,2-1 0,2-2 0,2-1 0,-1-2-371,2 3-606,0-2-224,1-1-580,1-1-1479</inkml:trace>
  <inkml:trace contextRef="#ctx0" brushRef="#br1" timeOffset="803045.702">19998 16544 85,'0'0'883,"16"-2"-151,-16 2-87,18-5-35,-8 3-35,0-2-58,0 0-34,-10 4-37,17-7-22,-17 7 14,17-7-37,-17 7-34,11-7-37,-11 7-39,9-8-30,-9 8-27,4-7-14,-4 7-31,0 0-129,-8-11-60,8 11 0,-14-3 0,14 3 0,-20-1 0,7 2 0,0 1 0,-5 3 0,1 0 0,-3 2 0,1 0 0,-1 3 0,2 0 0,-1 0 0,3 1 0,1 1 0,3-2 0,0 0 0,3 1 0,1 0 0,2-2 0,-1 0 0,7-9 0,-5 15 0,5-15 0,3 15 0,-3-15 0,9 12 0,-2-9 0,2 2 0,3-1 0,-1 0 0,6-1 0,-2 0 0,3-1 0,0-1 0,1 2 0,-1-2 0,1 2 0,0 0 0,-2-1 0,0 2 0,-6-1 0,3-1 0,-4 1 0,-1 1 0,1 0 0,-10-4 0,12 6 0,-12-6 0,5 10 0,-5-10 0,0 0 0,-1 11 0,1-11 0,-9 10 0,1-5 0,8-5 0,-19 8 0,7-4 0,-1 1 0,-4-2 0,0-1 0,-2 1 0,0 1 0,0-2 0,-3-1 0,3 1 0,-3-2 0,3 2 0,0-2 0,1 0 0,0-2 0,0 0 0,2 0 0,2-1 0,1 0 0,0 1 0,1-3 0,2 1 0,1-1 0,9 5-91,-13-8-435,13 8-64,-3-9-104,3 9-97,0 0-179,2-12-469,-2 12-1050</inkml:trace>
  <inkml:trace contextRef="#ctx0" brushRef="#br1" timeOffset="803571.3832">20249 16595 282,'0'0'914,"12"-12"-142,-12 12-49,10-9-86,-10 9-43,9-8-70,-9 8-62,6-6-28,-6 6-48,0 0-28,9-8-52,-9 8-41,0 0-39,0 0-17,0 0-6,4 8-22,-4-8-8,-4 13-19,-1-3-18,1 0-18,0 1-15,0 2-72,1 0-31,-1 1 0,0 1 0,1 0 0,0-3 0,1 0 0,2 0 0,0-12 0,3 21 0,2-12 0,-1-1 0,2-1 0,2 0 0,2-3 0,0 0 0,-10-4 0,23 4 0,-10-4 0,2-2 0,1-1-84,0-1-4,1 1 7,-1-5 9,0 2 13,-2-2 24,0-1-16,0-1 28,-2 0-3,-1-2 7,-1 0 8,-1 0 6,-1-2 20,1 2 20,-4 0 6,0-1 23,-1 4 19,0-1 11,-2 0 29,-2 10-24,5-14-99,-5 14 0,5-11 0,-5 11 0,0 0 0,0 0 0,0 0 0,0 0 0,0 0 0,0 0 0,-5 9 0,5-9 0,-5 16 0,3-3 0,-1-2 0,1-1 0,-1 2 0,0 1 0,1-1 0,1 0 0,-1 2 0,2-2 0,2 0 0,-2 3 0,2-4 0,1 1 0,-1 0 0,2-2 0,0 1 0,0-2 0,2 0 0,-1-3 0,2 2 0,-7-8 0,13 8 0,-13-8-434,16 5-255,-16-5-108,17-1-114,-17 1-783,23-4-1371</inkml:trace>
  <inkml:trace contextRef="#ctx0" brushRef="#br1" timeOffset="804016.0989">21040 16576 1023,'-14'-3'909,"14"3"-79,-12-4-89,12 4-69,0 0-91,-11-3-68,11 3-9,0 0-49,0 0-58,8-8-49,-8 8-28,15-4-34,-5-1-29,2 4-26,4-4-107,0-1-124,0 1 0,3 0 0,1-2 0,-1 1 0,1 0 0,-2-4 0,-1 3 0,-3 0 0,1 0 0,-2-1 0,-2-1 0,1 1 0,-3-2 0,-3 1 0,-2 1 0,1-1 0,-5 9 0,1-19 0,-1 19 0,-5-19 0,2 11 0,-4 1 0,1 0 0,-2 0 0,8 7 0,-17-6 0,17 6 0,-16-2 0,16 2 0,-19 6 0,10 0 0,-1 4 0,-1 0 0,3 3 0,0 0 0,1 3 0,2 2 0,-1 2 0,2-2 0,1 2 0,1-3 0,2 2 0,-3 1 0,6-1 0,-2 1 0,0-1 0,3 5 0,0-4 0,1 1 0,-1-1 0,0-3 0,2-1 0,-2-2 0,1-1 0,0 0 0,-2-2 0,1-1 0,-4-10 0,5 17 0,-5-17 0,7 14-145,-7-14-388,4 11-79,-4-11-96,0 0-68,4 11-119,-4-11-542,0 0-1047</inkml:trace>
  <inkml:trace contextRef="#ctx0" brushRef="#br1" timeOffset="804278.9407">20980 16748 876,'-10'-5'896,"0"2"-151,10 3-67,-12-4-63,12 4-87,-8-7-113,8 7-53,0 0-35,0 0-42,4-13-27,4 8-54,2 1-28,4-1-49,3 2-12,-1-2-53,5 1-73,-1-1-83,5 0-71,0 0-70,-1 0-68,10 0-100,-3 1-89,4-2-76,-6 2-830,3-3-1001</inkml:trace>
  <inkml:trace contextRef="#ctx0" brushRef="#br1" timeOffset="804658.7026">21500 16569 16,'0'0'948,"0"0"-193,-14-3-89,14 3-51,0 0-25,0 0-46,0 0-42,0 0-29,0 0-33,8-10-4,1 6-50,2 1-38,-1 1 1,5-3-29,1 0-4,0 1-3,1-1-139,2 0-174,2 0 0,1-2 0,-1 1 0,0-1 0,-5 2 0,1-1 0,-2-1 0,-1 1 0,-2-1 0,-2 2 0,0-3 0,-2 1 0,-3 0 0,0 0 0,-1-2 0,-4 9 0,4-16 0,-4 16 0,-5-15 0,0 7 0,-1 0 0,0 1 0,-2 1 0,-2 0 0,1 1 0,-1 0 0,-3 2 0,3-1 0,-3 4 0,2-2 0,-2 2 0,0 2 0,3 1 0,0 1 0,-2 4 0,3 1 0,0 2 0,2 0 0,0 4 0,2-1 0,1 3 0,2 2 0,0 0 0,0 1 0,2 0 0,0 2 0,1 2 0,0 2 0,2 0 0,1-1 0,0 0 0,0-1 0,-1 0 0,1 0 0,1-2 0,-1-1 0,-1-2 0,1-4 0,-3 0 0,1-2 0,0-2 0,0-1 0,-2-10 0,2 16 0,-2-16 0,-2 10 0,2-10 0,0 0-417,-7 7-381,7-7-69,0 0-156,-21-4-588,12-1-1263</inkml:trace>
  <inkml:trace contextRef="#ctx0" brushRef="#br1" timeOffset="805089.4388">21316 16687 972,'-13'0'888,"13"0"-94,0 0-22,0 0-13,0 0-82,0 0-42,0 0-21,0 0-42,0 0-40,9 5-28,-9-5-65,24 2-406,-7-1-33,4 1 0,1-2 0,5 1 0,3 0 0,0-1 0,4 0 0,4-1 0,3 1 0,2 0 0,0-1 0,-1-1 0,-2 1 0,-1-1 0,-2 0 0,-1-1 0,-8 1 0,-3-1 0,0-1 0,-5 2 0,-3-1 0,-1-1 0,-2 0 0,-1 0 0,-3 1 0,0-1 0,-1-1 0,-9 5 0,15-8 0,-15 8 0,10-7 0,-10 7 0,9-7 0,-9 7 0,6-6 0,-6 6 0,7-6 0,-7 6 0,0 0 0,8-5 0,-8 5 0,0 0 0,0 0 0,0 0 0,0 0 0,0 0 0,-1 16 0,1-16 0,-6 15 0,2-8 0,1 3 0,0 0 0,-1 0 0,1 2 0,1 0 0,-1 0 0,0-2 0,2 2 0,-2-3 0,3-9 0,-2 17 0,2-17 0,0 17 0,0-17 0,2 12 0,-2-12 0,6 8 0,-6-8-442,0 0-134,13 6-66,-13-6-54,0 0-42,15-1-123,-15 1-483,10-8-947</inkml:trace>
  <inkml:trace contextRef="#ctx0" brushRef="#br1" timeOffset="805464.2052">22166 16450 484,'-14'-5'804,"0"2"-108,3 1-66,11 2-42,-21-3-69,21 3-48,-16 0-65,16 0-26,-12 4-32,12-4-14,0 0 5,0 0-54,0 0-26,5 12-43,-5-12-10,16 4-20,-4-2-10,1-1-15,1 1 10,2-2-2,1 0 10,2 0 5,0 0-184,-2-2 0,-1 0 0,0-1 0,0 0 0,-3-1 0,0 1 0,-2-2 0,-2-2 0,0 2 0,-1-2 0,-8 7 0,9-13 0,-9 13 0,3-11 0,-3 11 0,-3-12 0,3 12 0,-10-10 0,10 10 0,-17-11 0,7 8 0,0 1 0,10 2 0,-27 0 0,13 2 0,-3 0 0,1 3 0,-1 0 0,0 0 0,3 2 0,-1 1 0,2 1 0,-1-2 0,4 3 0,2-1 0,1 0 0,1-1-14,4 2-412,2-10-25,0 16-47,2-7-58,2 0-41,1 0 10,4 1 13,0 1-60,-1 1-581,3-1-823</inkml:trace>
  <inkml:trace contextRef="#ctx0" brushRef="#br1" timeOffset="805754.0329">22453 16573 612,'0'0'840,"3"-11"-79,-3 11-49,2-10-50,-2 10-23,0 0-40,2-12-46,-2 12-44,0 0-53,0 0-55,2-10-55,-2 10 0,0 0-12,0 0-3,0 0-241,9 3-90,-9-3 0,12 10 0,-6-4 0,2-1 0,2 5 0,3-3 0,-2 3 0,3-1 0,0 0 0,4 2 0,-2 0 0,1-2 0,0 2 0,2-1 0,2 0 0,-3-1 0,-1 1 0,1-3 0,-1 1 0,-1-1 0,-3-1 0,0 0 0,0-4 0,-3 2 0,1-1-96,-11-3-421,17 3-46,-17-3-28,15 3-62,-15-3-39,0 0-95,13-3-576,-13 3-965</inkml:trace>
  <inkml:trace contextRef="#ctx0" brushRef="#br1" timeOffset="806048.8462">22860 16548 532,'-4'-16'886,"4"16"-113,-5-12-51,5 12-51,-6-9-48,6 9-58,-6-9-57,6 9-13,0 0-39,-9-7-38,9 7-12,0 0 1,0 0-11,-15 3-63,15-3-333,-13 10 0,5-2 0,1 2 0,-5 1 0,2 4 0,-4-1 0,1 1 0,0 1 0,-2 0 0,0 3 0,-1-3 0,4 1 0,-4 0 0,2-1 0,-1 0 0,2-4 0,0 3 0,1-2 0,0 0 0,1-4 0,2 1 0,0-2 0,0-1 0,1 0 0,8-7 0,-12 8-644,12-8-131,-10 7-91,10-7-216,-11 7-448,11-7-1163</inkml:trace>
  <inkml:trace contextRef="#ctx0" brushRef="#br1" timeOffset="806855.9242">23448 15413 174,'0'0'840,"0"0"-115,-8-6-55,8 6-31,0 0-27,0 0-29,-5-9-32,5 9 4,0 0-29,0 0-15,-4-8-34,4 8-19,0 0-22,0 0-47,0 0-344,0 0-45,2-11 0,-2 11 0,0 0 0,0 0 0,7-9 0,-7 9 0,0 0 0,0 0 0,0 0 0,8-5 0,-8 5 0,0 0 0,0 0 0,11-6 0,-11 6 0,0 0 0,0 0 0,13-2 0,-13 2 0,0 0 0,0 0 0,10-6 0,-10 6 0,0 0 0,0 0 0,0 0 0,9-2 0,-9 2 0,0 0 0,0 0 0,0 0 0,0 0 0,0 0-459,0 0-143,0 0-73,8 8-80,-8-8-60,0 0-733,-3 9-1188</inkml:trace>
  <inkml:trace contextRef="#ctx0" brushRef="#br1" timeOffset="807164.7278">23478 15478 625,'0'0'704,"0"0"-56,0 12-6,0-12-91,0 0-1,0 0-19,0 0-22,1 14-2,-1-14-10,0 0-25,0 0-25,0 0-7,0 0-2,0 0-34,0 0-178,3 11-226,-3-11 0,0 0 0,0 0 0,0 0 0,0 0 0,0 0 0,0 0 0,0 0 0,0 0 0,0 0 0,0 0 0,0 0 0,0 0 0,0 0 0,0 0 0,13-3 0,-13 3 0,0 0 0,0 0 0,7-5 0,-7 5 0,0 0 0,0 0 0,8-5 0,-8 5 0,0 0 0,0 0 0,0 0 0,0 0 0,0 0 0,8-7 0,-8 7 0,0 0 0,0 0 0,0 0 0,0 0 0,0 0-268,0 0-511,0 0-83,0 0-160,0 0-642,0 0-1331</inkml:trace>
  <inkml:trace contextRef="#ctx0" brushRef="#br1" timeOffset="807962.2313">23520 16716 141,'0'0'682,"0"0"-112,-6-9-37,6 9-29,0 0-53,-8-9-22,8 9 6,0 0-19,-4-11 1,4 11-20,0 0 9,-3-9-1,3 9-18,0 0-23,0 0-17,0-12-12,0 12-3,0 0-6,0 0-12,2-10-314,-2 10 0,0 0 0,0 0 0,5-10 0,-5 10 0,0 0 0,9-7 0,-9 7 0,0 0 0,10-7 0,-10 7 0,0 0 0,12-3 0,-12 3 0,10-5 0,-10 5 0,0 0 0,12-3 0,-12 3 0,0 0 0,0 0 0,11-2 0,-11 2 0,0 0 0,0 0 0,0 0 0,12-4 0,-12 4 0,0 0 0,0 0 0,0 0 0,0 0 0,0 0 0,0 0 0,0 0 0,0 0 0,0 0-77,0 0-506,0 0 25,0 0-49,0 0-33,0 0-12,-8 11-73,8-11-658,-13 12-982</inkml:trace>
  <inkml:trace contextRef="#ctx0" brushRef="#br1" timeOffset="808300.0287">23492 16818 448,'0'0'735,"0"0"-90,-1 14-22,1-14-43,0 0-43,1 11-20,-1-11-23,0 0-19,3 11 17,-3-11-33,0 0-15,0 0-21,2 10-6,-2-10-11,0 0-3,0 0-310,0 0-93,4 7 0,-4-7 0,0 0 0,0 0 0,0 0 0,8 5 0,-8-5 0,0 0 0,0 0 0,12-1 0,-12 1 0,0 0 0,13-2 0,-13 2 0,0 0 0,14-3 0,-14 3 0,0 0 0,12-1 0,-12 1 0,0 0 0,0 0 0,15-3 0,-15 3 0,0 0 0,12-1 0,-12 1 0,0 0 0,0 0 0,14-1 0,-14 1 0,0 0 0,0 0 0,10-4 0,-10 4 0,0 0 0,0 0 0,0 0 0,0 0 0,10-4 0,-10 4 0,0 0 0,0 0 0,0 0-818,0 0-258,3-9-907,-3 9-1730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7:27.11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16A9A800-D12A-47CE-85EF-5C971F04A37B}" emma:medium="tactile" emma:mode="ink">
          <msink:context xmlns:msink="http://schemas.microsoft.com/ink/2010/main" type="writingRegion" rotatedBoundingBox="1243,11037 1658,18017 782,18069 367,11089"/>
        </emma:interpretation>
      </emma:emma>
    </inkml:annotationXML>
    <inkml:traceGroup>
      <inkml:annotationXML>
        <emma:emma xmlns:emma="http://www.w3.org/2003/04/emma" version="1.0">
          <emma:interpretation id="{4E222994-9434-4588-B4BF-06AF95C93904}" emma:medium="tactile" emma:mode="ink">
            <msink:context xmlns:msink="http://schemas.microsoft.com/ink/2010/main" type="paragraph" rotatedBoundingBox="1243,11037 1658,18017 782,18069 367,110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89B62FA-66B9-4CCF-A1B2-4B1D6DD0711E}" emma:medium="tactile" emma:mode="ink">
              <msink:context xmlns:msink="http://schemas.microsoft.com/ink/2010/main" type="line" rotatedBoundingBox="1243,11037 1658,18017 782,18069 367,11089"/>
            </emma:interpretation>
          </emma:emma>
        </inkml:annotationXML>
        <inkml:traceGroup>
          <inkml:annotationXML>
            <emma:emma xmlns:emma="http://www.w3.org/2003/04/emma" version="1.0">
              <emma:interpretation id="{09A0F5BA-F7FD-4C7B-9DD8-1093CEA51015}" emma:medium="tactile" emma:mode="ink">
                <msink:context xmlns:msink="http://schemas.microsoft.com/ink/2010/main" type="inkWord" rotatedBoundingBox="1162,11041 1203,11730 512,11771 471,11082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e</emma:literal>
                </emma:interpretation>
                <emma:interpretation id="interp3" emma:lang="en-IN" emma:confidence="0">
                  <emma:literal>*</emma:literal>
                </emma:interpretation>
                <emma:interpretation id="interp4" emma:lang="en-IN" emma:confidence="0">
                  <emma:literal>-</emma:literal>
                </emma:interpretation>
              </emma:one-of>
            </emma:emma>
          </inkml:annotationXML>
          <inkml:trace contextRef="#ctx0" brushRef="#br0">729 11110 592,'0'0'544,"2"-12"-70,-2 12-53,0 0-37,0 0-50,-2-11-33,2 11-11,0 0-35,-4-9-9,4 9-12,0 0-15,0 0-24,0 0-24,-3-10-22,3 10-22,0 0-21,0 0-22,0 0-22,0 0-14,0 0 10,0 0 23,0 0 3,-12 10-3,12-10-6,-6 15-7,2-5-8,-1-1-6,-2 4-4,0-1-11,2 2 1,-3 0-9,1 1-3,-2-1-5,2-1-5,-3 3-2,1-1-1,-3 1-5,3-3 0,0-1-2,-2 1-4,2-1 1,0-2-2,0-1 1,0 3 1,0-4-3,3 0 0,-2-2 6,4 1 0,4-7 8,-11 9-13,11-9 1,-7 9 13,7-9 17,-7 6 5,7-6 2,0 0-7,-7 8-12,7-8-1,0 0-3,0 0-9,0 0-1,0 0-4,0 0 1,0 0-1,0 0-5,0 0-1,0 0-4,5-9 0,-5 9 3,0 0-1,18-2-1,-18 2 3,15-2 27,-15 2-32,21 0 1,-21 0 4,25 0 0,-12 2 2,5-1-4,0 0 2,0 0 4,0 1-4,0 1 1,2 0-3,1-2-1,-1 1-10,-2 0 1,4 1-2,-4-2 4,2-1 9,-2 2-13,0-2 1,-4 3-9,1-3 2,-2 0 0,1 0 3,-14 0 2,23 0 3,-23 0 4,17 0-1,-17 0-6,15-5-5,-15 5 4,10-2-1,-10 2 3,0 0 3,9-7 2,-9 7 3,0 0-2,3-13 3,-3 13 0,0 0 3,-3-13 1,3 13 0,-2-10 3,2 10 0,-5-10 7,5 10 3,-8-10 8,8 10 13,-4-8 9,4 8 2,0 0-1,-8-11-7,8 11-9,0 0-4,0 0 6,0 0 15,0 0 34,-10 7-4,10-7 21,-3 16-10,1-3 12,2 2-3,0 1 11,-2 3-31,0 2 10,2 2-3,-1 2-31,0 0-18,-2 0 1,-1 0-25,1 1-53,1-2-104,-3 1-92,3-1-92,0-1-83,0 0-155,2-4-146,-3-2-802,-1-1-1151</inkml:trace>
          <inkml:trace contextRef="#ctx0" brushRef="#br0" timeOffset="207.1992">1176 11585 714,'0'0'963,"0"0"-221,9-3-80,-9 3-66,0 0-63,0 0-108,0 0-77,9-4-74,-9 4-50,0 0-48,0 0-35,0 0-68,0 0-75,0 0-135,0 0-110,0 0-181,0 0-122,0 0-882,0 0-1042</inkml:trace>
        </inkml:traceGroup>
        <inkml:traceGroup>
          <inkml:annotationXML>
            <emma:emma xmlns:emma="http://www.w3.org/2003/04/emma" version="1.0">
              <emma:interpretation id="{931C3222-439E-4506-946D-EAAB5187E07A}" emma:medium="tactile" emma:mode="ink">
                <msink:context xmlns:msink="http://schemas.microsoft.com/ink/2010/main" type="inkWord" rotatedBoundingBox="1536,17381 1574,18022 1024,18054 986,17414"/>
              </emma:interpretation>
              <emma:one-of disjunction-type="recognition" id="oneOf1">
                <emma:interpretation id="interp5" emma:lang="en-IN" emma:confidence="0">
                  <emma:literal>him</emma:literal>
                </emma:interpretation>
                <emma:interpretation id="interp6" emma:lang="en-IN" emma:confidence="0">
                  <emma:literal>Him</emma:literal>
                </emma:interpretation>
                <emma:interpretation id="interp7" emma:lang="en-IN" emma:confidence="0">
                  <emma:literal>In is A</emma:literal>
                </emma:interpretation>
                <emma:interpretation id="interp8" emma:lang="en-IN" emma:confidence="0">
                  <emma:literal>In is n</emma:literal>
                </emma:interpretation>
                <emma:interpretation id="interp9" emma:lang="en-IN" emma:confidence="0">
                  <emma:literal>In i A</emma:literal>
                </emma:interpretation>
              </emma:one-of>
            </emma:emma>
          </inkml:annotationXML>
          <inkml:trace contextRef="#ctx0" brushRef="#br0" timeOffset="60092.245">1153 17536 250,'0'0'489,"0"0"-108,-11 3 0,11-3-42,0 0-28,0 0-13,-15 0-11,15 0-21,0 0-4,0 0-14,-11-2-22,11 2-6,0 0-29,0 0 1,-10-5-42,10 5-20,0 0-17,0 0-16,-9-5 10,9 5-20,0 0 10,-9-8-27,9 8 6,-6-7-25,6 7 3,-6-8-19,6 8 23,-8-9-22,8 9 13,-7-8-11,7 8 7,-6-9-14,6 9 4,-10-12-17,10 12 17,-9-9-14,9 9 4,-9-8-13,9 8 0,-8-7-9,8 7 12,-9-7-9,9 7 11,-7-8-9,7 8 7,0 0-11,-9-7 5,9 7-9,0 0 6,-8-6-9,8 6 5,0 0-1,0 0 3,0 0-8,0 0 4,0 0 0,0 0 7,0 0-5,8 8 5,-8-8-5,11 5 7,-2-1-1,3-2-2,-2 1-4,4-2 6,1 2-11,4 0 6,-1-2 2,0-1-2,5 0-6,-4 0 8,2-1-7,2 1 5,-4-3-6,1 3 5,-3-3-2,0 3 7,-3-1-12,-3 0 11,-11 1-6,23-2 5,-23 2 12,15-2-17,-15 2 0,12-3 4,-12 3-8,0 0 6,0 0-6,8-5 4,-8 5-6,0 0 7,0 0-5,0 0 5,-13-3-1,13 3 4,-10 3-4,10-3 13,-12 5-1,12-5-2,-14 12 7,5-5 10,1 3 6,-2 2 15,1 2 0,-2 5 7,2-1-2,0 3-2,0 1-15,1 5 7,-1-1-16,1 3 12,2-2-18,-1 2 6,0-4-21,4-2 17,-3 3-19,2-2 55,1-1-71,-1-1 21,0 0-13,0-2 5,3-2-42,-4-2-46,3 1-33,0-1-34,-1-2-23,1 0-52,-2-3-69,2 2-58,0-4-49,-4 0-55,6-9-32,-7 14-121,7-14-388,-10 12-602</inkml:trace>
          <inkml:trace contextRef="#ctx0" brushRef="#br0" timeOffset="60450.0958">1019 17783 369,'0'0'662,"0"0"-73,0 0-40,0 0-51,0 0-91,13 0 3,-13 0-56,11 0-30,-11 0-82,18 0-41,-18 0-51,21 0-13,-21 0-44,27 0-74,-14-2-88,5 0-96,0 1-68,3-2-42,1 1-67,2-2-2,1 1 16,0-1 36,2 2 32,-2-1 53,2 2 55,-5-1 65,-2 2 52,1-2 60,-6 2 99,1 0 21,-3 0 61,1 0 37,-14 0 49,20 2 67,-20-2-26,14 0 3,-14 0-32,0 0-1,12 2-19,-12-2-23,0 0-8,0 0-12,0 0-27,0 0-28,11 3-39,-11-3-24,0 0-28,0 0-4,0 0-33,0 0-20,0 0-50,0 0-73,0 0-75,0 0-76,0 0-80,12-3-97,-12 3-90,0 0-67,0 0-253,15 3-359,-15-3-793</inkml:trace>
          <inkml:trace contextRef="#ctx0" brushRef="#br0" timeOffset="38767.5409">766 14158 93,'0'0'725,"0"0"-128,0 0-80,15-2-47,-15 2-80,15-2-53,-1 2-38,-3-3 5,7 3-51,1-1-17,4-1-33,3-1-34,2 2-20,0-2-15,3 1-16,-1 0-3,5-1-16,-5 1-4,1 0-10,0 1 5,-2-1-17,-1 1 11,-1 0-26,0-2 15,-5 3-27,-2 0 8,2 0-27,-4 0 19,-4-2-28,0 2 29,-14 0-16,24 0 20,-24 0-21,18 0 9,-18 0-20,13 0 18,-13 0-27,0 0 17,0 0-26,0 0-11,0 0-70,0 0-65,0 0-81,0 0-102,0 0-121,0 0-106,-18 6-862,18-6-1021</inkml:trace>
          <inkml:trace contextRef="#ctx0" brushRef="#br0" timeOffset="38450.8019">776 14351 539,'3'-9'421,"-1"0"-51,-2 9-40,4-17-34,-4 17-9,4-17-8,-4 17-38,3-16-23,-3 16-2,1-16-27,-1 16-5,0-17 14,0 17-22,0-14 20,0 14 2,-1-15-41,1 15 12,-2-12 7,2 12-13,-1-14 5,1 14-28,0 0 7,-2-12-32,2 12 5,0 0-32,-2-10 4,2 10-32,0 0 13,0 0-30,0 0 38,-9 4-27,9-4 19,-7 11-29,7-11 18,-7 16-25,5-6 17,-2 0-29,2 1 22,1 0-24,0 1 22,2 0-2,0 2-8,3-1-15,2 2-1,-1-2 2,4 0-5,0 1-2,2-1-5,3 2 0,-1-2-4,5-1 4,-2 1 3,2-2 3,-1-1 3,0 1 13,1-1-14,-1 0 21,-1-2 2,-3 0 9,0 0 11,-1-2 6,-3 2 3,1-4 4,-2 2-14,-1-1 5,-7-5-6,11 9-1,-11-9 0,10 8 0,-10-8-16,0 0-7,0 12-5,0-12-10,-5 9-1,5-9-4,-14 9-13,4-4 7,-2 0-8,-1-1-1,-3-1-33,0 2-24,-2-1-46,2-1-44,-4-1-41,3-2-59,-4 0-28,2-1-50,0 0-54,1-3-86,3 0-85,1-3-52,-2 2-801,0-7-1005</inkml:trace>
          <inkml:trace contextRef="#ctx0" brushRef="#br0" timeOffset="43170.5323">907 16041 335,'0'0'408,"6"-7"-34,-6 7-76,9-10 5,-9 10-34,9-9-10,-9 9-48,7-11 0,-7 11-17,8-12-1,-8 12-12,7-12 24,-7 12 3,9-11 0,-9 11-1,5-10-15,-5 10-14,2-9-5,-2 9-1,0 0-7,2-13-15,-2 13-4,0 0-3,-6-11 1,6 11-8,-7-6-8,7 6 7,-13-2-2,13 2-3,-16 0 21,16 0-49,-20 2 27,9 3-45,-3-3 44,1 3-59,-1 3 56,0-1-72,-2 0 52,1 5-17,1-2-5,-1 4-59,-1-1 46,3 1-66,-1 1 55,3 1-62,0 0 55,1 2-60,2 0 53,-1 1-62,4 0 62,-2 1-76,5-2 76,-1 0-78,3-1 67,-1 2-59,4-4 57,-2 1-84,3-1 88,3 0-63,0-2 60,2-1-66,2-1 66,1-1-59,1-3 49,3 0-77,1-2 48,2-3-69,1 1 51,-1-3-60,2 0 0,-2-2 11,0 1 15,-1-4 12,-2 3 11,0-2 11,-1 0 5,-1-1 2,-3-1 2,-1 1 4,-3 0-3,-1-2 5,-6 7 2,7-13-4,-7 13 5,2-12 39,-2 12-43,-3-12 38,3 12-39,-10-12 37,10 12-42,-17-7 36,7 4-39,10 3 8,-23 0 0,10 0 0,0 2 2,1 2-6,-3 0-38,0 1-57,2 0-51,-3 2-35,6-2-38,-1 0-51,1 2-62,10-7-58,-11 9-91,11-9-40,-7 8-758,7-8-896</inkml:trace>
          <inkml:trace contextRef="#ctx0" brushRef="#br0" timeOffset="43386.6222">1283 16219 292,'0'0'1012,"15"-7"-150,-15 7-101,11-4-61,-11 4-44,8-6-124,-8 6-9,10-6-116,-10 6 6,9-5-125,-9 5 0,0 0-101,8-4 15,-8 4-92,0 0 27,10-6-79,-10 6 37,0 0-107,0 0-14,8-4-133,-8 4-65,0 0-101,0 0-73,0 0-90,9-3-90,-9 3-91,0 0-805,0 0-1095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6:09.718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441E94F2-E0E6-4F91-AE74-36BBB304BA0D}" emma:medium="tactile" emma:mode="ink">
          <msink:context xmlns:msink="http://schemas.microsoft.com/ink/2010/main" type="inkDrawing" rotatedBoundingBox="5886,12371 8558,12518 8555,12570 5883,12423" semanticType="underline" shapeName="Other">
            <msink:sourceLink direction="with" ref="{7F9823A9-E365-4A37-8EC9-172AE4053335}"/>
            <msink:sourceLink direction="with" ref="{293A79C6-2BB2-40D8-829C-CB1C114E3CB7}"/>
          </msink:context>
        </emma:interpretation>
      </emma:emma>
    </inkml:annotationXML>
    <inkml:trace contextRef="#ctx0" brushRef="#br0">5936 12426 85,'-14'0'587,"14"0"-134,0 0-77,-14-3-33,14 3-31,0 0-28,-13-1-31,13 1-23,0 0-31,0 0-9,-11-3-18,11 3-15,0 0-2,0 0-13,0 0 6,0 0-2,0 0-14,0 0-5,9-5-26,-9 5 9,20-3-31,-7 2 17,5-2-25,4 2 15,5 0-29,3 0 32,10-1-29,8 0 30,6 2-14,2-2-7,6 4-17,3-1 30,13 2-35,0-1 10,5 3-25,1-1 7,3 2-26,-1-1 19,2 0-28,1 1 23,2 0-22,1-1 22,3 1-28,-1 0 20,-2-3-21,-1 4 20,-4-2-23,-2 0 24,-3 2-23,-6-2 18,-2 0-16,-14-1 24,-4 3-15,-2-2 34,-5 0-27,-3 0 30,-10-1-21,-3 2 47,-6-4-14,-1 1 28,-7-1 2,0 1 0,-3-1 11,-3 0 13,0-1 15,-13-1 0,22 3 7,-22-3 23,16 3-46,-16-3 19,15 0-47,-15 0-3,11 1-15,-11-1-8,0 0-20,15 0-7,-15 0-6,0 0-9,0 0 12,13-3-71,-13 3-8,0 0-79,10-7-48,-10 7-57,0 0-77,8-7-42,-8 7-118,0 0-135,0 0-160,1-11-716,-1 11-1110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03.43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8D64BDE0-2A74-4F1D-9B55-6663ACB01CA7}" emma:medium="tactile" emma:mode="ink">
          <msink:context xmlns:msink="http://schemas.microsoft.com/ink/2010/main" type="writingRegion" rotatedBoundingBox="3388,12501 3736,12501 3736,13334 3388,13334"/>
        </emma:interpretation>
      </emma:emma>
    </inkml:annotationXML>
    <inkml:traceGroup>
      <inkml:annotationXML>
        <emma:emma xmlns:emma="http://www.w3.org/2003/04/emma" version="1.0">
          <emma:interpretation id="{979B71DB-E72E-49C1-ABBC-6224D2F18778}" emma:medium="tactile" emma:mode="ink">
            <msink:context xmlns:msink="http://schemas.microsoft.com/ink/2010/main" type="paragraph" rotatedBoundingBox="3388,12501 3736,12501 3736,13334 3388,13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D35C4C-E585-4D6A-9E31-7935336B3DD1}" emma:medium="tactile" emma:mode="ink">
              <msink:context xmlns:msink="http://schemas.microsoft.com/ink/2010/main" type="line" rotatedBoundingBox="3388,12501 3736,12501 3736,13334 3388,13334"/>
            </emma:interpretation>
          </emma:emma>
        </inkml:annotationXML>
        <inkml:traceGroup>
          <inkml:annotationXML>
            <emma:emma xmlns:emma="http://www.w3.org/2003/04/emma" version="1.0">
              <emma:interpretation id="{197298E6-2A05-4522-A865-A94F0A852AB5}" emma:medium="tactile" emma:mode="ink">
                <msink:context xmlns:msink="http://schemas.microsoft.com/ink/2010/main" type="inkWord" rotatedBoundingBox="3388,12501 3736,12501 3736,13334 3388,13334"/>
              </emma:interpretation>
              <emma:one-of disjunction-type="recognition" id="oneOf0">
                <emma:interpretation id="interp0" emma:lang="en-IN" emma:confidence="0">
                  <emma:literal>&amp;</emma:literal>
                </emma:interpretation>
                <emma:interpretation id="interp1" emma:lang="en-IN" emma:confidence="0">
                  <emma:literal>g</emma:literal>
                </emma:interpretation>
                <emma:interpretation id="interp2" emma:lang="en-IN" emma:confidence="0">
                  <emma:literal>{</emma:literal>
                </emma:interpretation>
                <emma:interpretation id="interp3" emma:lang="en-IN" emma:confidence="0">
                  <emma:literal>f</emma:literal>
                </emma:interpretation>
                <emma:interpretation id="interp4" emma:lang="en-IN" emma:confidence="0">
                  <emma:literal>}</emma:literal>
                </emma:interpretation>
              </emma:one-of>
            </emma:emma>
          </inkml:annotationXML>
          <inkml:trace contextRef="#ctx0" brushRef="#br0">3681 12804 106,'0'0'496,"0"0"-134,0 0-64,-3-12-59,3 12-42,0 0-30,-3-8-12,3 8-18,0 0-3,-7-9-11,7 9-12,0 0-4,-8-8 0,8 8-9,-7-6-8,7 6-15,0 0 0,-7-7-7,7 7-8,0 0-11,0 0-4,-7-8-2,7 8 4,0 0 3,0 0 6,0 0 2,-8-5-5,8 5-10,0 0-14,0 0-2,0 0-5,0 0-11,0 0-38,0 0-58,-7-7-47,7 7-19,0 0-47,0 0-94,0 0-155,0 0-316,0 0-279</inkml:trace>
          <inkml:trace contextRef="#ctx0" brushRef="#br0" timeOffset="884.8188">3707 12661 633,'6'-7'688,"1"-1"-113,-7 8-34,9-16-83,-9 16-27,6-17-54,-6 17-24,1-17-67,-1 17-28,-5-17-22,0 7-31,-4 1-19,-3-1-8,-1 2-7,-4-1-10,-3 1-10,0 1 1,-2 2-14,1 0-17,0 2-6,-1 2-9,2-2-2,-1 3-21,2 3-6,0-3-32,2 4-8,2-2 5,1 4-13,1-1-5,4 0-4,3 2 4,1 0 9,2 3-4,3-10-4,3 19 11,3-7-14,5 3-3,1 1 12,2 0-7,3-1 4,0 3-10,3-1 1,0 2 2,-2-2 10,1 1-16,-4-2 20,1-1-8,-4 2 2,0-1-16,-1 1 13,-5-3-20,1 1 2,-4-1-2,1 1 3,-3-2-3,-2 1 9,-3 0-12,-1-1 12,-1 1-13,-3 1 8,-3-1-10,0 1-10,-1-3 9,-1 2 5,0-4-9,0 0-3,1-2-15,-1-1 9,1 0 7,3-1-17,-2-2 3,3 0-4,9-4-14,-19 2 2,19-2 5,-14 0-6,14 0 11,-11-7-8,11 7 12,-8-11-8,8 11 11,-3-15-3,3 15 0,2-18-4,-2 18 10,6-18-9,-2 10 17,3 1-12,-1-1 2,1 1 1,1 3 5,-8 4 1,17-6 2,-17 6 5,15 1-3,-15-1 15,13 9-4,-8-2 5,-1 2-17,-2 2 13,0 3-7,-2-1-3,-2 4 4,0 1 0,-1 0 5,-1 4 1,-1-1-8,0 1 3,0 0 8,0-2-10,2-2-8,1-1 12,0-1 3,2-2 3,0-1-8,3-1 2,0-1 4,0 0-4,4-3-1,-1 1-1,2-3 2,1 0-9,1-1-1,0-2-74,2-1-84,0-1-75,-12-1-83,25 0-65,-14-1-83,-11 1-81,23-2-193,-12 0-494,-1-1-851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50:00.953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0C1AB0E0-BE01-414E-A360-95C131081B11}" emma:medium="tactile" emma:mode="ink">
          <msink:context xmlns:msink="http://schemas.microsoft.com/ink/2010/main" type="writingRegion" rotatedBoundingBox="17056,16379 28620,15838 28699,17508 17135,18049"/>
        </emma:interpretation>
      </emma:emma>
    </inkml:annotationXML>
    <inkml:traceGroup>
      <inkml:annotationXML>
        <emma:emma xmlns:emma="http://www.w3.org/2003/04/emma" version="1.0">
          <emma:interpretation id="{AB3C2DBC-6C1D-46D7-B66C-372B872BAA4F}" emma:medium="tactile" emma:mode="ink">
            <msink:context xmlns:msink="http://schemas.microsoft.com/ink/2010/main" type="paragraph" rotatedBoundingBox="17056,16379 28620,15838 28699,17508 17135,18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60CC26-301D-4460-A0A4-55FE56542F7B}" emma:medium="tactile" emma:mode="ink">
              <msink:context xmlns:msink="http://schemas.microsoft.com/ink/2010/main" type="line" rotatedBoundingBox="17056,16379 28620,15838 28699,17508 17135,18049"/>
            </emma:interpretation>
          </emma:emma>
        </inkml:annotationXML>
        <inkml:traceGroup>
          <inkml:annotationXML>
            <emma:emma xmlns:emma="http://www.w3.org/2003/04/emma" version="1.0">
              <emma:interpretation id="{E0EAB8F0-2F8C-493F-8E79-018E7FCA92C9}" emma:medium="tactile" emma:mode="ink">
                <msink:context xmlns:msink="http://schemas.microsoft.com/ink/2010/main" type="inkWord" rotatedBoundingBox="17057,16388 22252,16144 22330,17806 17135,18049">
                  <msink:destinationLink direction="with" ref="{0AEF1375-674F-45A8-A16E-F8B822508456}"/>
                </msink:context>
              </emma:interpretation>
              <emma:one-of disjunction-type="recognition" id="oneOf0">
                <emma:interpretation id="interp0" emma:lang="en-IN" emma:confidence="0">
                  <emma:literal>complexity</emma:literal>
                </emma:interpretation>
                <emma:interpretation id="interp1" emma:lang="en-IN" emma:confidence="0">
                  <emma:literal>Complexity</emma:literal>
                </emma:interpretation>
                <emma:interpretation id="interp2" emma:lang="en-IN" emma:confidence="0">
                  <emma:literal>complexing</emma:literal>
                </emma:interpretation>
                <emma:interpretation id="interp3" emma:lang="en-IN" emma:confidence="0">
                  <emma:literal>Complexing</emma:literal>
                </emma:interpretation>
                <emma:interpretation id="interp4" emma:lang="en-IN" emma:confidence="0">
                  <emma:literal>complexify</emma:literal>
                </emma:interpretation>
              </emma:one-of>
            </emma:emma>
          </inkml:annotationXML>
          <inkml:trace contextRef="#ctx0" brushRef="#br0">17405 16488 367,'0'0'634,"2"-16"-121,-2 16-9,3-15-35,-3 15-80,1-16-46,-1 16-7,-5-17-36,5 17-31,-5-17-37,0 9 0,5 8 0,-11-13-35,3 7-25,8 6-2,-17-5 2,17 5-40,-23 0 22,10 1-27,-2 3 14,1 3-10,-4 3 12,1 2 10,-1 3-8,-1 3-15,1 2-18,-1 0-13,2 4 5,1 0-13,0 0-3,2 3-21,3 0-6,0 2-15,3-2 4,0 1-6,3-4-13,2 0-10,2-1-3,1 0 2,1-4 0,2 2-9,2 0 5,3-2 5,1-2-15,5-2-3,0-1-2,4-2-2,1-2-3,0-1-23,4-4-14,1-1-44,-3-1 0,2-4-27,4-1-7,-2-2-7,1-1 9,-3-1 7,2-2 0,1-4 18,-1 0 3,0-1 0,-5-1 9,1-2-4,-2-2 6,-5 4 18,0-3 10,-4 1 10,-1 1 7,-3 3 8,-1-1 7,-1 1 7,-2 3-4,-2 9 5,0-16-13,0 16 10,0 0 6,-8-8 5,8 8 1,-10 4-3,10-4 1,-9 13-1,4-4 4,-2 3 2,2 0-2,0 3 0,3-1 2,-1 1-6,2-2-9,1 0 18,1 0-20,2-1 25,2 1-20,2-2 17,0 0-16,3-3 16,4 1-17,-1-3 17,3-1-6,1-1 6,2-4-9,-1 2 4,2-4 3,1 0-2,1-3-2,-1 0 2,0-2-3,-2 0 1,1-1-1,-3-3 1,-2 1 0,1-3 3,-6 1-5,-2 0 4,-2-2-6,-1 1 9,-4-1 0,-1 2 3,-2-4 1,-6 2 2,0 2-3,-1-1 1,-3 1-2,-4 2 0,0-2 3,-2 5-7,0 1-15,1 2 22,0 1-18,-3 2 16,2 1-21,1 1 17,0 3-1,0 0-3,2 3-29,1 0-58,2 0-93,1 2-77,3 2-76,3-2-54,3 0-72,2-9-73,1 18-662,3-10-804</inkml:trace>
          <inkml:trace contextRef="#ctx0" brushRef="#br0" timeOffset="662.5896">17940 16745 679,'0'0'655,"5"-12"-98,-5 12-38,7-12-88,-7 12-56,8-9-64,-8 9-32,8-5-38,-8 5-7,12-1-26,-12 1-37,11 5-27,-11-5-18,13 9-17,-7-3-21,2 1-13,-3 2-9,0-1-10,-1 1-10,0-1-10,0 2-10,0-1-2,-4-9-4,4 16-3,-4-16-4,4 14 0,-4-14-4,2 12 1,-2-12-20,2 12 27,-2-12-5,0 0 0,0 0-4,0 12-3,0-12-1,0 0 4,0 0-8,0 0 7,0 0-3,-2-12-1,2 12-1,1-14-2,3 3 0,-2 1-2,2-4 4,0 0 1,1-1 0,3 1-8,-2-1 11,2 2-7,1 0 5,2 1-7,0 2 10,1 0-10,0 1 7,1 4-1,1 2 18,-2 3 15,2 0 30,-1 1 6,2 3-10,-2 1-8,-1 2-6,1 0 0,-3 1-4,1 1-4,-2 2-3,-2-1-6,0 1-6,-3-1-4,2 1-2,-3-1-6,0-1 1,-3-9-5,2 18-1,-2-18-1,0 16-3,0-16-2,-1 13 3,1-13-5,-3 12 2,3-12 0,0 0-2,-5 10-3,5-10 11,0 0-8,0 0-4,0 0 3,0 0-7,0 0-1,-7-7-4,7 7 8,5-14-1,-3 4-2,3-1 1,1 0-5,0-2 3,2-2 0,3 1 4,-1 0 2,3-1 5,0 1-8,0 2 1,2-1 3,0 2-2,-1 3 2,1 2 6,0 1 23,-1 2 27,0 0 19,0 3 10,0 2 3,0-1 3,-1 2 10,-2 1 1,0 3-15,-1-1-26,-4 3-7,1-1-12,-4 3 7,1-1-24,-2 2 10,-1-1-21,-1 1 8,-1 3-12,-1 0 7,1 0-16,-2 2-37,1 2-61,1-1-61,-2 0-74,3 1-56,0-1-76,0 1-71,3 0-48,-2-1-51,4 1-123,1-2-574,2-2-844</inkml:trace>
          <inkml:trace contextRef="#ctx0" brushRef="#br0" timeOffset="955.4094">18873 16887 583,'-2'-17'713,"1"1"-78,1 2-44,0-3-48,0 3-42,0-1-17,1 3-38,-2 2-41,1 10-47,1-19-50,-1 19-45,2-15-8,-2 15-7,0 0-32,9-5-13,-9 5-8,11 12-15,-3 0-1,0 2-7,-1 6-21,2 0-6,1 9-11,1 0-10,-2 1-4,3 8-81,-1 0-39,-2 1 0,2 0 0,-2 1 0,-1 0 0,0 0 0,-1-1 0,-2-4 0,-1 0 0,0-1 0,-2-1 0,2-1 0,-3-2 0,1-4 0,-2 3 0,0-4-11,-2-1-275,1 0-49,-1-5-56,-1-1-50,2-2-89,-3-2-97,1-1-90,-3-1-821,1-6-1176</inkml:trace>
          <inkml:trace contextRef="#ctx0" brushRef="#br0" timeOffset="1271.2172">18801 16763 675,'13'-27'560,"4"-5"-97,3 5 6,6-1-52,0 5-29,4 2-24,0 2-29,4 3-16,-5 6-30,2-1-37,-1 7-10,-3 1-2,0 4-38,-3 1-5,-1 2-6,-2 4-26,-4 4 10,-4 0-36,-2-1-3,-5 4-13,-2 0-19,-2 1-19,-4 1-7,-2-2-7,-5 5-5,-1 0-12,-5 1-14,-2-2 1,-2 2-10,-2-1-10,2-3-9,-1-1-2,1-3-1,3-1-5,-2 0 1,6-3-23,0 0-56,-1-2-76,6-1-36,-1 0-57,8-6-92,-11 7-112,11-7-86,0 0-64,0 0-798,0 0-998</inkml:trace>
          <inkml:trace contextRef="#ctx0" brushRef="#br0" timeOffset="1543.6976">19495 16592 579,'5'-11'690,"1"0"-85,-3 2 2,0 0-64,-3 9-38,3-16-35,-3 16-37,2-13-51,-2 13-37,2-12-59,-2 12-44,0 0-7,4-8 33,-4 8 0,0 0-43,2 11-5,-2-11-13,1 18-23,0-5-20,0 0-27,-1 5-15,2 1-33,-2-1-11,1 5-16,-1-3-6,0 5-18,0-2-3,0 4-13,0-3 3,0 1-26,0 1-44,0-2-48,1 0-79,-1-3-65,0-1-92,3 1-54,-3-1-59,1-4-102,-1 2-80,0-2-101,1-3-713,0-1-1050</inkml:trace>
          <inkml:trace contextRef="#ctx0" brushRef="#br0" timeOffset="1936.0078">19714 16924 146,'11'-9'724,"-1"2"-140,3-2-58,0 1-68,1-2-80,4 0-58,0 3-59,-2-3-38,2-1-20,-1 1-23,-2 2-29,-2-1-25,1 1-11,0-1-31,-4 1 9,3-1-2,-5 3 2,-2-1-16,2-2-10,-8 9-16,6-13-12,-6 13-5,0-14-6,0 14 3,-5-10-10,5 10 0,-13-8-6,13 8 0,-16-7-15,16 7 18,-21-2 3,21 2 26,-20 4 17,8-2 19,2 2 13,-1 4 26,2 4 14,0-1 23,1 2-1,3 3 10,0-1 26,2 2-37,2 1-22,2 0-8,0-1-16,2 1-17,4 1-12,0 0-14,2 0-9,1-1-17,3-2-9,0 0-4,3 0 1,1-3-10,2 0-5,-1-1-33,3-3-83,0 1-75,-1-3-34,1-1-57,-2-1-38,-1-2-25,1-1-36,-1 0-35,-4-2-33,-1-2-9,1 0-33,-2-1-85,-1-3-479,-3 0-654</inkml:trace>
          <inkml:trace contextRef="#ctx0" brushRef="#br0" timeOffset="2142.8775">20170 16835 553,'-5'-15'545,"1"6"-32,0-1-35,0 0-35,4 10-48,-4-15-42,4 15-19,0 0-29,3-14-6,-3 14-34,0 0-21,17-2-10,-6 5-12,1 4 2,3 2-33,1 1-12,4 2-30,2 2-16,-1 2-20,2 0-20,-1-1-18,0 1-8,-3-3 5,0 0-39,-4 0-29,2 0 11,-2 0-61,-1-1-43,-2-3-58,-2 0-55,1 0-54,-3-4-46,0 3-50,-1-1-41,-7-7-33,11 9-29,-11-9-95,7 5-483,-7-5-646</inkml:trace>
          <inkml:trace contextRef="#ctx0" brushRef="#br0" timeOffset="2347.7547">20548 16789 312,'0'0'632,"-4"-15"-78,4 15-47,-5-11-35,5 11-50,-10-5-12,10 5-3,-13 1-48,13-1 7,-19 10-42,9-3-39,-4 3-19,-2 2 6,-2 1-55,-1 3-35,-1 2-23,-3 1-48,2 0-22,-3 0-16,-2 3-38,0 0 10,-1 1-70,1-2-64,4-1-93,1-1-80,-2 0-100,1 0-144,4 1-107,-2-5-804,4 1-1025</inkml:trace>
          <inkml:trace contextRef="#ctx0" brushRef="#br0" timeOffset="2897.4903">20770 16798 282,'0'0'656,"0"-14"-70,0 14-12,0-12-31,0 12-50,-1-10-52,1 10-55,0 0-45,-1-12-43,1 12 20,0 0-9,0 0-12,0 0-14,-3 16-8,3-16-33,-1 18-20,0-6-36,-2 0-17,2 0-37,0 1-21,-2 1-29,2-1-10,-1 1-14,2-1-10,-1-1-6,1 1-10,1-1-10,1 0-11,-1-2-37,2 0-57,-1-1-60,2-1-77,-4-8-40,9 14-43,-9-14-55,14 8-70,-14-8-35,14 3-53,-14-3-79,17-3-709,-8-2-907</inkml:trace>
          <inkml:trace contextRef="#ctx0" brushRef="#br0" timeOffset="3247.4148">20763 16624 6,'0'0'673,"-13"0"-104,13 0-54,0 0-29,-12 5-59,12-5-47,0 0-36,0 0-43,0 0-20,14 5-34,-14-5-32,21-2-32,-7 0-9,3 1 1,0-4-34,4 2-20,-3-2-12,3 1-7,-4-1-6,1-2-10,-1 2-11,-3-2-6,-1 0 1,-2 0 9,-1-1-10,-3 0-8,-1 2-35,-2-3 19,-4 9-25,0-15 17,-4 7-26,-2 1 24,-2 0-32,-1 0 18,-5 2-22,1 2 19,-2-1-25,1 3 19,-3 1-23,-1 2 25,0 1-22,3 1 19,-3 2-22,4 1 20,-1 1-18,3 1 8,0 1-55,3 0-38,2 1-46,2 2-54,2-3-37,3-10-52,3 23-57,3-12-39,2 0-75,5 1-55,1 0-615,4-2-739</inkml:trace>
          <inkml:trace contextRef="#ctx0" brushRef="#br0" timeOffset="3516.5873">21229 16554 264,'1'-11'726,"1"0"-82,-2 11-19,3-18-89,-3 18-51,3-18-35,-3 18-27,1-14-54,-1 14-51,2-10-52,-2 10 4,0 0 14,0 0-46,0 0 46,0 0-43,7 9-17,-4 1-24,-2 2-2,2 4-12,-2 1-24,2 1-5,-2 1-25,0 5-11,0 0-32,2 1-7,-2-1-21,0 4-6,1-3-15,-1 1-3,1 1-13,0-1-24,0-2-11,0 2-67,0-4-56,1-1-90,-1-3-86,1-1-43,0 1-62,-1-5-54,2 2-82,-3-4-66,2 1-86,-3-12-672,2 17-975</inkml:trace>
          <inkml:trace contextRef="#ctx0" brushRef="#br0" timeOffset="4272.1201">21053 16754 688,'0'0'581,"-10"-11"-96,10 11-43,0 0-72,3-10-56,-3 10-50,16-5-33,-6 1-37,6 1-33,3 1-25,2-1-28,7 3-17,3-1-17,7-2-5,2 2-1,-1 0-23,1-2-2,-1 3-11,-3-1-4,-4 1-5,-1 0-10,-3-2 4,-2 2 6,-4 0-13,-2 0 8,-5 0 7,1 0 10,-4 0 13,-12 0-4,21 0-4,-21 0 24,10 4 12,-10-4 17,5 8 11,-5-8-8,0 0-2,-1 15-7,1-15-14,-3 14-2,3-14-6,-2 20-10,1-9-7,1-11-8,0 20-4,1-8-1,1-2-6,1 0-16,2-1 10,0 2-18,0-3 14,3 1-17,0-3 13,2 2-17,-1-1 11,2-5 0,5 2-1,-2-1-3,1 0-2,0-3 0,4 0-9,1-3-1,-4 0-1,3-2 5,2-1-10,-3-1 2,1-2 7,-1-2-5,-3-1 10,-1-2-7,1 1 2,-2-1 1,0 0 3,-4 1 0,-1 1 0,-1-1 3,1 1 15,-3 1 10,-1 4 6,0-4 4,0 2 5,-4 9 8,5-13-5,-5 13-8,6-11-10,-6 11-5,0 0 19,0 0 12,0 0 7,0 0 6,6 6 4,-6-6 8,4 23 25,-2-8-24,0 4 17,1 5 4,2 2 42,2 6-21,4 6 7,0 2-21,2 3-21,0-2-11,2 2-11,-2 1-9,1-2 0,-1-1-8,1 2-8,0-2-7,-1-1 3,-1-1-7,0 0-2,2-1-4,-4 2-6,0-3-7,1 1 1,-4-7 4,0 0-11,-2-2-48,-3-4 52,1 0-44,-4-4 57,-1-2-75,-1 1 80,-4-1-48,-2-2 47,-4-1-51,-1-2 54,-3-2-51,-5 0 49,-1-5-50,-7-1 50,1-2-49,-4-6 47,-7-1-51,-5-5 50,-2-3-50,2-5 52,-1 1-7,4-3 0,1-2-4,3-3-3,4 0 7,2-3-10,4 0 3,3-1-9,6-2-2,4 2 1,4-1-4,6 3-12,3 2-5,3-2-21,4 0-21,5 1-34,6-2-96,0 2-79,9-2-9,3 1-64,5 3-68,2 0-97,4 3-107,5 1-92,9-5-729,5 1-1049</inkml:trace>
        </inkml:traceGroup>
        <inkml:traceGroup>
          <inkml:annotationXML>
            <emma:emma xmlns:emma="http://www.w3.org/2003/04/emma" version="1.0">
              <emma:interpretation id="{24D9967E-881F-4218-9A5B-BC044DC3A3B8}" emma:medium="tactile" emma:mode="ink">
                <msink:context xmlns:msink="http://schemas.microsoft.com/ink/2010/main" type="inkWord" rotatedBoundingBox="23021,16833 23465,16812 23467,16847 23022,16867"/>
              </emma:interpretation>
              <emma:one-of disjunction-type="recognition" id="oneOf1">
                <emma:interpretation id="interp5" emma:lang="en-IN" emma:confidence="0">
                  <emma:literal>-</emma:literal>
                </emma:interpretation>
                <emma:interpretation id="interp6" emma:lang="en-IN" emma:confidence="0">
                  <emma:literal>_</emma:literal>
                </emma:interpretation>
                <emma:interpretation id="interp7" emma:lang="en-IN" emma:confidence="0">
                  <emma:literal>~</emma:literal>
                </emma:interpretation>
                <emma:interpretation id="interp8" emma:lang="en-IN" emma:confidence="0">
                  <emma:literal>r</emma:literal>
                </emma:interpretation>
                <emma:interpretation id="interp9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4712.1472">23068 16832 423,'0'0'739,"-17"0"-87,17 0-23,0 0-63,-16 1-34,16-1-69,0 0-40,-14 0-11,14 0-30,0 0-36,0 0-28,0 0-55,14 4-19,-14-4-52,21 3-20,-8-3-38,6 0-20,1 0-32,0 2-7,3-2-24,-1 1 3,1-1-29,1 0-19,0 0-70,-2 1-53,2-1-47,-1 0-41,-1 0-42,-1 0-69,-1 0-36,0 0-47,-2 0-49,-3 1-68,0-1-60,-15 0-652,23 2-836</inkml:trace>
        </inkml:traceGroup>
        <inkml:traceGroup>
          <inkml:annotationXML>
            <emma:emma xmlns:emma="http://www.w3.org/2003/04/emma" version="1.0">
              <emma:interpretation id="{14432A79-2303-4565-8ED0-CAD75A0729D7}" emma:medium="tactile" emma:mode="ink">
                <msink:context xmlns:msink="http://schemas.microsoft.com/ink/2010/main" type="inkWord" rotatedBoundingBox="24317,16288 24893,16261 24924,16912 24347,16939"/>
              </emma:interpretation>
              <emma:one-of disjunction-type="recognition" id="oneOf2">
                <emma:interpretation id="interp10" emma:lang="en-IN" emma:confidence="0">
                  <emma:literal>Q</emma:literal>
                </emma:interpretation>
                <emma:interpretation id="interp11" emma:lang="en-IN" emma:confidence="0">
                  <emma:literal>q</emma:literal>
                </emma:interpretation>
                <emma:interpretation id="interp12" emma:lang="en-IN" emma:confidence="0">
                  <emma:literal>@</emma:literal>
                </emma:interpretation>
                <emma:interpretation id="interp13" emma:lang="en-IN" emma:confidence="0">
                  <emma:literal>€</emma:literal>
                </emma:interpretation>
                <emma:interpretation id="interp14" emma:lang="en-IN" emma:confidence="0">
                  <emma:literal>&amp;</emma:literal>
                </emma:interpretation>
              </emma:one-of>
            </emma:emma>
          </inkml:annotationXML>
          <inkml:trace contextRef="#ctx0" brushRef="#br0" timeOffset="5763.3166">24513 16443 411,'0'0'548,"-5"-7"-65,5 7-63,-5-8-16,5 8-43,0 0-37,-8-9-19,8 9-18,0 0-21,-6-10-26,6 10-30,0 0-28,-8-5-20,8 5 3,0 0 0,-10 2-7,10-2 0,-10 6-6,10-6-4,-13 13-1,5-5-14,2 2 0,-3 0 4,0 2 23,1 2-27,0 2 8,0 2 10,-2 0-23,3 0 7,-2 2-29,2-1 2,1 1-26,1 1-8,1-4-10,1 0-6,1 1-16,1 0 3,1-1-10,0-2-2,3 2 2,-1-3-3,3 1-5,0-1-6,4-1-3,-4-2-1,3 1-4,3-2-3,-2 2-2,3-3 6,0-1-10,0 1-3,0-1 2,2-3-1,-1 2-1,1-2 2,0 0-1,1-1-3,-3-1 1,-1 0 1,1-1 1,-2 1 0,-10-3-1,20 4 5,-20-4-5,17 0-4,-17 0-2,15 2 4,-15-2 3,16 0 0,-16 0 0,15-2-9,-5-1 3,-10 3-2,19-6-2,-8 1 2,-1 0-15,2-1 1,0-1-23,1-2 11,-2 0-22,1 0 27,2-4-23,-1 1 8,2-2-13,-4 1 6,3-2-6,-2 3 14,0-4 2,0 1 4,-5 2 1,2-1 13,0 0-1,-3-1-16,1 1 7,-2-2 2,-2-1-4,2 2 3,-2-1 2,-3-1-2,0 0 0,0 0 1,-5 1 2,1-1-3,-1-2 2,-4 0 2,0 1 11,0 0 1,-4 2-4,1 0 0,-3 0 5,-1 0 0,0 2 2,-4-3 4,-2 2 0,2 1-1,-1 2 5,-1 1 7,0 2-8,-1 0 0,-2 2 2,1 2 0,2 0 0,1 3 0,2 1 3,-1 2 0,2 3 1,1-1 24,1 3-5,2 2-23,3 1 15,0-1 2,3 2 9,2 0-2,1-1 4,3 1-11,-1-1-2,3-9-1,0 20-1,3-11-7,-3-9 11,9 17-11,-2-9-12,4 1-40,0-1-70,3-2-72,2 0-67,3-1-68,2 1-68,2-2-74,2 2-44,0-1-96,2 0-627,0-3-845</inkml:trace>
          <inkml:trace contextRef="#ctx0" brushRef="#br0" timeOffset="8436.2333">24548 16649 104,'-12'-3'397,"12"3"-93,-10-3-92,10 3 27,-9-2-63,9 2 22,-13-4-26,13 4 21,-10-3-26,10 3 13,0 0-37,-15-3 16,15 3 6,0 0 35,0 0 20,0 0 13,0 0 16,0 0-19,0 0-27,13 7-23,-2-4-35,3-3-29,0 2-20,6-2-35,1 1-14,2-2-53,4 1-81,-2-2-63,0 0-80,-4 0-138,0-1-134,-2-1-574,-1 1-693</inkml:trace>
        </inkml:traceGroup>
        <inkml:traceGroup>
          <inkml:annotationXML>
            <emma:emma xmlns:emma="http://www.w3.org/2003/04/emma" version="1.0">
              <emma:interpretation id="{F7356B2E-2DE3-4247-9D2C-7CC4B04B9E8C}" emma:medium="tactile" emma:mode="ink">
                <msink:context xmlns:msink="http://schemas.microsoft.com/ink/2010/main" type="inkWord" rotatedBoundingBox="25340,15991 28620,15838 28679,17083 25398,17236"/>
              </emma:interpretation>
              <emma:one-of disjunction-type="recognition" id="oneOf3">
                <emma:interpretation id="interp15" emma:lang="en-IN" emma:confidence="0">
                  <emma:literal>come</emma:literal>
                </emma:interpretation>
                <emma:interpretation id="interp16" emma:lang="en-IN" emma:confidence="0">
                  <emma:literal>Come</emma:literal>
                </emma:interpretation>
                <emma:interpretation id="interp17" emma:lang="en-IN" emma:confidence="0">
                  <emma:literal>some</emma:literal>
                </emma:interpretation>
                <emma:interpretation id="interp18" emma:lang="en-IN" emma:confidence="0">
                  <emma:literal>Can't</emma:literal>
                </emma:interpretation>
                <emma:interpretation id="interp19" emma:lang="en-IN" emma:confidence="0">
                  <emma:literal>tme</emma:literal>
                </emma:interpretation>
              </emma:one-of>
            </emma:emma>
          </inkml:annotationXML>
          <inkml:trace contextRef="#ctx0" brushRef="#br1" timeOffset="5.1113E7">27953 15936 138,'0'0'864,"-7"-9"-199,7 9-50,-5-9-43,5 9-76,-2-10-9,2 10-51,0 0-41,-1-12-50,1 12-27,0 0-22,0 0-27,-3-12-21,3 12-54,0 0-26,0 0-37,0 0-21,0 0-5,-9-4 6,9 4-9,-11 8-6,1-1-21,-1 1-8,-7 3-12,0 0-18,-6 4 3,-2-1-15,-2 2 11,-2 1-12,-3 1-10,-1 1 7,5 0 1,-2-3-14,3 0-4,1-1 1,3-1 10,2-2-8,1 1-1,3-3 3,3 1-2,2-2 2,2-2-7,1 2 9,0-3 18,4 4 19,1-3 22,5-7-3,-4 17-4,4-17-5,2 17-2,0-8-11,2 0 5,1 0-8,3 2-39,0 0-3,1 0 0,2 1 0,1 1 0,1 0 0,3 2 0,1-2 0,4 4 0,4 0 0,-1-1 0,1 1 0,5 3 0,-1-3 0,-3 0 0,1-2 0,-2-1 0,0-2-68,-6 0-122,0-2-34,0 0-41,-2-4-39,-1 2-42,-3-3-66,3 0-80,-5 0-90,3-3-25,-5 2-207,-9-4-412,15 5-834</inkml:trace>
          <inkml:trace contextRef="#ctx0" brushRef="#br1" timeOffset="5.11125E7">27618 16188 458,'0'0'689,"0"0"-106,0 0-38,8 7-59,-8-7-52,0 0-29,15 4-36,-15-4-52,13 4-13,-13-4-49,20 5-12,-7-2-18,1-3-12,4 3-22,4-1-21,3 1-15,4-2-22,1-1-10,8 5-29,2-5-2,3 1-22,6 0-22,1 2 5,0-2-3,-8 0-18,1 0 1,-1-1-13,-1 2 0,-1-2-8,-1 0 11,-1 0-21,-9 0 6,3 0-11,-3 0 3,-1 0-7,-5 0 3,-3 0-5,-1 0 3,-5 0-23,1 0-23,-2 0-41,-13 0-46,20 0-60,-20 0-52,13-3-90,-13 3-74,0 0-45,0 0-93,4-9-22,-4 9-594,-12-8-780</inkml:trace>
          <inkml:trace contextRef="#ctx0" brushRef="#br0" timeOffset="7687.2163">26582 16000 364,'0'-14'704,"2"2"-66,-2 12-87,5-20-45,-1 13-36,3 0-43,4 3-20,0 0-21,5 3-30,2 3-6,5 2-4,6 6 0,7 2-6,1 8-18,-3 2-24,3 6-5,3 7-5,-4 3-33,-2 3 30,-1 4-26,1 2-259,0 1 0,-2 3 0,-1 0 0,-7 0 0,1 0 0,-7-1 0,-5-4 0,-3 0 0,-4 2 0,-5-2 0,-6 1 0,-4-1 0,-11 8 0,-7-4 0,-5-1 0,-13-3-594,-6-3-139,-5-4-166,-9-3-982,-4 0-1602</inkml:trace>
          <inkml:trace contextRef="#ctx0" brushRef="#br0" timeOffset="7383.1525">25612 16172 482,'6'-10'671,"-2"1"-116,-1 1-40,1-1-54,-4 9-46,4-17-54,-4 17 6,3-15-59,-3 15-37,0-14-56,0 14-2,-9-10-25,9 10 13,-9-5-17,9 5-9,-17 2-6,7 3 4,-5 1-3,0 8 19,-3 0 10,1 6-16,-3 2-5,-1 7-13,1 0 1,0 3-13,2 1-3,0 1-14,1-1-9,6 4-2,3-7-20,2 0 0,3-1-30,3-2-34,3 4-41,3 1 0,2-3 0,3 0 0,6 4 0,2-3 0,2-3 0,2-2 0,2-2 0,-1-4 0,2-4-12,0-1-157,2-6-24,0 1-71,-3-3-16,-1-1-20,-1-4-19,-1-2-6,-1-2-3,2-2-9,-4-3 28,0 1 9,-1-5 13,-3-1 25,1-1 12,-5-3 54,3-2 27,-5 0 46,-3-1 16,1-2 45,-3 1 25,1 3 63,-4-1 30,3-1 34,-4 2 32,0 2 43,2-1 28,-2 4 4,2 1-17,-2 12-23,2-21-29,-2 21-23,0-11 14,0 11 12,0 0 11,0 0-4,0 0 15,13 5-23,-13-5 29,8 15-23,-4-3-2,-1 0-6,3 1-18,-2 1-11,-1 0-6,1 1-14,1-1-12,-1 1-20,-2-1-2,1-2-18,-1 0 0,0-1-12,-2-11 7,2 18-9,-2-18 6,2 15-7,-2-15 1,0 0-8,0 14 10,0-14-5,0 0 8,0 0-15,0 0 8,0 0-9,-8-4 4,8 4 1,-5-14-2,5 14-9,-2-22-8,0 9 4,2-2-7,2-3-12,0 0 18,3-3-4,-1 0-7,3 3 2,1-2 13,2 2 0,1 2-2,1 2 3,1 4 0,-2-1-1,3 5-1,1 2 2,-3 1 3,1 3 18,-1 2 0,-1 1 7,2 4-3,1-2 6,-4 5 15,1-1-12,-1 1-7,-1 2-3,-1-2-7,0 2-1,-4-2-1,1 2-12,-1-2 11,-2-1-11,1 1 9,-3-10-12,4 17 10,-4-17-11,0 14 12,0-14-13,0 0 9,0 17-11,0-17-1,0 0-35,-9 8 2,9-8-7,0 0-9,-13-1-11,13 1-5,-10-7-7,10 7 10,-10-14 6,7 4-5,-1 0 29,2-2-12,2-1 25,0-1 8,4-2 0,-2 0 3,5-2 2,2 0 0,2 1 1,2 1 1,1 1 5,-1 1 2,4 3 1,-2 0 1,1 5-2,1 1 8,-2 2-18,2 0 48,-1 6-9,1 0 50,0 3-17,-2-1 38,3 6 3,-2-1 5,0 2 2,-2 0-21,-5 2-17,1 0-13,-1 0-7,-2-2-11,0 3-6,-3-2-8,1 0-3,-3 0-5,0-1-9,0 0-37,0-1-59,-2-11-64,-2 20-66,2-20-76,-4 17-99,4-17-87,-7 15-81,7-15-79,-11 10-744,11-10-990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39.081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40D878D7-CD0D-4FFC-BF4C-98FD66003838}" emma:medium="tactile" emma:mode="ink">
          <msink:context xmlns:msink="http://schemas.microsoft.com/ink/2010/main" type="inkDrawing" rotatedBoundingBox="4974,15011 12236,15184 12194,16951 4931,16778" semanticType="enclosure" shapeName="Other">
            <msink:sourceLink direction="with" ref="{42FE661A-4648-4B68-98FA-EB7D0B565E03}"/>
          </msink:context>
        </emma:interpretation>
      </emma:emma>
    </inkml:annotationXML>
    <inkml:trace contextRef="#ctx0" brushRef="#br0">5305 15308 244,'-3'-21'526,"1"4"-141,-2 1-30,4 2-54,0 1-23,0 2-63,4 0 13,0 3-40,1-2-25,3 4-21,3 0-17,1-3-27,3 4-7,7-3-19,1 3-11,3 1-16,6-2-4,5 2-9,4 2-6,12-1-7,4 3-7,7 0 3,15-3-1,5 3 0,5 3-2,8-3-3,4 0-4,6 3 4,30-6-3,6 3-3,4-3 1,6 1-1,7-1 2,6 0 3,8 3-8,4-1-1,2 2 3,4-1-2,4 3 2,1 0-3,2-1-11,1 1 11,4 1 2,-2 1 1,-2 1-1,-1-2 4,1 1-3,-4 1-2,-6 0-2,-4-1-3,-5 2 6,-6-2-2,-7 0 1,-4 0 2,-9 1-5,-8-3 8,-29 0 1,-3-2 1,-8 1-14,-5-2 33,-4 0 8,-7 0-8,-8 0 14,-11-3 8,-7 3 17,-3-3-8,-4 0-8,-12 0-2,-1 2 13,-7-2-3,-3 2-8,-7 1 3,1-3 5,-5 3 6,-1-3 29,-2 3-30,-1 0 14,-12 0-31,16 0 9,-16 0-26,0 0 1,0 0-10,4 10 22,-4-10-19,-9 11 15,3-3-18,-2 4 20,-2 1-24,-1 4 20,-1 4-4,3 3-4,-9 10 9,3 3 0,-2 5 15,0 10-2,-3 2-3,4 4-3,0-1-3,3 4-10,-1 2 20,1-2-22,1 4-4,3 0-3,0-2-2,0 1-13,2-9 8,3-4-11,-1 2 11,3-5-11,0-1 11,0-1 8,2-8 6,-2-4-1,2-5-8,-2-1 4,2-2 20,0-3-10,-1-2-1,1-3-5,0-2-2,0-1-7,0-2 1,-2-3-1,0 1 19,1 0 3,1-11-9,-1 16-4,1-16-6,-5 14-3,-1-5-8,-1-1 8,-5 2-13,-5 1 8,-2-1-10,-10 1-10,-11 1-16,-7-2-16,-7 1-8,-21-3 3,-6 1-9,-9-3 4,-13-1-2,-27 0 5,-10-3-11,-10-1 4,-7 0 6,-8-2 17,-13 0 0,-8-2 6,-8-1 0,-12-2 21,-10 1-15,-50-4 4,0 1 7,3-1-3,2 1 4,51 0 7,-50-3 15,48 4 13,1 1 11,-3 0 23,-1 3 11,4-1-3,3 3 32,8 1 5,8 1-6,8 1-30,11 3 12,8-3-16,12 3-13,12 0-14,14 0-7,27-1-25,8 1-32,9-2-58,19-2-70,6 2-101,10-2-114,8 1-182,5 3-370,8-3-411,5-4-932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4:38.218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42FE661A-4648-4B68-98FA-EB7D0B565E03}" emma:medium="tactile" emma:mode="ink">
          <msink:context xmlns:msink="http://schemas.microsoft.com/ink/2010/main" type="writingRegion" rotatedBoundingBox="5393,15366 10500,15538 10460,16715 5354,16542">
            <msink:destinationLink direction="with" ref="{40D878D7-CD0D-4FFC-BF4C-98FD66003838}"/>
            <msink:destinationLink direction="with" ref="{1177BC60-34C3-4AF7-9CC8-DD0C615768EA}"/>
          </msink:context>
        </emma:interpretation>
      </emma:emma>
    </inkml:annotationXML>
    <inkml:traceGroup>
      <inkml:annotationXML>
        <emma:emma xmlns:emma="http://www.w3.org/2003/04/emma" version="1.0">
          <emma:interpretation id="{39356645-C9B5-417A-A29F-21F0ACB8E19F}" emma:medium="tactile" emma:mode="ink">
            <msink:context xmlns:msink="http://schemas.microsoft.com/ink/2010/main" type="paragraph" rotatedBoundingBox="5393,15366 10500,15538 10460,16715 5354,165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24CE70-957F-490F-9D8E-3C7F7BEC3AE5}" emma:medium="tactile" emma:mode="ink">
              <msink:context xmlns:msink="http://schemas.microsoft.com/ink/2010/main" type="line" rotatedBoundingBox="5393,15366 10500,15538 10460,16715 5354,16542"/>
            </emma:interpretation>
          </emma:emma>
        </inkml:annotationXML>
        <inkml:traceGroup>
          <inkml:annotationXML>
            <emma:emma xmlns:emma="http://www.w3.org/2003/04/emma" version="1.0">
              <emma:interpretation id="{1F8D6941-95A9-4AFF-807E-73F084E8F370}" emma:medium="tactile" emma:mode="ink">
                <msink:context xmlns:msink="http://schemas.microsoft.com/ink/2010/main" type="inkWord" rotatedBoundingBox="5393,15366 7654,15442 7615,16619 5354,16542"/>
              </emma:interpretation>
              <emma:one-of disjunction-type="recognition" id="oneOf0">
                <emma:interpretation id="interp0" emma:lang="en-IN" emma:confidence="0">
                  <emma:literal>1pei3</emma:literal>
                </emma:interpretation>
                <emma:interpretation id="interp1" emma:lang="en-IN" emma:confidence="0">
                  <emma:literal>tpCi3</emma:literal>
                </emma:interpretation>
                <emma:interpretation id="interp2" emma:lang="en-IN" emma:confidence="0">
                  <emma:literal>1pCi3</emma:literal>
                </emma:interpretation>
                <emma:interpretation id="interp3" emma:lang="en-IN" emma:confidence="0">
                  <emma:literal>fpCi3</emma:literal>
                </emma:interpretation>
                <emma:interpretation id="interp4" emma:lang="en-IN" emma:confidence="0">
                  <emma:literal>$peis</emma:literal>
                </emma:interpretation>
              </emma:one-of>
            </emma:emma>
          </inkml:annotationXML>
          <inkml:trace contextRef="#ctx0" brushRef="#br0">5513 15495 89,'-7'-17'673,"2"3"-136,-2-1-54,1 1-52,-1 1-33,0 0-7,0 4-60,1 1-50,-1 2-37,7 6-16,-12 4 0,5 6-23,-2 5-13,1 13-18,0 4-9,0 9-28,2 5-16,-1 4-30,2 1-9,3 4-13,1 3 2,-1 9-22,1 2-21,1-1 6,-1-7-20,1-4 8,1-2-25,-1 0-10,1-7-28,1 0-31,-1-4-26,0-6-35,0-4-48,1-5-39,-1-4-33,1-2-51,-2-4-44,3-3-88,-3-4-714,0-12-765</inkml:trace>
          <inkml:trace contextRef="#ctx0" brushRef="#br1" timeOffset="-5.07762E7">5724 15790 274,'0'0'654,"5"-15"-67,-5 15-18,4-14-37,-4 14-39,5-13-38,-5 13-23,4-11-24,-4 11-36,3-10-36,-3 10-44,0 0-36,4-9 3,-4 9 0,0 0 7,0 0-11,4 14-19,-4-14-19,2 24 23,-1-7-40,-1 3 15,0 0-12,0 7-22,0-1-181,-1 4 0,1 3 0,-2 1 0,-1 0 0,2-1 0,-2 2 0,2-2 0,-2 0 0,1-2 0,-2 1 0,1-6 0,-1 1 0,0-3 0,-1 0 0,2 0 0,-3-2 0,3-5 0,0 0-56,-1-2-324,2-3-48,-1 1-34,0-4-34,3-9-75,-4 17-71,4-17-37,-4 9-744,4-9-1030</inkml:trace>
          <inkml:trace contextRef="#ctx0" brushRef="#br1" timeOffset="-5.07758E7">5756 15909 514,'3'-15'629,"0"-2"-81,3 2-21,1-5-77,5 1-47,-2 0-45,5-3-22,3 1-30,1 1-15,1 1-25,1 2-23,2 3-9,0 1-23,-1 4-14,0 1-21,1 1-12,-4 5-11,1 0-20,1 4-2,-2 0-21,0 2-11,3 1-3,-4 3-1,0 2-19,-3 0-15,-1 1 2,-4-1-6,-2 2-2,0-1-8,-6 1-6,-1-1 5,-1 1-15,-3 0 10,-5 0-19,-1-1-26,-3 3 29,-4-2 1,0 0-13,-1-1-3,-1-2-6,-1 2 20,-1-4-30,1 0 27,3 0-51,0-3-41,0 0-35,3-1-45,-1-1-41,2-1-57,12-1-42,-20 0-94,20 0-82,-14-3-39,14 3-95,-8-7-174,8 7-319,0 0-710</inkml:trace>
          <inkml:trace contextRef="#ctx0" brushRef="#br1" timeOffset="-5.07753E7">6728 15637 198,'19'-7'798,"-4"0"-111,-1-3-67,0 5-68,-3-5-45,0 3-53,-1-2-60,-4 2-48,1-1-33,-2 0-32,-5 8-40,9-14-36,-9 14-25,1-12-30,-1 12-11,-3-13-15,3 13-20,-6-12-11,6 12-24,-10-11-10,10 11-9,-13-9-5,13 9-10,-17-6-2,17 6-6,-19-7-6,19 7 0,-20-2 0,20 2 4,-19-3-3,19 3-2,-16 0-1,16 0 1,-16 0 11,16 0 23,-13 0-4,13 0 12,-14 3-2,14-3-10,-12 2-20,12-2 7,-11 7 5,11-7-13,-12 8-27,6-2 47,-2 2-7,1 0 3,-1 3-5,0 2 8,0-1 4,0 5 9,0 0-2,-1 0-8,3 2-9,-2 0-4,0 0-1,3 1-8,-1 1-3,-2-1-7,3 1 3,1-1-10,-1 3 6,1-2-4,0 0 1,2-3-1,-2 0 0,2 0-11,0 0 2,1 0 2,0-3 1,1 2-3,0-4-7,0 0 5,2-1-10,1 0 16,3 0-16,-1-2 8,2 0-8,0-1-1,2-1-41,-1-3-46,1 2-83,1-2-73,2-1-45,-1 0-65,2-3-12,0 2-78,0-1-22,0 0-15,0-1-37,4-1 35,-3-1-97,1 1-493,1-2-699</inkml:trace>
          <inkml:trace contextRef="#ctx0" brushRef="#br1" timeOffset="-5.07751E7">6976 15927 601,'4'-8'620,"0"0"-98,-4 8-24,4-13-63,-4 13-41,3-10-31,-3 10-45,0 0-20,1-11-15,-1 11-43,0 0 11,0 0 4,0 0-27,0 0 2,-4 14-22,4-14-17,-4 15-15,4-15-33,-2 20-28,0-9-23,1 0-6,0 0-20,1-11-17,-2 24-13,4-14 18,-2 2-35,1 0-8,2 0-42,-1-3-55,1 2-37,1-1-35,1 0-38,1-2-32,0 0-36,2 0-46,0-2-30,2-1-34,0 0 13,2-1-83,-1-1-104,1-3-487,2 0-648</inkml:trace>
          <inkml:trace contextRef="#ctx0" brushRef="#br1" timeOffset="-5.07748E7">7097 15731 272,'-20'-6'720,"4"1"-111,-1 0-56,3-1-69,0 5-95,4-3-50,10 4-58,-21-2 1,21 2-13,-14-2-38,14 2-18,0 0-12,0 0-22,0 0-8,0 0-28,0 0-21,0 0-20,11 3-10,-11-3-15,19-3-11,-9 1 0,2 1-10,-1-3-1,0 2 5,0-2-2,-11 4 11,18-6-10,-18 6 0,15-8-11,-15 8-9,9-11-5,-9 11-1,1-13-17,-1 13-2,-5-12-1,5 12 0,-11-12-6,3 6 1,-1 0-3,-1 1-3,1 0-1,-2 1-1,0 2-34,2-1-48,9 3-56,-18-6-55,18 6-58,-14-4-61,14 4-25,0 0-30,-10-1-11,10 1-47,0 0 6,0 0-63,17 1-486,-17-1-555</inkml:trace>
          <inkml:trace contextRef="#ctx0" brushRef="#br1" timeOffset="-5.07744E7">7217 15583 448,'0'0'573,"15"-6"-35,-6 1-64,-1 0-21,1 0-60,0 0-17,3-2-21,0-2-25,0 4-14,1-3-28,0-1-28,2 2-7,1-1-38,3 0-19,1 0-36,0 2-11,0-1-27,0 0-6,-2 3-19,0-1-5,1 1-16,-2 1-9,0-1-18,-2 0 0,-1 3-10,-4-1 34,-10 2-30,21 0 10,-21 0 4,15 2-1,-15-2 23,10 9 0,-10-9 17,8 16-12,-7-4 11,-1 1-14,0 3 9,-2 4-5,0 1-2,-3 4-6,2 1-12,-3 3 1,2 2-9,-1 0-23,1 1 14,-1 0-8,0 2-1,3-3 5,-1 3 5,2-1-4,0 1-13,-1-4 9,2-1-25,2 0-16,-1-1 0,0-1 0,2 0 0,-1-3 0,0 0 0,3-2 0,-3-3 0,1-1 0,-1-2 0,1 0 0,-2-4 0,2-1 0,-2-1 0,-1-10 0,1 17 0,-1-17 0,2 14 0,-2-14 0,-6 10 0,6-10 0,-11 7 0,1-3 0,10-4 0,-19 4-284,6-3-129,0 0-106,-2-1-130,2 2-164,-4-1-929,1 0-1428</inkml:trace>
        </inkml:traceGroup>
        <inkml:traceGroup>
          <inkml:annotationXML>
            <emma:emma xmlns:emma="http://www.w3.org/2003/04/emma" version="1.0">
              <emma:interpretation id="{48106E53-C292-46EB-A46F-4D058FEF578C}" emma:medium="tactile" emma:mode="ink">
                <msink:context xmlns:msink="http://schemas.microsoft.com/ink/2010/main" type="inkWord" rotatedBoundingBox="8269,15972 8655,15985 8649,16150 8264,16137"/>
              </emma:interpretation>
              <emma:one-of disjunction-type="recognition" id="oneOf1">
                <emma:interpretation id="interp5" emma:lang="en-IN" emma:confidence="0">
                  <emma:literal>=</emma:literal>
                </emma:interpretation>
                <emma:interpretation id="interp6" emma:lang="en-IN" emma:confidence="0">
                  <emma:literal>#</emma:literal>
                </emma:interpretation>
                <emma:interpretation id="interp7" emma:lang="en-IN" emma:confidence="0">
                  <emma:literal>E</emma:literal>
                </emma:interpretation>
                <emma:interpretation id="interp8" emma:lang="en-IN" emma:confidence="0">
                  <emma:literal>t</emma:literal>
                </emma:interpretation>
                <emma:interpretation id="interp9" emma:lang="en-IN" emma:confidence="0">
                  <emma:literal>c</emma:literal>
                </emma:interpretation>
              </emma:one-of>
            </emma:emma>
          </inkml:annotationXML>
          <inkml:trace contextRef="#ctx0" brushRef="#br1" timeOffset="-5.07738E7">8344 15975 333,'0'0'584,"-12"3"-58,12-3-39,0 0 1,-13 1-53,13-1-20,0 0-15,-11 1-38,11-1-1,0 0-40,0 0-6,0 0-13,0 0 2,-9 6-38,9-6-41,0 0-6,13 2-47,-13-2-33,15 2-29,-15-2-24,26 0-17,-12 0 1,1 0-32,3 0-20,1 0-63,0-2-68,0 2-47,-1 0-86,0-1-45,-2 0-97,-2 1-83,-14 0-48,24 0-80,-24 0-119,13 1-374,-13-1-710</inkml:trace>
          <inkml:trace contextRef="#ctx0" brushRef="#br1" timeOffset="-5.07736E7">8265 16119 882,'0'0'750,"0"0"-48,0 0-91,2 12-67,-2-12-74,11 5-65,-11-5-75,21 2-54,-6-1-58,2 0-38,3-1-46,3 0-20,4-1-36,0 0-69,0 0-99,1 0-83,0 1-105,2 0-88,-4 0-102,3 0-142,-1 0-558,-2 1-781</inkml:trace>
        </inkml:traceGroup>
        <inkml:traceGroup>
          <inkml:annotationXML>
            <emma:emma xmlns:emma="http://www.w3.org/2003/04/emma" version="1.0">
              <emma:interpretation id="{B6E1469D-E136-487A-9262-DC5D1EA1FA30}" emma:medium="tactile" emma:mode="ink">
                <msink:context xmlns:msink="http://schemas.microsoft.com/ink/2010/main" type="inkWord" rotatedBoundingBox="9398,15663 10494,15700 10476,16250 9379,16213"/>
              </emma:interpretation>
              <emma:one-of disjunction-type="recognition" id="oneOf2">
                <emma:interpretation id="interp10" emma:lang="en-IN" emma:confidence="0">
                  <emma:literal>K.</emma:literal>
                </emma:interpretation>
                <emma:interpretation id="interp11" emma:lang="en-IN" emma:confidence="0">
                  <emma:literal>k.</emma:literal>
                </emma:interpretation>
                <emma:interpretation id="interp12" emma:lang="en-IN" emma:confidence="0">
                  <emma:literal>I.</emma:literal>
                </emma:interpretation>
                <emma:interpretation id="interp13" emma:lang="en-IN" emma:confidence="0">
                  <emma:literal>c.</emma:literal>
                </emma:interpretation>
                <emma:interpretation id="interp14" emma:lang="en-IN" emma:confidence="0">
                  <emma:literal>Is.</emma:literal>
                </emma:interpretation>
              </emma:one-of>
            </emma:emma>
          </inkml:annotationXML>
          <inkml:trace contextRef="#ctx0" brushRef="#br1" timeOffset="-5.0773E7">9407 15727 172,'0'0'673,"-1"-14"-85,1 14-47,-3-13-15,3 13-30,-1-12-35,1 12-10,-2-10-10,2 10-37,0 0-22,-2-15-25,2 15-37,0 0-25,0 0-51,0 0 7,0 0-16,0 0 7,0 0-7,0 0-16,2 20 2,0-8-11,-1 2 8,-1 6-209,1-2-9,-1 1 0,0 2 0,0-1 0,0 2 0,2-1 0,-2 1 0,-2 2 0,2 0 0,0-4 0,-1 2 0,1-1 0,0-1 0,0-1 0,0 0 0,-1-1 0,1 0 0,-2-2 0,1 0 0,0-2 0,1-1-160,-1-2-322,-2 1-67,3-12-78,-4 20-97,4-20-124,-2 16-675,2-16-1154</inkml:trace>
          <inkml:trace contextRef="#ctx0" brushRef="#br1" timeOffset="-5.07727E7">9829 15834 589,'2'-10'594,"-2"10"-126,-1-16-20,1 16-58,-3-14-45,3 14-29,-9-13-25,3 7-19,-2 0-14,-1 1-8,-2-1-31,-1 4-25,-2-1-16,0 2-7,-2 1-10,-1 3-13,-2 0 0,2 0 1,-2 2-1,-1 4 2,2 0 12,0 4-17,0-1-3,1 3 2,3 2 0,0 1-11,3 0-3,1 2 28,1 1-23,3-2-3,3 2-8,0-1-6,3-3-6,1 3-7,3-3-15,3 3-1,2-2-17,2 0 2,1 1-22,5-1-9,1-1-43,4-1 0,1-2 0,1-3 0,-3 1 0,2-4 0,0 0 0,-2-3-16,0-1-159,-1 1-97,-1-3-90,1-1-66,-1-1-78,-1-1-110,1 0-44,-1 0-173,0-4-541,1 0-974</inkml:trace>
          <inkml:trace contextRef="#ctx0" brushRef="#br1" timeOffset="-5.07725E7">10407 16116 824,'11'-3'795,"-11"3"-55,16-6-58,-16 6-68,11-3-75,-11 3-104,10-5-71,-10 5-56,9-5-52,-9 5-55,0 0-35,9-7-41,-9 7-20,0 0-48,0 0-63,9-5-89,-9 5-82,0 0-91,0 0-89,0 0-106,0 0-96,0 0-802,0 0-963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5:45.574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1177BC60-34C3-4AF7-9CC8-DD0C615768EA}" emma:medium="tactile" emma:mode="ink">
          <msink:context xmlns:msink="http://schemas.microsoft.com/ink/2010/main" type="inkDrawing" rotatedBoundingBox="14288,16822 14752,10849 15258,10888 14794,16861" semanticType="verticalRange" shapeName="Other">
            <msink:sourceLink direction="with" ref="{418A8B3C-1DA8-400B-AB2B-E2E346E47A21}"/>
            <msink:sourceLink direction="with" ref="{42FE661A-4648-4B68-98FA-EB7D0B565E03}"/>
          </msink:context>
        </emma:interpretation>
      </emma:emma>
    </inkml:annotationXML>
    <inkml:trace contextRef="#ctx0" brushRef="#br0">14954 11025 303,'0'0'728,"-10"-14"-119,10 14-46,-6-15-96,6 15-5,-5-15-36,5 15-104,-4-16 26,4 16-67,-2-16-12,2 16-39,1-18-2,3 10-16,-1-1-6,4 1-17,3-1 6,1 1-16,1 1 26,4 2-73,-1 1 28,2 3-59,-2 1 44,3 1-65,1 4 37,0 4-47,0 1 27,3 4-45,-4 6 18,-2 2-38,-3 1 32,-1 5-30,-3 5 42,-3 6-34,-3 4 23,-2 6 1,-3 1-9,-8 14 0,0 1-37,-4 3 30,-2 2-40,-3 3 38,-1 1-42,-1 2 23,-3-1-30,2 3 35,-1 1-36,-3 3 32,3-2-33,-2 1-1,0-2 4,2 0 4,2-1 27,0-2-31,2-5 0,5 0 0,0-4 0,5-4 0,4-9 0,1-4 0,4-4 0,4-3 0,2-2 0,1-8 0,3-2 0,1-5 0,6-3 0,-1-3 0,2-6 0,-2-3 0,4-3 0,-4-2 0,4-3 0,-6-5 0,4-1 0,-5-3-6,3-2-1,1-2-28,-4-3 32,-3 0-2,-1-2-2,-3 2 1,-1 2 1,-2-1 3,-1 0-3,-2 12 2,0-18-5,0 18 0,-3-14-3,3 14 1,-8-7 3,8 7 1,-12 3 6,6 3-29,-3 2 33,3 2-31,-4 7 28,2 3-13,-1 5 0,-1 4 2,-1 7 5,2 3-1,2 4 6,-4 4 6,4 4 35,0 1-26,-4 14 39,6 0-27,-3 4-1,2 2 16,-2 4-23,3 1-19,1 2 0,0 2 0,2 3 0,1 0 0,-1 1 0,2 3 0,-1-1 0,0 2 0,-1 2 0,0-1 0,-1 0 0,0 2 0,-1 1 0,0 2 0,0 3 0,-1-6 0,-2 2 0,-2-1 0,2-4 0,-2 3 0,-1-3 0,-2-1 0,2 0 0,-3-2 0,2-4 0,-2 0 0,-1-4 0,-1-3 0,-1-5 0,1-2 0,1-3 0,0-5 0,0-11 0,3-3 0,-2-5 0,2-3 0,2-9 0,-1-2 0,2-8 0,-1-2 0,2-5 0,-5-2 0,0-5 0,-1-4 0,-4-4 0,-5-7 0,-3-6-278,-7-9-332,-3-2-201,-4-10-214,0-3-703,-3-4-1410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8:29.70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5C9B2749-1DF1-4104-A423-DC9373663F3A}" emma:medium="tactile" emma:mode="ink">
          <msink:context xmlns:msink="http://schemas.microsoft.com/ink/2010/main" type="writingRegion" rotatedBoundingBox="6925,17856 3052,18372 2944,17565 6817,17049"/>
        </emma:interpretation>
      </emma:emma>
    </inkml:annotationXML>
    <inkml:traceGroup>
      <inkml:annotationXML>
        <emma:emma xmlns:emma="http://www.w3.org/2003/04/emma" version="1.0">
          <emma:interpretation id="{EBAFEA8F-9C88-41A3-93BA-94D49861EA8A}" emma:medium="tactile" emma:mode="ink">
            <msink:context xmlns:msink="http://schemas.microsoft.com/ink/2010/main" type="paragraph" rotatedBoundingBox="6925,17856 3052,18372 2944,17565 6817,17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5AA8946-EF20-4AD0-9493-9B8198B3C24C}" emma:medium="tactile" emma:mode="ink">
              <msink:context xmlns:msink="http://schemas.microsoft.com/ink/2010/main" type="line" rotatedBoundingBox="6925,17856 3052,18372 2944,17565 6817,17049"/>
            </emma:interpretation>
          </emma:emma>
        </inkml:annotationXML>
        <inkml:traceGroup>
          <inkml:annotationXML>
            <emma:emma xmlns:emma="http://www.w3.org/2003/04/emma" version="1.0">
              <emma:interpretation id="{C5E1E30D-9C28-4833-842D-919BD417C310}" emma:medium="tactile" emma:mode="ink">
                <msink:context xmlns:msink="http://schemas.microsoft.com/ink/2010/main" type="inkWord" rotatedBoundingBox="6925,17856 5624,18029 5516,17223 6817,17049"/>
              </emma:interpretation>
              <emma:one-of disjunction-type="recognition" id="oneOf0">
                <emma:interpretation id="interp0" emma:lang="en-IN" emma:confidence="0">
                  <emma:literal>to</emma:literal>
                </emma:interpretation>
                <emma:interpretation id="interp1" emma:lang="en-IN" emma:confidence="0">
                  <emma:literal>It</emma:literal>
                </emma:interpretation>
                <emma:interpretation id="interp2" emma:lang="en-IN" emma:confidence="0">
                  <emma:literal>If c</emma:literal>
                </emma:interpretation>
                <emma:interpretation id="interp3" emma:lang="en-IN" emma:confidence="0">
                  <emma:literal>f c</emma:literal>
                </emma:interpretation>
                <emma:interpretation id="interp4" emma:lang="en-IN" emma:confidence="0">
                  <emma:literal>too</emma:literal>
                </emma:interpretation>
              </emma:one-of>
            </emma:emma>
          </inkml:annotationXML>
          <inkml:trace contextRef="#ctx0" brushRef="#br0">5608 17440 293,'0'0'601,"-1"-12"-77,1 12-51,0 0-40,0-14-16,0 14-17,0 0-30,1-16-35,-1 16-12,0 0-11,1-12-38,-1 12-7,0 0-38,0 0-4,1-14-55,-1 14 39,0 0-56,0 0 72,0 0-59,-2 15 42,-1-5-74,2 1 51,-3 4-22,3 2-26,-1-1-22,-1 2-20,0 1-15,2 0-68,0-1 49,1 0-68,0 0 64,0 1-74,1-5 66,0 3-73,2-2 61,1-1-78,2-2 35,-2-3-94,2-1-9,1 0-84,2-2-34,-1-2-43,-8-4-39,21 2-41,-21-2-65,20-2-33,-9 1-39,1-6-48,-1 0-143,0-1-421,-1-3-717</inkml:trace>
          <inkml:trace contextRef="#ctx0" brushRef="#br0" timeOffset="333.5542">5539 17325 569,'0'0'540,"-8"6"-35,8-6-15,0 0-53,0 0-61,0 0-48,0 0-3,5 9-28,-5-9-20,0 0-34,21-2-33,-21 2-8,21-5-20,-8 0-35,1 0 7,-1-2-22,1 2 5,-2-2-36,1 1 6,-1-2-26,-2 1 18,0 0-34,-3 0 13,-1-1-14,0 2 2,-6 6-33,6-14 14,-6 14-37,0-14 26,0 14-30,-5-10 20,5 10-19,-10-7 12,10 7-28,-18-5 27,18 5-25,-21-1 20,10 4-25,-1-1 22,0 1-31,-1 4-21,-1 0-59,2-1-38,1 4-48,1 0-49,1 1-66,2-1-71,2 4-68,2-3-70,0 2-234,4-3-287,5 5-646</inkml:trace>
          <inkml:trace contextRef="#ctx0" brushRef="#br0" timeOffset="584.7452">5966 17519 696,'-8'7'825,"8"-7"-74,0 0-86,0 0-52,0 0-103,0 0-61,0 0-87,0 0 10,8 5-62,-8-5-10,15 0-43,-15 0-37,24-1-35,-8 1-21,2-1-39,2 1-24,-2 0-20,2 0-21,1-2-21,-1 2-49,1 0-59,-1 0-68,-2 0-25,1 0-62,-5 2-39,1-2-66,-2 0-36,-13 0-57,23 1-54,-23-1-44,17 0-180,-17 0-363,0 0-681</inkml:trace>
          <inkml:trace contextRef="#ctx0" brushRef="#br0" timeOffset="848.8205">6152 17428 598,'0'0'780,"-10"-9"-88,10 9-48,-6-10-59,6 10-65,-5-7-48,5 7-96,0 0-30,-7-8-61,7 8 31,0 0-51,0 0 23,0 0-61,-5 11 23,5-11-20,0 13-19,0-1-13,1-2-17,-1 4-9,1-2-27,1 3-15,-2 2-21,1-2-21,-1 3-21,1-1-51,1 1-16,-1 1 0,-1-2 0,1 1 0,1 0 0,-1 1 0,0-2-84,0-2-115,1 0-33,-1-3-92,2 0-50,-2 0-76,1-3-88,1 2-94,3-5-29,-6-6-829,7 15-1116</inkml:trace>
          <inkml:trace contextRef="#ctx0" brushRef="#br0" timeOffset="1096.394">6458 17602 719,'0'0'768,"0"0"-44,-3-9-64,3 9-75,0 0-104,0 0-56,4-11-75,-4 11-7,0 0-24,11-5-32,-11 5-3,20-1-30,-8 1-36,4 0-28,-2-1-32,4 1-23,1-2-23,3 2-16,1 0-38,-1 0-8,2-1-5,-1 1-20,1-2-10,-3 1-43,1 1-61,-1-1-55,-1 1-67,-2-2-36,-3 2-48,-2-1-68,1 0-74,-14 1-109,21-1-49,-21 1-787,14-2-981</inkml:trace>
          <inkml:trace contextRef="#ctx0" brushRef="#br0" timeOffset="1360.0427">6656 17431 678,'0'0'806,"-12"-6"-67,12 6-88,0 0-74,-10-6-100,10 6-55,0 0-38,0 0 35,-9 6-39,9-6 28,-2 12-46,2-12-27,1 21-7,-1-8-34,1 2-11,0 1-40,2 2 10,0 0-101,1 2-152,2 0 0,-1 1 0,-1-1 0,1 1 0,-1-1 0,2 0 0,-2-3 0,0 1 0,-1-1 0,1 0 0,0 0-161,-3 0-125,2-2-88,-3-2-57,1 0-73,-2 0-86,1-2-111,-4 5-145,-2-3-519,-1 0-967</inkml:trace>
        </inkml:traceGroup>
        <inkml:traceGroup>
          <inkml:annotationXML>
            <emma:emma xmlns:emma="http://www.w3.org/2003/04/emma" version="1.0">
              <emma:interpretation id="{EEA2E0D0-FDB8-4874-8AEE-24D25DBE19ED}" emma:medium="tactile" emma:mode="ink">
                <msink:context xmlns:msink="http://schemas.microsoft.com/ink/2010/main" type="inkWord" rotatedBoundingBox="3446,18294 3049,18347 2956,17654 3354,17601"/>
              </emma:interpretation>
              <emma:one-of disjunction-type="recognition" id="oneOf1">
                <emma:interpretation id="interp5" emma:lang="en-IN" emma:confidence="0">
                  <emma:literal>r</emma:literal>
                </emma:interpretation>
                <emma:interpretation id="interp6" emma:lang="en-IN" emma:confidence="0">
                  <emma:literal>R</emma:literal>
                </emma:interpretation>
                <emma:interpretation id="interp7" emma:lang="en-IN" emma:confidence="0">
                  <emma:literal>M</emma:literal>
                </emma:interpretation>
                <emma:interpretation id="interp8" emma:lang="en-IN" emma:confidence="0">
                  <emma:literal>m</emma:literal>
                </emma:interpretation>
                <emma:interpretation id="interp9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2856.9503">3267 17731 372,'0'0'414,"0"0"2,-9-8-83,9 8-9,0 0-31,-8-9-9,8 9-38,-6-6 0,6 6-11,0 0-14,-7-9-15,7 9-17,0 0 1,-7-8 2,7 8-14,0 0-34,-4-10-17,4 10-16,0 0-14,0 0-6,3-15-8,-3 15-8,6-8 2,-6 8 12,10-10-11,-2 4 11,0 0-13,2 1 9,-1-1-15,0 1 7,1 1-21,-1 0 2,-9 4-32,14-6 12,-14 6-24,14-2 17,-14 2-22,10 3 23,-10-3-18,9 9 18,-9-9-23,3 15 0,-3-15 1,-3 18 0,-2-5 0,0 1 0,0 1-4,-3-1-2,2 0 1,-4 2-1,2 1-2,-1 0 4,0-3 1,1 1-8,2-2-1,-2 0 2,2 2 0,1-3-4,0 1 3,1-4 6,1 3-5,-1-4 0,4-8-5,-2 17 4,2-17 2,-2 13 4,2-13-1,0 0 2,4 14-1,-4-14 2,8 5-3,-8-5-1,10 3 12,-10-3-9,0 0-5,19-2-3,-19 2-1,13-3-1,-13 3 3,13-4-1,-13 4 1,12-7 2,-12 7 9,10-6-16,-10 6-3,6-7 1,-6 7-1,0 0 3,5-10-2,-5 10 1,0 0 4,0 0-1,0 0-2,0 0 7,-8-4-1,8 4 3,0 0-8,-11 9-2,11-9 4,-10 12-2,5-4 5,-1 3-1,0 1 2,1 1 1,0 1 1,0 3 3,1 0-1,-1 0 19,2 3 10,-2-3-3,1 1 2,2 0 19,1 1 15,-2-3-18,2 2 32,1-3-29,0 2 29,0-5-28,-2 2 34,2-2-37,-1 0 32,1-12-52,-1 20 39,1-20-37,-1 17 34,1-17-35,-2 14 52,2-14-55,-1 12 59,1-12-66,0 0 54,-3 11-66,3-11 55,0 0-74,-7 9 61,7-9-66,0 0 58,-13 2-61,13-2 62,0 0-72,-19-2 69,19 2-71,-17-3 34,6 1-102,1-2-41,-2 0-99,-2 2-57,0-2-77,1 1-82,0 0-91,2 2-69,-4-2-227,15 3-405,-26 0-854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57:48.644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1519BDB7-A33C-4332-9E3F-CF91B53A43F2}" emma:medium="tactile" emma:mode="ink">
          <msink:context xmlns:msink="http://schemas.microsoft.com/ink/2010/main" type="writingRegion" rotatedBoundingBox="30764,3317 32821,3317 32821,4071 30764,4071"/>
        </emma:interpretation>
      </emma:emma>
    </inkml:annotationXML>
    <inkml:traceGroup>
      <inkml:annotationXML>
        <emma:emma xmlns:emma="http://www.w3.org/2003/04/emma" version="1.0">
          <emma:interpretation id="{C440B11B-EDC8-4362-9B4C-29169E02324A}" emma:medium="tactile" emma:mode="ink">
            <msink:context xmlns:msink="http://schemas.microsoft.com/ink/2010/main" type="paragraph" rotatedBoundingBox="30764,3317 32821,3317 32821,4071 30764,4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DDCFE6-231A-42A9-9121-1F5704A2F9A2}" emma:medium="tactile" emma:mode="ink">
              <msink:context xmlns:msink="http://schemas.microsoft.com/ink/2010/main" type="line" rotatedBoundingBox="30764,3317 32821,3317 32821,4071 30764,4071"/>
            </emma:interpretation>
          </emma:emma>
        </inkml:annotationXML>
        <inkml:traceGroup>
          <inkml:annotationXML>
            <emma:emma xmlns:emma="http://www.w3.org/2003/04/emma" version="1.0">
              <emma:interpretation id="{55643388-821E-414D-AC48-8352D8629C8E}" emma:medium="tactile" emma:mode="ink">
                <msink:context xmlns:msink="http://schemas.microsoft.com/ink/2010/main" type="inkWord" rotatedBoundingBox="30764,3317 32821,3317 32821,4071 30764,4071"/>
              </emma:interpretation>
              <emma:one-of disjunction-type="recognition" id="oneOf0">
                <emma:interpretation id="interp0" emma:lang="en-IN" emma:confidence="0">
                  <emma:literal>E</emma:literal>
                </emma:interpretation>
                <emma:interpretation id="interp1" emma:lang="en-IN" emma:confidence="0">
                  <emma:literal>e</emma:literal>
                </emma:interpretation>
                <emma:interpretation id="interp2" emma:lang="en-IN" emma:confidence="0">
                  <emma:literal>€</emma:literal>
                </emma:interpretation>
                <emma:interpretation id="interp3" emma:lang="en-IN" emma:confidence="0">
                  <emma:literal>c</emma:literal>
                </emma:interpretation>
                <emma:interpretation id="interp4" emma:lang="en-IN" emma:confidence="0">
                  <emma:literal>C</emma:literal>
                </emma:interpretation>
              </emma:one-of>
            </emma:emma>
          </inkml:annotationXML>
          <inkml:trace contextRef="#ctx0" brushRef="#br0">30961 3981 725,'-32'9'584,"4"0"-103,3-3-47,4 2-66,3-3-43,1 2-29,3-2-40,1-2-23,3 1-39,1-2-20,9-2 13,-10 6-5,10-6-9,0 0-4,0 0-18,11 9-5,2-8-9,5-1-7,6 1 3,6-1 9,8 0-10,7 0-10,10 0-4,6 0-8,6 0 3,16 0-17,2 1-33,3 1 9,4-2-32,4 3 18,3-1-36,0 1 17,0-2-27,-3-1 21,-2 3-33,-3-3 20,-4 0-18,-6 0-3,-5 0 1,-13-3 5,-6 2-5,-2-2 0,-8 1 0,-7-1 6,-6 0 8,-4 1-3,-6-2-2,-3 0-5,-4 0-10,-2 0-36,-4 0-89,-3 0-64,-8 4-84,7-12-99,-7 12-111,-2-12-68,2 12-166,-11-10-514,1 1-845</inkml:trace>
          <inkml:trace contextRef="#ctx0" brushRef="#br0" timeOffset="763.533">31979 3463 290,'0'0'451,"0"0"-47,14-7-86,-14 7-3,11-2-55,-11 2-19,15-5-58,-15 5-18,17-6-34,-17 6 7,19-4-15,-19 4 10,17-6-2,-17 6 11,17-5-23,-8 2 11,-9 3-9,15-7 5,-15 7 20,15-6-10,-15 6-13,12-11-7,-12 11-27,10-9 5,-10 9 5,9-11-3,-9 11-11,8-11-3,-8 11-8,5-10 1,-5 10 4,3-11-6,-3 11-7,-2-11-14,2 11-1,-5-10-2,5 10-1,-11-7-2,11 7-6,-18-3 5,5 2-3,13 1-4,-27 1-12,13 2 17,-4-1 5,3 3-7,-1 2-4,-1 1-1,-1 1-6,2 1-3,3 2 0,1-2-5,2 2 13,1 4 4,4-3 18,0 1-28,3 3 27,2-2-25,3-1 16,2 1-27,1 1 22,6-1-25,-1 0 19,6 1-12,-2-3 13,4-1-18,0-2 29,1-1-2,0 1 56,1-3-39,0-2 53,-1-1-55,-2-1 66,1 1-81,-3-2 80,2-1-71,-3 0 54,-2-1-61,-13 0 61,25 0-79,-15-2 51,-10 2-69,20-3 45,-20 3-54,14-5 37,-14 5-63,14-5 16,-14 5-123,12-5-36,-12 5-92,9-6-43,-9 6-42,9-7-63,-9 7-81,5-8-89,-5 8-16,0 0-184,4-9-422,-4 9-808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9:06.706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1F607D6B-E2F4-4E44-970E-DFAFE38F9158}" emma:medium="tactile" emma:mode="ink">
          <msink:context xmlns:msink="http://schemas.microsoft.com/ink/2010/main" type="writingRegion" rotatedBoundingBox="24243,3968 33381,4339 33332,5533 24194,5163"/>
        </emma:interpretation>
      </emma:emma>
    </inkml:annotationXML>
    <inkml:traceGroup>
      <inkml:annotationXML>
        <emma:emma xmlns:emma="http://www.w3.org/2003/04/emma" version="1.0">
          <emma:interpretation id="{09A51F84-0F6B-4532-9350-EB6E242B8AF0}" emma:medium="tactile" emma:mode="ink">
            <msink:context xmlns:msink="http://schemas.microsoft.com/ink/2010/main" type="paragraph" rotatedBoundingBox="24243,3968 33381,4339 33332,5533 24194,51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60EC14-FAF6-4D63-B1BC-61523686DCD7}" emma:medium="tactile" emma:mode="ink">
              <msink:context xmlns:msink="http://schemas.microsoft.com/ink/2010/main" type="line" rotatedBoundingBox="24243,3968 33381,4339 33332,5533 24194,5163">
                <msink:destinationLink direction="with" ref="{03D02009-3092-4CBB-831A-99E8A8CED5E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4EB599-5B53-4C2F-A6E9-81C4DD235755}" emma:medium="tactile" emma:mode="ink">
                <msink:context xmlns:msink="http://schemas.microsoft.com/ink/2010/main" type="inkWord" rotatedBoundingBox="24224,4422 25625,4479 25606,4947 24205,4890"/>
              </emma:interpretation>
              <emma:one-of disjunction-type="recognition" id="oneOf0">
                <emma:interpretation id="interp0" emma:lang="en-IN" emma:confidence="0">
                  <emma:literal>It</emma:literal>
                </emma:interpretation>
                <emma:interpretation id="interp1" emma:lang="en-IN" emma:confidence="0">
                  <emma:literal>le =</emma:literal>
                </emma:interpretation>
                <emma:interpretation id="interp2" emma:lang="en-IN" emma:confidence="0">
                  <emma:literal>k =</emma:literal>
                </emma:interpretation>
                <emma:interpretation id="interp3" emma:lang="en-IN" emma:confidence="0">
                  <emma:literal>¢ =</emma:literal>
                </emma:interpretation>
                <emma:interpretation id="interp4" emma:lang="en-IN" emma:confidence="0">
                  <emma:literal>le #</emma:literal>
                </emma:interpretation>
              </emma:one-of>
            </emma:emma>
          </inkml:annotationXML>
          <inkml:trace contextRef="#ctx0" brushRef="#br0">24226 4485 878,'0'0'718,"-2"-10"-71,2 10-27,0-12-33,0 12-47,0 0-67,0-17-48,0 17-20,0 0-35,2-14-40,-2 14-44,0 0-50,2-9-31,-2 9 24,0 0-16,0 0-11,7 9 0,-2 0-11,-5-9-14,3 20-13,1-6-71,-1 3-93,-2 1 0,2 0 0,-2 0 0,0 2 0,2 0 0,-3-1 0,0 4 0,1-4 0,-2 2 0,1-1 0,-1 0 0,1 0 0,-3 1 0,2-4 0,-2 1 0,1-1 0,-1 0-205,2-3-258,-2-1-59,1-1-92,-1-2-88,1 1-83,2-11-768,-2 14-1193</inkml:trace>
          <inkml:trace contextRef="#ctx0" brushRef="#br0" timeOffset="335.2566">24607 4659 454,'10'-12'699,"-1"3"-102,-2-1-13,1-1-82,-2 2-50,-3 0-43,1 0-63,-2-1-38,-2 10-38,-1-19-40,1 19-27,-5-18-10,0 10-12,-3 0-17,-2 2-18,-2 1-15,-2-1-3,-1 3-7,-2 2-3,-1 1 17,-1 3-25,1 0 4,-3 6-10,-1-2 20,2 6-5,3-1-12,0 2 1,3 1-20,0 2 1,4 0-25,1 0 4,4 0-13,2-1 1,3-3-17,1 3-4,5 1-10,1-2 0,4 0-9,3 1 0,2-3-10,3 0 3,4 0-38,3-1-64,0-2-50,3-2-69,0 0-48,-3-2-59,2-3-17,0 1-76,0-2-56,0 1-32,2-1-5,0-2-71,0 0-653,6-3-836</inkml:trace>
          <inkml:trace contextRef="#ctx0" brushRef="#br0" timeOffset="575.8488">25328 4655 239,'0'0'835,"-16"-3"-160,16 3-10,-14-2-85,14 2-69,-11-3-38,11 3-16,0 0-39,0 0 6,0 0-38,0 0-33,0 0-42,0 0-47,16 5-28,-5-3-33,2-2-37,4 1-35,3 0-24,-2 0-20,2 1-22,3-2-31,-3 0-49,0 0-48,3 1-68,-4-1-55,2 0-79,-2 0-63,-4 0-64,1 1-70,-16-1-57,23 1-47,-23-1-55,17 4-668,-17-4-893</inkml:trace>
          <inkml:trace contextRef="#ctx0" brushRef="#br0" timeOffset="764.4885">25346 4797 178,'-11'7'851,"2"-2"-154,9-5-9,-10 9-90,10-9-58,-4 9-56,4-9-54,0 0-62,7 14-55,-7-14-42,14 8-50,-6-4-39,4-1-28,3 1-39,-1-2-16,4 1-37,-3-1-97,-1-2-95,0 3-99,4-3-127,-3 0-126,1 1-121,-1-1-802,4-1-1005</inkml:trace>
        </inkml:traceGroup>
        <inkml:traceGroup>
          <inkml:annotationXML>
            <emma:emma xmlns:emma="http://www.w3.org/2003/04/emma" version="1.0">
              <emma:interpretation id="{CC3BE54E-3895-461D-9997-0137E799F694}" emma:medium="tactile" emma:mode="ink">
                <msink:context xmlns:msink="http://schemas.microsoft.com/ink/2010/main" type="inkWord" rotatedBoundingBox="26210,4048 29393,4177 29345,5372 26161,5243"/>
              </emma:interpretation>
              <emma:one-of disjunction-type="recognition" id="oneOf1">
                <emma:interpretation id="interp5" emma:lang="en-IN" emma:confidence="0">
                  <emma:literal>perc-is</emma:literal>
                </emma:interpretation>
                <emma:interpretation id="interp6" emma:lang="en-IN" emma:confidence="0">
                  <emma:literal>perc-in</emma:literal>
                </emma:interpretation>
                <emma:interpretation id="interp7" emma:lang="en-IN" emma:confidence="0">
                  <emma:literal>peke-is</emma:literal>
                </emma:interpretation>
                <emma:interpretation id="interp8" emma:lang="en-IN" emma:confidence="0">
                  <emma:literal>peke-in</emma:literal>
                </emma:interpretation>
                <emma:interpretation id="interp9" emma:lang="en-IN" emma:confidence="0">
                  <emma:literal>pea-is</emma:literal>
                </emma:interpretation>
              </emma:one-of>
            </emma:emma>
          </inkml:annotationXML>
          <inkml:trace contextRef="#ctx0" brushRef="#br0" timeOffset="1240.0547">26195 4425 688,'0'0'715,"0"0"-86,0 0-16,1-13-61,-1 13-23,0 0-34,0 0-52,4-12-45,-4 12-36,0 0-39,0 0-41,0 0-36,0 0 10,0 0-17,0 0-2,6 8-1,-3 1-5,-1 4-12,3 3 15,-1 8-2,-2 1-200,3 6-32,-3 4 0,3 0 0,-1 8 0,0 0 0,1 2 0,0-2 0,-1-2 0,-2 3 0,0-8 0,1 1 0,-1-1 0,0-2 0,-2 0 0,2-7 0,-2 1 0,-2-4 0,2 1 0,-2-6 0,2 0 0,-2-2 0,0-3 0,1-1 0,1-13 0,0 19-221,0-19-298,-4 10-79,4-10-75,0 0-36,0 0-66,0 0-715,-4-7-1115</inkml:trace>
          <inkml:trace contextRef="#ctx0" brushRef="#br0" timeOffset="1548.0018">26195 4688 437,'-2'-21'678,"0"3"-100,2-1-49,0 2-21,2 0-63,0 0-23,3 0-31,1 1-32,2 2-23,3 0-29,2 0-23,5 2-13,3 0-15,0 3-4,2 4-17,6 0-3,1 3-18,1 2-3,5 4-26,3 0-14,-4 4-18,3 2-21,-4 0-22,-5 2-14,0-1-14,-6 3-2,-1 0-11,-6-2-10,-1 2-7,-5-4-5,-3 4-37,-3-4-10,-6 1 0,0 0 0,-7 1 0,-3-1 0,-3 0 0,-3 1 0,-2-1 0,-7-1 0,0 0 0,-2-2 0,1 0 0,1-2 0,2-1-163,1-3-71,4 0-46,-1 0-81,1-2-70,7 0-101,0-1-106,1-2-120,12 3-763,-15-6-1151</inkml:trace>
          <inkml:trace contextRef="#ctx0" brushRef="#br0" timeOffset="2036.5516">27112 4388 373,'19'-7'766,"-6"1"-117,1-1 15,1 0-104,1 2-39,-5-1-42,5-1-28,-5 2-61,2-1-22,-3 2-21,0-1-35,-1 2-20,-9 3-42,14-7-35,-14 7-50,7-8-31,-7 8-29,0 0-23,-4-10-17,4 10-4,-15-8-21,5 5-3,-1 1-3,-3 0-11,0 0-6,-4-1 7,-1 2-15,0 0 0,1 1 0,0 0-5,-2 1-1,5-1 0,0 1 1,2 2-8,-1-1 4,1 0-1,2 2-1,0 0 10,4 1-5,-1-1 3,8-4-7,-12 14-7,12-14 6,-5 15-4,3-4 4,2-11-1,0 21-1,2-7 6,0 1-4,1 1 6,-3 2 17,2 1-1,-2 0 18,2 7 15,-2-3 31,0 5 9,2-1-8,-2-1-5,0 0-4,2 2 1,2 0 2,-4-2-47,4 0-32,-4-1 0,4 0 0,-1 0 0,1-2 0,0-3 0,0 0 0,4-1 0,-4-2 0,1-3 0,3 1 0,-3-3 0,4-1 0,0-2 0,-2 0 0,1-2 0,2-2 0,-1 0 0,-9-5-277,22 3-91,-22-3-53,20-1-45,-8-3-75,1-1-45,1-1-17,-3-1-54,2-5-700,3-2-957</inkml:trace>
          <inkml:trace contextRef="#ctx0" brushRef="#br0" timeOffset="2303.9043">27430 4561 216,'2'-13'697,"0"1"-105,-2 1-58,4 0-32,-4 1-62,4-2 6,-4 12-46,3-17-7,-3 17-30,4-16-18,-4 16-37,4-13-23,-4 13-35,5-9-41,-5 9 8,0 0 8,0 0-5,0 0-2,10 3-21,-10-3 8,6 15-10,-2-4-13,-1 3 4,1 2-19,-1-1-31,-1 3-73,2 1-63,-1 0 0,-1 0 0,0 0 0,0 1 0,-2-2 0,3 1 0,-3 0 0,1-2 0,-1 0 0,0-3-219,0 0-94,-1-1-70,1-13-81,-3 24-51,3-24-93,0 20-40,0-20-115,0 14-596,0-14-959</inkml:trace>
          <inkml:trace contextRef="#ctx0" brushRef="#br0" timeOffset="2608.355">27838 4613 19,'5'-10'769,"-5"10"-167,6-15-78,-6 15-58,3-13-56,-3 13-40,0-13-25,0 13-26,-7-12-37,7 12-34,-7-8-44,7 8-12,-13-6-12,13 6-12,-16-2-7,16 2 8,-21 1-12,21-1-8,-18 7 10,7-1-28,0 1 17,0 1-6,1 2-5,0 1-27,3 0 9,-1 0 4,0 1-20,4 0-9,-1 0-13,3-2-11,0 0-11,2 2-10,0-12-7,2 20-1,0-9-22,4-3 1,-1 2-7,4-1-35,0-3-72,0 2-67,5-1-51,-3-1-72,3-2-41,-1-1-90,0-1-90,1 1-53,-1-2-86,1-1-679,0-1-927</inkml:trace>
          <inkml:trace contextRef="#ctx0" brushRef="#br0" timeOffset="2832.2412">28129 4632 331,'0'0'767,"0"0"-94,0 0-9,6-7-94,-6 7-43,0 0-76,0 0-34,15 0-39,-15 0-35,14 0-21,-14 0-30,23 5-47,-11-5-44,2 2-41,2 0-35,3 1-24,-2-2-20,-1 1-18,1 0-81,1-2-68,-2 1-68,1 1-68,-3-1-74,1-1-94,-1 0-56,0 0-25,-14 0-49,23-1-131,-23 1-428,18-3-698</inkml:trace>
          <inkml:trace contextRef="#ctx0" brushRef="#br0" timeOffset="3080.7756">28537 4545 716,'5'-11'668,"-5"11"-66,4-11-8,-4 11-81,5-11-13,-5 11-49,5-7-40,-5 7-47,0 0-17,8-6-6,-8 6 27,0 0-28,13 5-8,-13-5-43,12 13-13,-6-5-8,1 3-39,-1 2-21,1 0-13,-2 2-37,-1 0-137,-1 2-21,1-1 0,-1 1 0,1 1 0,-2-1 0,1 1 0,-1-1 0,0-1 0,-1-1 0,0-2 0,2 1 0,-2-4-232,-1-10-91,1 20-52,-1-20-13,2 16-63,-2-16-74,3 9-62,-3-9-47,0 0-170,8 4-417,-8-4-829</inkml:trace>
          <inkml:trace contextRef="#ctx0" brushRef="#br0" timeOffset="3548.2393">28832 4316 630,'-7'-13'720,"0"2"-74,2 1-37,0 1-56,-1 0-70,6 9-27,-7-14-34,7 14-36,-5-12-45,5 12-49,1-12-46,-1 12-31,10-9 7,-1 3-55,3 1-16,4 0-41,3 1 2,3-1-17,2 2 7,5 1-14,-1-1 5,1 1-29,2 0 13,-1 0-14,1 2 8,-2 0-30,-2-3 6,-4 3-16,-2 0 0,-2-2-16,1 2 7,-6 0-10,2 0 1,-3 0-5,-13 0 7,21 0-14,-21 0-2,16 2-4,-16-2 10,15 5-5,-15-5 8,11 12-5,-5-3 4,-3 1-2,2 5-1,0 2 1,-1 3 0,0 3 11,-2 2 0,3 6 5,-1-2 14,-2 5 4,2-3 7,-3 4 16,0-1 13,-1-1 5,0 1-2,2-5-41,-4 0-37,2 0 0,0 0 0,-1-4 0,0 2 0,1-4 0,-3 2 0,2-4 0,0-3 0,0 0 0,1-1 0,-2-2 0,2-2 0,-1-2 0,1-11 0,0 22 0,0-22 0,-1 16 0,1-16 0,-2 13 0,2-13 0,-1 12 0,1-12 0,-2 10 0,2-10 0,-10 5-127,10-5-409,-16 6-83,3-3-132,-3 0-210,-2-1-683,-4 0-1308</inkml:trace>
        </inkml:traceGroup>
        <inkml:traceGroup>
          <inkml:annotationXML>
            <emma:emma xmlns:emma="http://www.w3.org/2003/04/emma" version="1.0">
              <emma:interpretation id="{DB03DC08-3EE8-4ED9-8B69-D3E4FC31A09B}" emma:medium="tactile" emma:mode="ink">
                <msink:context xmlns:msink="http://schemas.microsoft.com/ink/2010/main" type="inkWord" rotatedBoundingBox="30053,4475 33370,4610 33343,5276 30026,5142"/>
              </emma:interpretation>
              <emma:one-of disjunction-type="recognition" id="oneOf2">
                <emma:interpretation id="interp10" emma:lang="en-IN" emma:confidence="0">
                  <emma:literal>mismatch</emma:literal>
                </emma:interpretation>
                <emma:interpretation id="interp11" emma:lang="en-IN" emma:confidence="0">
                  <emma:literal>migmatite</emma:literal>
                </emma:interpretation>
                <emma:interpretation id="interp12" emma:lang="en-IN" emma:confidence="0">
                  <emma:literal>Mismatch</emma:literal>
                </emma:interpretation>
                <emma:interpretation id="interp13" emma:lang="en-IN" emma:confidence="0">
                  <emma:literal>mismarks</emma:literal>
                </emma:interpretation>
                <emma:interpretation id="interp14" emma:lang="en-IN" emma:confidence="0">
                  <emma:literal>mismarry</emma:literal>
                </emma:interpretation>
              </emma:one-of>
            </emma:emma>
          </inkml:annotationXML>
          <inkml:trace contextRef="#ctx0" brushRef="#br1" timeOffset="5.33811E7">30047 4880 603,'0'0'521,"0"0"-46,0 0-15,-3-14-34,3 14-12,0 0-46,0 0 9,-6-15-37,6 15-23,0 0-28,0 0-27,0 0-34,0 0-35,0 0-35,0 0 26,0 0-2,0 0-19,0 0-13,8 15-9,-8-15-26,9 22-9,-5-8-4,2 0-30,0 0-6,-1 2-7,-1-1 5,2 1-18,0-4-7,-3 5-16,3-3 8,-1 0-16,-5-14 13,7 24-20,-7-24 5,6 22-11,-6-22 13,6 14-9,-6-14 8,3 17-4,-3-17 0,0 0-2,0 0-3,3 18 0,-3-18 1,0 0 1,0 0-4,-12-11-6,12 11 7,-6-15-7,6 15 4,-6-26 2,3 11-4,3 15-7,-3-32 6,6 12-2,-3 3 6,2-1-3,1 0 3,0-2-15,2 3 17,0 1-9,4 2 9,-5-1-5,5 4 2,0 0-11,3 2 6,-12 9-1,21-8 7,-21 8-9,27 2 10,-14 3-14,2 1 8,2 4-6,-2 2 9,0-1-1,1 2 6,-3 5-6,1-1 3,-2 0-3,-2 0 10,1-2-9,-4 3 16,-1-1-18,0-3 6,-2-1-11,1 1 12,-5-14-8,4 25 11,-4-25-12,2 20 4,-2-20-6,0 18 9,0-18-5,0 0 7,-5 14-11,5-14 9,0 0-20,0 0 11,0 0-10,-13-10 9,13 10 23,-3-22-38,0 5 0,2 0-2,1-1 10,1-3 0,2-2-6,-2-2 11,4 3-3,-1 2 6,2-1-1,3 0 7,0 3 0,-3 5-5,3-2 7,2 4-2,-2 2 9,3 2 13,-12 7 33,22-8-10,-22 8 6,25 4-1,-25-4 7,30 11 18,-17-2-20,-2 1-7,2 1-2,1 1-5,-2 2-25,0 2 6,-3-2-10,-2 1 3,-1-1-11,0-1-26,-2 5-67,2-5-89,-4 3-80,2-3-89,-4-13-65,3 28-128,-3-28-106,2 21-159,-2-21-539,4 16-946</inkml:trace>
          <inkml:trace contextRef="#ctx0" brushRef="#br1" timeOffset="5.33813E7">30757 4886 574,'0'0'689,"0"0"-92,0-22-32,0 22-100,0 0-49,-1-18-73,1 18 6,0 0-45,0 0-23,0 0-42,0 0-9,0 18-35,0-18-18,0 21-20,0-21-25,3 27-23,0-13-26,-2 4-13,1-5-10,2 5-14,-1-1-9,2-1-6,-1 0-2,-1 0-12,3-1-15,-1-1-45,1-1-51,-6-13-28,10 22-38,-10-22-36,10 18-78,-10-18-57,11 10-75,-11-10-90,0 0-190,16 3-371,-16-3-674</inkml:trace>
          <inkml:trace contextRef="#ctx0" brushRef="#br1" timeOffset="5.33818E7">30605 4765 725,'0'0'653,"-7"13"-52,7-13-47,0 0-45,4 19-59,-4-19-16,15 7-39,-15-7-36,25 3-36,-8-3-37,1-3-26,4-3-31,0-2-29,1 1-8,-2 0-21,1-2-3,-4 0-31,1-2-18,-1 0-17,-4-1-14,-1-2-3,-4 3-27,2 0 20,-4 1-22,-7 10-4,10-17-12,-10 17-6,3-17-10,-3 17 8,0 0-23,0 0 4,-3-14-17,3 14-31,0 0-35,-17 2-57,17-2-44,-14 12-80,4-4-93,1 3-38,-3 3-104,3 3-79,-2-1-151,2 2-645,2 1-962</inkml:trace>
          <inkml:trace contextRef="#ctx0" brushRef="#br1" timeOffset="5.3382E7">31100 4895 187,'6'-10'833,"0"-2"-156,-6 12-46,5-22-51,-5 22-69,3-19-52,-3 19-60,-3-18-37,3 18-60,-9-14-44,9 14-45,-14-11-26,14 11-33,-19-3-25,19 3-26,-22 1-16,22-1-17,-29 11-25,16-2-1,-1-3-4,4 6-15,-2 1 0,2-2-8,5 4-1,1-2-5,-1 3-7,5-16 3,3 26 1,0-10-1,5-4 0,1 2-6,-1 2 3,4-4-7,0 3 0,-1-5-5,1 0 6,1 4-4,-1-6-1,1 1 9,-4 1-2,3-3 0,-1 3 0,-11-10 9,13 15 2,-13-15 10,14 14 11,-14-14 18,3 12 8,-3-12 7,0 0 0,-6 20-9,6-20 2,-9 10 5,9-10-29,-18 11 6,18-11-4,-20 9-15,20-9-6,-22 5-1,22-5-6,-24 6-16,24-6-65,-21-3-90,21 3-93,-19-4-71,19 4-122,-15-3-109,15 3-109,0 0-773,-12-9-1050</inkml:trace>
          <inkml:trace contextRef="#ctx0" brushRef="#br1" timeOffset="5.33829E7">31232 4964 148,'7'-13'866,"-7"13"-154,0 0-40,7-11-128,-7 11-51,0 0-86,0 0-49,9-8-54,-9 8-32,0 0-41,12 11-12,-12-11-40,9 12-17,-9-12-36,15 22-15,-15-22-23,14 22-8,-10-7-12,5-2-14,-4 0-12,0 2-6,0-1-4,1-2-6,-6-12-7,6 23 1,-6-23-1,3 20-1,-3-20-1,3 19 2,-3-19-4,0 0 2,-3 21 0,3-21 8,0 0 10,-8 11 7,8-11 14,0 0-5,0 0-6,-14-8-1,14 8-4,-11-14 5,5 3-15,3-2-6,-1-4-4,2-1 3,2 18-14,0-29 7,2 14 0,2-1-6,2-1-4,2 4 1,0 1-2,3-1 2,2 6 0,-1-1-13,-12 8 7,29-7 3,-29 7 0,31 4-1,-16-1 10,0 1-6,0 5-4,3-1 32,-5 0-40,2 3 6,-3-1 3,0 3-8,-3-2 4,1-1-2,-1 0 4,-1 1 1,-8-11-4,11 18-6,-11-18 8,11 16 1,-11-16 0,3 15-4,-3-15 4,0 0 2,0 16-3,0-16 12,0 0-12,0 0-22,-9 10 26,9-10-2,0 0 7,0 0-2,-16-10 0,16 10-4,-8-20 13,8 20-23,-6-27 3,5 12 2,1-2-1,1 0-4,2-1 3,0 1 1,5-5 4,-2 3-2,4 3-2,-3-4 3,5 7 1,-1-2 7,2 5 10,1 0 10,2 5 27,-16 5-6,28-7 20,-28 7 1,32 4-3,-32-4-9,27 8 0,-16 2-12,-2 0-7,0 0-10,-3 4-6,3-1-8,-6 2 2,2 1-21,-5-16-45,3 30-87,0-16-88,-3-14-97,-3 31-74,3-31-126,0 31-125,0-31-158,0 25-664,0-25-1086</inkml:trace>
          <inkml:trace contextRef="#ctx0" brushRef="#br1" timeOffset="5.33831E7">32307 4922 24,'3'-17'874,"-3"17"-157,0-28-50,-2 13-98,2 15-55,-10-26-58,2 14-15,-1 1-74,-2 5-31,-1-3-50,-3 1-24,15 8-30,-32-3-23,16 6-16,1 4-22,-4 0-13,-1 2-38,2 3 1,1 3-34,2-1-1,1 3-29,2-2 0,3 3-24,-1-2 11,5 1-24,1-3 15,-1 3-21,5-17 9,3 29-23,-3-29 27,9 26-27,-9-26 10,14 17 0,-14-17 3,19 12-15,-19-12 4,21 6-24,-21-6-10,24-3-26,-9-1 14,-15 4-17,25-13-1,-11 3 6,-1-4 13,-1-1 4,-2-2 5,1 1 7,-4-3 7,1 2 7,-2 2-2,-2-2 9,2 4 16,-6 13 13,5-21 10,-5 21 4,6-20-13,-6 20 4,0 0-13,0 0 7,0 0 2,0 0 19,0 0-18,12 10 8,-12-10-16,5 20 6,-5-20-9,8 27 2,-8-27-12,7 25-6,-7-25-47,11 24-60,-8-10-56,3-1-61,-6-13-25,10 22-66,-10-22-53,9 17-57,-9-17-29,12 14-103,-12-14-169,0 0-344,14 9-688</inkml:trace>
          <inkml:trace contextRef="#ctx0" brushRef="#br1" timeOffset="5.33841E7">32326 5055 305,'0'0'694,"-10"-15"-137,10 15-95,-6-16-59,6 16-60,3-18-50,-3 18-26,7-20-37,-7 20-41,14-20-36,-4 9-34,4 0-19,2 0-21,3 0-10,1 2-26,1-2-20,1 2-13,-1-2-30,3 3-13,-2 0-25,3-2 11,1 2-10,-1 0 9,-2 0-1,0 1 14,-3-1-5,1 2 21,-6 2 0,-1-5 12,0 1 12,-1 1 35,-13 7 15,24-12 23,-24 12 4,14-9 19,-14 9 12,0 0-12,9-11 30,-9 11-20,0 0 44,0 0-1,0 0-6,-11-10 1,11 10-4,0 0-2,-21 10-3,21-10-1,-22 14-12,13-7-3,-3 7-3,3 1-9,-1 1-14,1 2-23,-2-2-10,5 3-12,2-3-7,-1 2-17,1-3 5,2 3-6,1-4 1,2 3-24,4-3 3,1 0-25,1-2-60,1-3-43,1 2-35,-9-11-21,22 13-39,-22-13-15,28 7-8,-28-7-44,32-2-19,-14 1-35,-1-6 18,4-1-17,-1 1 45,-1-7 10,2-2 47,-3 1-32,-2-6 76,1 1 44,-2-2 36,-2-5 51,-1-1 11,-3-1 76,-2-1 26,2 5 68,-6 0 22,2 1 37,-4 3 24,1 1 14,1 6 18,-2-4 6,-1 18-5,2-29-31,-2 29-37,0-20-26,0 20-4,0 0-3,0 0-16,0 0 0,0 0-3,0 0-18,10 16-12,-10-16-14,6 29-9,-3-13-5,2 4-3,-2 3 6,1 2-7,-1-4-7,1 4-12,1-4-22,-4 2 12,4-3-5,-4 2-2,1-3-6,2-2-1,-2 0-7,-2-17 2,6 31-3,-6-31 2,3 22 0,-3-22 4,3 16-2,-3-16 8,0 0-17,0 0 7,0 0-2,0 0-1,0 0 0,0 0-5,-8-10 5,8 10-5,-9-28-1,6 13 12,2-3-13,-4-1 0,4-1 3,1 2 2,1 0 0,1-2-6,2 5 1,4-5 2,1 4 1,1 4 1,2 3 0,3 0 16,0 6 23,-15 3-11,34 0 38,-16 2-20,2 5 29,-1 2-22,0 2 11,1 2-29,-5 1 14,0 3-29,1 0 14,-3-1 5,-2 6-26,-2 0-28,-5 3-71,1-1-83,-5 3-102,-2-2-93,-5 9-149,-7 4-210,-3 1-757,-10 4-1100</inkml:trace>
          <inkml:trace contextRef="#ctx0" brushRef="#br1" timeOffset="5.33833E7">32446 4727 425,'-5'-18'734,"1"3"-91,2-1-50,2 16-66,-3-27-10,3 27-48,-4-26-14,4 26-60,-5-20-35,5 20-50,0-16-48,0 16-50,0 0-23,0 0 34,3-16-18,-3 16 1,0 0-26,9 15-22,-3-4-8,0 2-20,0 5-17,0-1-26,-2 4-15,5 3-10,-4-3-16,1 2-10,0-1-9,0 2 1,1 1-13,-1-3-26,0 2-32,0-2-58,0 1-41,-3-1-58,2 1-55,-2-4-39,-1 0-9,0-1-70,-4-3-81,0 1-87,-1 0-40,-5-1-237,2-4-348,-4 4-780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41:16.302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8810 8426 467,'0'0'565,"0"0"-52,-14-2-67,14 2-36,0 0-74,0 0-35,-15 0-43,15 0-34,0 0-28,0 0-25,0 0-27,0 0-11,0 0 31,0 0-16,0 0-15,0 0-17,0 0-14,0 0-4,14-5 7,-14 5-9,15 0-21,-15 0-7,22 0-5,-22 0-12,25-2-4,-10 4-11,0-2 7,0 0-1,3 1-5,-1 0-4,2-1-8,0 1 0,-1 1 17,2-2-7,1 0 6,-1 2-5,2-1-6,0-1-3,3 4 3,-2-3-16,3 3 1,-1-2-1,2 0 7,1 0 4,2 0 0,-1 0 5,2 3-7,3-3-4,2-2 0,0 4-8,1-2-2,1 0 4,1 1 1,-1-2 3,1 2-4,1-1 4,0 0 7,-2 1-12,3-1 10,0 1-14,0-1 13,5 3-15,1-2-4,-1 1 0,0 1 2,0-2 0,-1 2-2,-6-1-2,6 0 4,-4 0 4,-1 0-8,-1-1-4,2 2 0,-1-3 3,-2 2-2,3-1 7,-3 0-1,1-1-2,-1 1-1,1 1 3,0-2-2,-2 1 2,1-2-7,0 2 3,-2 0 1,1 0-1,-2 0 4,1 1-2,-1-2-1,-5 1 3,-1 0-1,1 1-2,0-2 3,0 0 2,0 1-6,-1 0 5,6 1-6,-7-1 3,3 0-2,4-1-13,-1 1 12,0 1 1,1-1 3,-2 0 1,-3-1-2,4 1-1,-3-1 3,0 1-4,3-2-1,2 2-1,-1 1 9,0-1-3,1-1-1,0 1 0,-1-1 3,5 0-3,-3 0 0,3 1-4,-1 0 3,0-1-1,-1 1 1,0-2-1,3 0 0,-3 2 6,1-2-9,2 0-13,-3 2 17,-1-3 4,0 2-3,2-2-1,-8 0-1,1 0 2,0 0-4,-1 0 9,-2 2-10,0-2 4,-3 0 1,1 0 1,-4 0 3,0 0 20,0 0 23,-4 0 2,0 0 1,-2 0-1,-1 0 9,-3 0 18,1 0-2,-14 0 6,23 0-1,-23 0 4,17 0-1,-17 0 46,17-2-47,-17 2 28,0 0-43,17 0 29,-17 0-45,0 0 31,16 0-43,-16 0 25,0 0-37,0 0 22,13 0-40,-13 0 27,0 0-34,0 0 20,0 0-32,0 0 24,12 0-76,-12 0-42,0 0-128,0 0-66,0 0-67,-12-7-24,12 7-115,-13-3-93,13 3-67,-23-2-865,10-1-1163</inkml:trace>
  <inkml:trace contextRef="#ctx0" brushRef="#br0" timeOffset="922.817">3244 9465 112,'0'0'436,"-20"2"-103,20-2-33,-16 2-29,16-2-28,-16 2-22,16-2-10,-15 1-25,15-1-29,-15 2-11,15-2-13,-11 1-6,11-1-4,0 0-8,-16 0-24,16 0-12,0 0 10,0 0-1,-9 4 28,9-4-22,0 0 11,11 5-13,-11-5 14,17 4-29,-5-3 7,6 1-31,0 1 15,4-1-30,6-1 9,1 2-24,8-2 13,4 1-25,6-1-4,6 1-3,0-2 21,1 0-16,2 2 13,4-1-22,0-2 25,6 1-6,10-2-2,0-1-10,1 0-11,0-1 34,0 0 1,-1 0 13,-3-2-4,-2-1 23,-3 1-1,-12 1-7,-3-1 24,-2 1-10,-3 0 12,-8 0-23,-4 2 18,-3-1-16,-6 1 19,-5 1-16,-3-1 42,-1 3-20,-4-2 29,0 0-35,-14 2 1,21-3-34,-21 3 6,15-3-27,-15 3 6,0 0-58,14-3-48,-14 3-64,0 0-30,0 0-98,13 3-71,-13-3-63,0 0-97,10 8-220,-10-8-348,17 9-684</inkml:trace>
  <inkml:trace contextRef="#ctx0" brushRef="#br0" timeOffset="1658.8841">7480 9431 361,'-14'0'398,"2"1"-98,12-1-14,-20 1-61,20-1-14,-17 2-38,17-2-5,-14 1-26,14-1-7,-14 0-14,14 0 3,0 0-5,-15 0-6,15 0-1,0 0-12,0 0-9,-15 1-10,15-1-10,0 0-2,0 0 8,0 0 14,-11 3 1,11-3-7,0 0-6,0 0-4,0 0-2,12 3-5,-12-3 20,18 1-9,-18-1-2,25 3-1,-4-2-11,0 0-6,8 2-11,6-2 20,5 0-23,9 0 10,4 1-16,5-2 13,2 0-30,2 0 16,16 1-28,0-2 19,4 2-15,4-1 8,-1-1-16,6 1 15,1-2-25,2 1 13,1-1-7,1-1 13,-2 2-13,2-2 7,-1 1-15,-2-1 11,-2 1-10,-4 0 5,-2-1-39,-4 1 54,-6-1-15,-12 1 11,-4 0-14,-3-1 12,-3 1-5,-2 1 4,-11-1-16,-1 1 16,-9 0-36,0 1 43,-7-3-21,-3 3 20,-1 0-13,-2 0 31,-3 0-9,-14 0 32,24 0-28,-24 0 13,17-1-27,-17 1 14,0 0-25,15 1 5,-15-1-63,0 0-87,0 0-87,0 0-101,0 0-64,-5 12-135,5-12-572,-13 5-717</inkml:trace>
  <inkml:trace contextRef="#ctx0" brushRef="#br0" timeOffset="23044.5201">12824 12811 571,'4'-12'410,"-4"12"-59,2-12-62,-2 12-58,4-12-39,-4 12-37,2-13-27,-2 13-32,0-13-20,0 13-19,-2-15-3,2 15-12,-4-17-12,4 17 0,-6-17-5,0 9-14,0-4 12,-1 0-8,-5 0-1,1-1 3,-4-1 7,-1 0 6,-3-3 3,-2 0 1,0 0-6,-6-4 4,0-1 2,-5 1 8,1-1 2,-2-1 12,-1 1 4,-4 0 4,4 0-14,-7-1 3,3 2-7,-4-2 12,1 4-1,-4-2-17,2 3 1,-2-2-10,-7-3-4,-3 3-8,1-1-1,-2 2-6,-2 1 1,-1 1-5,-1 2-1,0-2-5,8 6 7,-3 0-6,1 0 3,-2 4-5,-2-2 6,3 1-9,-3 1 5,0 2-4,-2-1 4,0 3-3,-1-1 3,0 2-8,1 0 8,-2 2-7,1-3 7,0 6-5,-1-1 4,0 0-3,0 2 3,-8 2-5,1 0 8,9 1-8,-9 0 6,10 1-6,-7 1 6,8 0-10,-6 1 6,8 0-2,-8 2 2,2 2-3,0-2 5,1 5 4,1 0-8,0 0 5,1 1-8,1 1 9,1 2-4,3 1 5,-1 1-6,0 2 5,2 2-5,-2 1-3,2 1 5,0 3-2,0-2-6,2 2 5,0 3 8,0-2-10,2 3 5,1-1 9,1 2-10,3-1 8,3 1-11,2 1 14,2 1-1,1 0-6,5 4 7,0-1-11,7-4 11,-3 6-8,8-2-8,0-2 6,2 2-4,3 0 3,3 2-2,1-1 0,2 0 1,4 0 1,3-5 2,2 3-1,3 2 3,2 2 2,6 0-2,-1 0 5,5-1-8,7 7 0,1-1-2,5-2-9,1-1 11,2-1-3,1-2 8,5-1-2,2-2 1,1-2 0,2 0-4,2-3 3,1-2-5,2-2 4,3-2 3,-1-4-8,3 0 9,2 0 0,2-2 4,2-2-10,1-4 6,3 1-8,1 1 14,1-2-10,1-1 2,2 0-6,1-2 5,-1-1-2,1-2 8,3 3-12,1-5 17,2 0-17,1-1 8,0-1-10,1-1 6,1 0-4,2-2 5,-1-2-3,-2 1 5,2-2-5,0 0 5,-1-2-8,1-2 8,-1 0-6,-1-2 1,0 0-13,0-3 23,-1-2-10,0 0 8,-3-4-8,0 2 11,-1-3-10,-2 2 8,0-3-9,-1-1 5,-4 2-7,-2-1 7,0-2-4,-3-1 0,-3 0-1,-8 1 1,-4 0 2,-1-2-2,-2-1 3,0-1 0,-3-1 6,-1-2-12,0-1 0,-3-1 5,2-3 1,3-3 11,-1-3-16,-4 7 0,2-9 9,-6 6-8,-2-2 8,-2-1-10,0 2 14,-2-4-12,-3-1 4,-4-1-3,0-1 9,-7-2-6,1 1 1,-5-2 20,-1-1 2,-4 4 11,-6-7 36,-1-1-16,-3 0 14,-6 0-11,-1-8 31,-4 1 13,-4 0 6,-1 2 17,-3 1-2,0-1-14,-6 3 2,-1 0-18,-3 2-13,-1 2 2,-4 0-15,-4 2-3,0 1 5,-4 1 12,-4 2-19,1 1-7,-5 1-4,1 2-9,-5 0 28,-2 3-15,-3 3-5,-1 0-32,-4 0 15,0 5-25,-1 2 15,-1 1-25,0 2 20,2 2-29,1 1 19,3 5-35,3 1-44,10 4-90,2 2-37,2 1-97,8 4-82,-5 3-44,11 2-72,-5 2-95,4 5-531,3 1-734</inkml:trace>
  <inkml:trace contextRef="#ctx0" brushRef="#br0" timeOffset="91413.139">29573 1751 32,'-15'-2'389,"1"1"-67,1 1-79,13 0-9,-26 0-57,26 0 9,-21 0-20,21 0-10,-17 1-3,17-1 3,-15 2 8,15-2-54,-12 0 46,12 0 13,0 0 2,-16 2-2,16-2-2,0 0 2,-12 1 3,12-1 11,0 0-1,0 0 2,-14 1 4,14-1-10,0 0-8,0 0-4,0 0-23,0 0 2,0 0-26,-10 4 5,10-4 10,0 0 35,14 4-30,-14-4 3,29 2-44,-7-1 0,9-1-17,9 0-1,12-1-36,5-1 28,6 2-48,17-3 28,3 2-33,3-2 28,5 2-32,3 0 33,1 0-19,3 1 17,1 1-39,-1-1 11,-1 2-8,-3 0-3,-1 0 0,-5 0-7,-5-1 18,-1-1 1,-3 0 10,-15 2 8,-4-4-8,-3 2 8,-6 0 33,-9 0-26,-3-3 76,-8 2-70,-3 0 61,-5-1-50,-4 1 57,1 0-41,-3 1 50,-3-1-54,-1-1 45,-13 2-59,23 0 32,-23 0-56,18-2 4,-18 2-39,12-1 0,-12 1 0,0 0 0,16-2 0,-16 2 0,0 0-75,0 0-26,14-1-115,-14 1-40,0 0-79,0 0-46,0 0-71,0 0-114,0 0-45,-13-2-73,13 2-750,-19 2-1045</inkml:trace>
  <inkml:trace contextRef="#ctx0" brushRef="#br0" timeOffset="92497.4714">20052 2849 530,'-13'-2'439,"2"1"-83,11 1-55,-22-2-51,22 2 8,-21-2-31,9-1-7,12 3-9,-22-1-20,11 0-7,11 1-5,-22-2-1,22 2 14,-23-1-18,23 1 0,-19-1-6,19 1-18,-19 0 12,19 0-28,-16 0 16,16 0-33,0 0 6,-19 0-27,19 0 6,0 0-24,0 0 15,-11 1-6,11-1 0,0 0-5,12 5 5,-1-2-22,5 1 2,1-1-9,7 0 4,3 1 5,8-1-5,0 1 2,14 2 0,-1-2-12,4-1 13,4 2-12,3-1 0,2-1-12,9 2-7,4 0 5,-1-3-12,0 3 4,-12-1-9,-1-2 1,-2-1-5,-4 1 0,-2-2 18,-11 2 9,-2-1 11,-7-1 7,-4 0 3,-3 0 8,-5 0 1,-1 0 15,-3 0-4,-1 0-13,-2 0 7,-13 0-14,22 0 6,-22 0-4,19 0-14,-19 0-5,14 0-14,-14 0-5,0 0-7,19 0-11,-19 0-8,0 0-31,13 0-64,-13 0-72,0 0-77,0 0-103,15 0-68,-15 0-131,0 0-146,8 9-231,-8-9-510,0 0-1039</inkml:trace>
  <inkml:trace contextRef="#ctx0" brushRef="#br0" timeOffset="93377.9281">23427 2869 90,'0'0'449,"-14"-1"-71,14 1-71,0 0-33,-19 0-24,19 0-13,-16-1-34,16 1-2,-14 0-28,14 0-8,-18 1-1,18-1-5,-16 0 2,16 0-6,-19 1-6,19-1 9,-18 2-11,18-2 13,-17 0 3,17 0 16,-15 2-51,15-2 27,-13 2-34,13-2 22,0 0-29,-15 1 4,15-1-7,0 0-2,0 0-11,-12 2 36,12-2 21,0 0-4,8 5-25,-8-5-14,16 5-3,-3-5-1,6 1-10,3 0-13,4-1-3,5 0-7,8-1-2,1 1 3,11-1 5,3-2-11,4 1-9,5 0-11,1-1 6,-2 1-18,2 1 0,0-1-24,-1 0 18,-3 0-23,-2 1 10,-3 0-20,-5-2-3,-6 3 4,-5-1 18,-2 0-9,-6-1 23,-3 2 1,-1-1 5,-7 1 15,0 0-2,-2-3 13,-4 3 8,0 0 2,-14 0 5,24 0 1,-24 0 2,17-1 5,-17 1-7,15 0-7,-15 0-73,13-1 0,-13 1 0,0 0 0,15 0 0,-15 0 0,0 0 0,0 0 0,14-2 0,-14 2 0,0 0 0,0 0 0,0 0 0,14-1 0,-14 1 0,0 0-48,0 0-187,0 0-95,0 0-81,0 0-104,0 0-138,0 0-127,0 0-871,-7-7-1316</inkml:trace>
  <inkml:trace contextRef="#ctx0" brushRef="#br0" timeOffset="94878.4243">25204 4396 565,'0'0'451,"-18"3"-54,18-3-45,-16 4-24,16-4-18,-14 3-33,14-3-3,-15 2-23,15-2 9,-11 4-17,11-4-12,0 0-17,-14 2-19,14-2-25,0 0 9,-10 6 24,10-6 3,0 0 14,0 0-44,4 9 0,-4-9-37,16 5-12,-3-3-30,5 0 13,2 1-27,9-2 31,0 0-34,12 1-2,10-2-13,8 1 21,4-1-23,16 0 19,2-1-17,0 1 22,4-2-16,-1 1-11,1 0-6,-2 0-3,2 1-18,-4-3 30,0 2-37,-7-1 10,-9 2-5,-4-2 10,-3 0 7,-3 0 11,-7-1-7,-7 2 16,-5-1-4,-6 1-3,-3 0-1,-5-2 22,-4 3 11,0-1 7,-5-1-16,1 2-84,-1-1 0,-13 1 0,19-2 0,-19 2 0,10-1 0,-10 1 0,0 0 0,0 0 0,11-4 0,-11 4-197,0 0-139,0 0-115,0 0-115,-17 1-178,17-1-227,-23 0-590,8 0-1203</inkml:trace>
  <inkml:trace contextRef="#ctx0" brushRef="#br0" timeOffset="95579.4041">18727 1759 405,'-3'-14'563,"2"2"-69,-1 0-3,-1 3-64,0-1-33,3 10-7,-4-17-28,0 9-29,4 8-35,-3-12-51,3 12-48,-4-9-38,4 9-26,0 0-14,0 0 96,0 0-40,0 0 18,-7 15-35,5-3 1,1 7-28,-2 5 64,1 3-25,-2 7-31,2 2-14,-1 8-32,0 2 1,1 0-31,1 0 8,-2 2-8,2 0-12,-2-1-5,1 0-10,0 0 38,1-4-58,0-7 18,-1 1-24,2-3 10,-2-5-21,1-2 11,1-2-19,0-3-38,0-4-82,0 1-54,0-2-29,0-5-40,0 0-12,0-12-68,1 20-65,-1-20-68,0 0-16,2 13-59,-2-13-49,0 0-469,0 0-676</inkml:trace>
  <inkml:trace contextRef="#ctx0" brushRef="#br0" timeOffset="96516.3576">18663 1656 571,'8'-12'456,"0"2"-74,2 1-26,0-1-53,2-1-4,1 3-29,2-1-24,6 1-5,2-1-22,7 3-8,3-2-24,3 1 0,12 1-32,0 1-4,4-1-31,2 2-3,4-1-12,2 5-16,15-4-22,2 0-1,3 4-1,3 0 0,1 1-6,5 2 1,-3-1-4,4 3-16,2-3 11,3 2-15,0 2-5,0-2-8,2 2 9,-1-1-6,1 2-1,-2-3-10,-1 1 4,-4 2 3,-1-4-2,-4 2-7,-3-3 10,-4 0-11,-15 1 0,-3-1-6,-8-1 13,-1 0-10,-12-1 17,-7 1 7,-4 1 21,-4-2 1,-2 0 16,-4 0-24,-2 0 17,-2 0-20,0 0 15,-2 1-14,-12-1 14,19 0-6,-19 0 14,17 2-33,-17-2 15,15 0-20,-15 0 5,0 0-21,18 0 9,-18 0-22,0 0 14,14 2-17,-14-2 22,8 5-21,-8-5 30,6 7-28,-6-7 18,7 10-19,-7-10 45,6 9-39,-6-9 6,3 12-13,-3-12 15,4 13-15,-4-13 32,2 14-13,-2-14 18,0 21-13,-2-9 48,1 4-9,0 3 22,-2 3-5,1 4 30,-1 8-2,0 2-15,1 3 9,2 5-2,-1 3-2,2 3-11,0 0-13,3 4 4,-1-2 14,0-1-18,3 1 8,-3-4-20,3 2 10,-1-3-16,0-2-54,-1 0 0,-2-2 0,1-5 0,-1-4 0,0 0 0,-1-1 0,0-4 0,0-2 0,-1 0 0,0 0 0,0-3 0,-1-4 0,1 0 0,0 0 0,-1-3 0,0 0 0,-1-2 0,1-2 0,0-2 0,-1-1 0,2-10 0,-1 20 0,1-20 0,-1 14 0,1-14 0,-1 13 0,1-13 0,-2 11 0,2-11 0,0 0 0,-4 10 0,4-10 0,0 0 0,0 0 0,-10 7 0,10-7 0,0 0 0,0 0 0,-14 0 0,14 0 0,0 0 0,-20 0 0,20 0 0,-21-1 0,6 1 0,-2-3 0,-3 3 0,-6-2 0,-2 0 0,-6-1 0,-2-1 0,-11-1 0,-2-3 0,-7 0 0,-17-2 0,-4-2 0,-4-1 0,-6-1 0,-5-3 0,-4 0 0,-20-2 0,-1 0 0,-2 1 0,-2-1 0,-5 5 0,-1-3 0,2 2 0,-2 3 0,2 1 0,1 1 0,0 0 0,19 3 0,3 0 0,1 1 0,4 2 0,5 0 0,5 0 0,8 1 0,4-1 0,17 2 0,7-1 0,9 2 0,5 0 0,6-2 0,6 1-37,4 1-238,1-1-85,1 0-125,4 0-115,0 2-184,2-1-1000,13 1-1481</inkml:trace>
  <inkml:trace contextRef="#ctx0" brushRef="#br0" timeOffset="104514.4162">13070 18533 1179,'0'0'-8,"-11"5"20,11-5 7,-9-9-4,5 21-12,4-12 3,0 0 2,-10 10-1,10-10 0,-5 6-2,5-6 2,-6 8-8,6-8 9,0 0-9,-7 12 5,7-12-4,-4 7 0,4-7 3,-8 7 0,8-7-3,0 0 0,-8 7-1,6-17 0,2 10-14,-5 9 13,5-9 4,0 0-6,-6 9 0,6-9 1,0 0 1,0 0 0,0 0-1,-7-5 1,7 5 4,0 0-4,-5-10-3,5 10 6,-2-11-3,2 11-1,0 0 5,0 0-8,0 0 7,0 0-2,0-13 1,0 13-2,0 0-2,0 0 7,-3-15-2,3 15 6,0 0-5,0 0-3,3-12-2,-3 12 15,0 0-12,0 0 0,0 0-2,0 0 1,0 0 0,0 0-4,0 0 4,9-4-7,-9 4 2,0 0-4,0 0 8,7 8-1,-7-8 3,0 0 3,0 0-6,0 14 5,0-14-6,0 0 3,0 14 4,0-14-7,0 0 8,0 11-10,0-11-1,13 9-2,-13-9-8,0 38-20,0-38-101,0 0-171,-7 5 231</inkml:trace>
  <inkml:trace contextRef="#ctx0" brushRef="#br0" timeOffset="116488.9126">23989 15163 429,'0'0'517,"0"0"-52,0 0-42,-6-9-27,6 9-7,0 0-22,-4-8 24,4 8-16,-4-9-25,4 9-8,0 0 12,-5-11 1,5 11-13,0 0-23,-5-8-15,5 8-38,0 0-43,0 0-25,0 0-30,-6-6-42,6 6 4,0 0-1,0 0-22,0 0-17,3 12-14,-3-12-14,5 9-22,-5-9-3,4 14-11,-4-14-5,4 14 0,-4-14-1,4 14-31,-4-14-62,5 12-67,-5-12-73,4 14-25,-4-14-77,1 11-31,-1-11-58,3 11-73,-3-11-46,0 0-42,5 11-80,-5-11-588,0 0-841</inkml:trace>
  <inkml:trace contextRef="#ctx0" brushRef="#br0" timeOffset="116695.7847">24053 15145 365,'3'-13'718,"-3"13"-110,3-8-22,-3 8-79,0 0-32,3-13-63,-3 13-68,0 0-50,4-8-62,-4 8-39,0 0-22,0 0 6,0 0-15,0 0-28,0 0-25,8 5-22,-8-5-16,5 9-18,-5-9-14,4 12-3,-4-12-20,6 12-67,-6-12-70,5 17-83,-5-17-111,5 14-93,-5-14-114,4 18-189,-4-18-368,4 12-698</inkml:trace>
  <inkml:trace contextRef="#ctx0" brushRef="#br0" timeOffset="117064.5605">24410 15168 494,'0'-13'595,"0"13"-61,-2-10-32,2 10-54,0 0-18,-1-13-60,1 13-7,0 0-55,0 0-47,0-11-31,0 11-23,0 0 3,0 0 1,0 0-22,0 0-26,0 0-20,-1 13-23,1-13-23,0 0-22,0 18-1,0-18-25,-2 14 8,2-14-32,0 16 16,0-16-47,-1 15-31,1-15-78,0 14-59,0-14-59,0 13-78,0-13-79,-1 12-72,1-12-81,0 0-146,-1 12-321,1-12-615</inkml:trace>
  <inkml:trace contextRef="#ctx0" brushRef="#br0" timeOffset="117232.454">24476 15141 506,'0'0'775,"0"0"-139,4-9-47,-4 9-81,0 0-41,0 0-51,0 0-38,0 0-47,0 0-56,0 0-50,0 0-41,6 13-40,-6-13-27,-1 13-7,1-13-59,-1 12-55,1-12-99,-4 20-137,2-10-171,-1 1-158,-1 1-825,-1 1-996</inkml:trace>
  <inkml:trace contextRef="#ctx0" brushRef="#br0" timeOffset="118833.9103">24710 15493 403,'0'0'451,"0"0"-56,0 0-48,0 0-26,0 0-18,0 0-21,0 0-27,0 0 12,0 0-1,0 0-37,4 9-10,-4-9-47,0 0-3,6 7-38,-6-7 9,0 0-48,8 7 22,-8-7-44,4 9 17,-4-9-40,0 0 18,3 11-27,-3-11 13,0 0-29,2 9 10,-2-9-19,0 0 20,-3 10-32,3-10 25,0 0-21,0 0 20,-6 7-23,6-7 21,0 0-21,0 0 21,0 0-27,0 0 20,-9-5-21,9 5 21,0 0-29,1-12 30,-1 12 0,6-8-3,-6 8-1,4-9 15,-4 9-22,7-8 19,-7 8-15,7-5 7,-7 5-8,8-6 6,-8 6-10,0 0 16,12-2-21,-12 2 20,0 0-21,0 0 16,11 4-18,-11-4 5,0 0-4,0 0 8,3 9-6,-3-9 13,0 0-23,-3 10 14,3-10-10,-8 6 13,8-6-24,-7 4 5,7-4-13,0 0 17,-13 5-18,13-5 10,0 0-20,0 0 25,-15-1-24,15 1 37,-6-6-25,6 6 26,-7-6-19,7 6 23,-4-11-13,4 11 24,-3-10-8,3 10 23,3-11-8,-3 11 17,0 0-15,5-13 26,-5 13-16,0 0 18,14-3-10,-14 3 20,13 3-6,-13-3 4,17 10 5,-10-3 1,2 2-20,2 1 1,-4 0-19,1 2 1,-1 2-16,0 2-16,-3 0-85,-1 1-57,-3 2-137,-5 6-133,-2 2-132,-9 7-898,-3-1-1054</inkml:trace>
  <inkml:trace contextRef="#ctx0" brushRef="#br0" timeOffset="120510.366">25126 15424 372,'0'0'347,"0"0"-44,0 0-29,0 0-45,13 0-17,-13 0-15,0 0-15,0 0-9,14-3-13,-14 3-2,0 0-3,8-6-4,-8 6-4,0 0-5,10-3 2,-10 3-11,8-7 9,-8 7-13,7-5 25,-7 5-26,7-8 32,-7 8-42,5-9 14,-5 9-2,6-11-19,-6 11-10,4-11-14,-4 11 18,4-12-13,-4 12-6,1-15-4,-1 15 1,-1-14-7,1 14-5,-4-16 12,4 16 5,-2-13-6,2 13-7,-7-14 8,7 14-6,-6-12-13,6 12-15,-8-11 9,8 11-9,-8-9-2,8 9-6,-11-5-4,11 5-5,-11-7-10,11 7 3,-13-1-2,13 1 20,-13 0-28,13 0 23,-13 1-25,13-1 19,-15 8-18,15-8 11,-16 9-14,8-4 20,0 2-24,0-2 3,1 3 10,0-1-11,2 2 1,1-1-1,-2 1 0,1 2-6,2-1 8,-1 1-2,2 0-1,-1 3-3,2-4-4,0 3 3,1-1 1,1 0-2,-1 1-6,1 0 7,2-2-3,-2 2 3,2-2-4,1 0 7,-1-1-9,0 0 0,1 1 1,0-3 4,-1 2-3,-3-10 1,8 14-2,-3-7 6,-5-7-2,10 11 9,-10-11 0,10 10-11,-10-10-14,11 4 17,-11-4 2,12 1-1,-12-1-5,13-1 3,-13 1-5,14-4 6,-6-2-5,0 2 16,1-2-19,-3-1 0,3-1-1,-2 0 2,1-3 1,0 2 1,-2 0-2,1-3-2,-1 3 1,2-2 1,-4 1-1,0 0 5,1 0-6,-1 2 0,-1-3 3,1 2 0,1 1 3,-5 8-2,9-15 19,-9 15-21,4-11 18,-4 11-22,4-12 14,-4 12-17,5-9 17,-5 9-27,0 0-3,5-11-3,-5 11 6,0 0 2,0 0 1,0 0 3,0 0 0,0 0 1,4 12-2,-4-12 0,0 13-1,0-13-3,0 18-4,0-18 1,0 23-1,0-11 5,1 0-4,0 0 7,-1 1-1,3-1 8,-3 0-4,2 0 5,-2-12-2,3 18 6,1-8 0,-4-10 5,8 13-4,-8-13 12,10 10-6,-10-10 22,11 5 3,-11-5 8,16 0 7,-16 0 0,15-5 4,-6 2-7,1-2-10,-1 0-1,1 1-5,-2-3-5,1 1-8,-1-1-2,-1 2-4,-7 5-30,14-9-49,-14 9-59,9-8-53,-9 8-85,0 0-109,8-7-129,-8 7-75,0 0-187,0 0-450,-13 7-828</inkml:trace>
  <inkml:trace contextRef="#ctx0" brushRef="#br0" timeOffset="121553.3824">25699 15488 297,'0'0'655,"-5"-8"-92,5 8-39,0 0-41,0 0-25,0 0-61,0-12-10,0 12-57,0 0-10,0 0-51,0 0-20,0 0-47,0 0-22,5-7-13,-5 7 3,0 0-6,0 0-10,9 4-5,-9-4-17,6 10 3,-6-10-21,9 13 25,-3-2-20,0 1-9,-1 0-12,1 2-27,-2 1 9,-2-2-44,1 4 5,0-2-21,-1 1 9,-2-2-15,0 0-7,-2 1-28,-2 0-19,0 1-35,0-1-82,-3-1-54,1-1-54,-2 1-73,0-1-70,-1-3-106,0 1-64,-1-1-158,-1 0-501,3-3-845</inkml:trace>
  <inkml:trace contextRef="#ctx0" brushRef="#br0" timeOffset="122461.8261">26258 15413 256,'0'0'606,"2"-9"-100,-2 9-66,0 0-8,5-12-67,-5 12-30,0-12-37,0 12 21,2-10-34,-2 10-33,2-13-16,-2 13-31,-2-12-10,2 12-17,-2-13-27,2 13-12,-4-13 6,4 13-28,-5-11 11,5 11-31,-9-11 3,9 11-37,-16-6 8,16 6-14,-20-4-7,20 4-5,-20 1-8,8 2 1,1 2-5,-4 0 0,1 2-4,1 4-2,-1-2-2,1 3-10,-1 2 0,1 1-5,4-1 3,-3 1-6,2 0 5,5 1-6,-4-1 1,4-1-6,1 3 7,4-5-8,-2 3 7,1-4-6,2 1 3,1-1-5,-2-11 3,4 19-4,0-9 10,2-3-9,-2 0 5,-4-7-5,13 9 1,-13-9-4,14 6 0,-14-6-12,13 2-4,-13-2-15,16-2 2,-16 2-5,16-7 0,-10 0-13,4 0 8,-4-1-10,3 0 11,-3-4-7,4 0 8,-5-1 0,3 0 17,-3-1 2,-1-1 1,2 2 4,-2-1 8,0 0 1,-2 1 4,1 1 3,1 1-2,-2 2-1,-2-3 0,0 12 6,4-15-8,-4 15 12,3-14-7,-3 14 5,2-11-6,-2 11 2,0 0-2,5-12-2,-5 12 2,0 0-2,0 0 4,0 0-6,0 0 9,0 0-5,0 15-2,0-15-5,0 15 7,0-15-7,0 20 14,0-8-11,2-1 12,0 1-16,1 1 14,-1 2-7,2-3-3,0 1 0,1-1 15,-1-2-7,4 2 5,-2-3-20,-1 0 19,3-1-4,2-1 2,-2-2-10,1 0 16,1 0-18,-10-5-31,19 5-42,-19-5-27,19 1-49,-19-1-52,17-4-43,-5 1-63,-3-1-37,-1-1-31,2 0-80,-3-2-94,2-1-331,-3-1-449</inkml:trace>
  <inkml:trace contextRef="#ctx0" brushRef="#br0" timeOffset="123088.4376">26505 15211 130,'-2'-19'612,"2"19"-128,-2-15-44,2 15-24,0-16-47,0 16-30,0-13 3,0 13-43,-2-11 6,2 11-46,0 0-8,0-15-48,0 15-14,0 0-49,0 0-9,0-13-32,0 13 28,0 0-9,0 0 2,0 0-30,6 9 23,-6-9-15,5 14-18,-5-2-11,4-2-12,-1 5-1,1 0-10,-3 1-8,3 0-11,-2 2 4,2 1-13,-2-1 3,-1 2-9,1-3 6,0 1-11,0 0 13,-2-1-18,2 0 1,0-1-1,-2 2 1,2-6-1,-2 2 10,2-1-14,-2-13 9,0 22-11,0-22 7,2 18-7,-2-18 8,0 16-4,0-16 11,0 11-8,0-11 10,0 11-8,0-11 9,0 0-12,0 0 4,0 0-10,0 0 10,0 0-8,0 0 2,0 0-7,9-5 8,-9 5-12,8-13 3,-8 13-11,5-17 6,0 7-10,1 1 13,-3-2-12,3 0 8,3 1-6,-2 0 9,2 0-9,-2 0 12,6 2 1,-4-2 3,0 5-5,5-2 4,-3 2 3,2-1-10,-1 3 14,1 0-11,-1 3 13,1 0-10,0 3 8,1-2-8,-3 4 10,1 0-11,1 1 10,-3 1-6,0 1 7,-1 0-9,-1 3 16,-3-2-14,0 0 11,0 2-2,-3-1 9,0 1 14,-2 1 12,0-1-8,-4 0 6,3-2-2,-5 2 8,-2-2-6,0 2 1,1-1 7,-1-2-8,-2 0-6,1-1-7,1-1-2,-2-1-7,-1 1-3,2-2-9,-3 0 6,12-4-7,-19 3-16,19-3-38,-19 3-20,19-3-36,-18 0-38,18 0-70,-15-3-51,15 3-101,-16-4-80,16 4-56,-13-2-208,13 2-448,-7-5-773</inkml:trace>
  <inkml:trace contextRef="#ctx0" brushRef="#br0" timeOffset="123378.2655">27108 15529 417,'0'0'786,"10"-6"-136,-10 6-68,10-5-65,-10 5-99,7-5-43,-7 5-71,0 0-12,13-4-59,-13 4-15,0 0-37,14 2-1,-14-2-15,9 5-16,-9-5-5,10 13 5,-6-5-29,0 0-10,0 1-11,-1 2-11,-1 0-2,0 0-13,2-1-10,-4 2-16,2-1-7,-2-11-7,2 24-6,-4-12-8,4-2-8,-4 3-32,0-3-66,0 1-68,2-11-122,-4 18-106,-1-7-141,1-3-114,4-8-789,-12 12-1036</inkml:trace>
  <inkml:trace contextRef="#ctx0" brushRef="#br0" timeOffset="124136.7894">27503 15415 626,'0'0'534,"0"-10"-42,0 10-44,3-11-56,-3 11-60,0-14-9,0 14-42,1-11 1,-1 11-42,-1-15 16,1 15-23,-3-14-20,3 14-25,-6-15-24,3 5-4,3 10-1,-9-14-9,9 14-18,-9-10-26,3 3-21,6 7-9,-12-8-8,1 4-11,11 4-9,-16-3-7,16 3-9,-20 1-2,9 1-4,0 1-7,1 1-3,0 2-4,0 2-1,-1 0-6,1 3 7,0-1-13,1 2 9,0 2-8,5-1 7,-3-1-10,0 3 9,5-1-3,-1 1 16,2-2-24,1 0 9,0-1-10,2 0 9,0-1-1,0-1 2,5 1-7,-3-2-1,3-1-2,-2 0-15,-5-8-14,13 12-10,-13-12-2,14 5-12,-14-5-10,15 2-11,-15-2 5,14-3 5,-14 3 9,13-8-18,-5 0 25,-2 0-15,0-1 32,-1-1-17,-1 0 37,0-2-16,-1-2 20,-1-1-21,0 3 27,-2-1-14,5 0 22,-5 13 1,1-22-25,-1 22 30,1-17-6,-1 17-3,1-15-6,-1 15 5,0 0-27,0 0 31,4-7-13,-4 7 26,0 0-16,7 12 22,-7-12-19,4 17 17,0-7-20,-2-1 12,4 5-10,-4 0 16,4-2-25,-1 2 4,-1-1 3,3 0-1,0-2-4,-2-2-27,1 3-25,2-6-32,-1 2-41,0-1-23,0-2-31,0 0-34,-7-5-19,14 5-37,-14-5-7,15 0-47,-15 0 12,14-3-122,-5-1-357,-3-3-322</inkml:trace>
  <inkml:trace contextRef="#ctx0" brushRef="#br0" timeOffset="124673.9802">27692 15283 301,'0'0'529,"0"-20"-82,0 20-53,0-15-7,0 15-32,0-15-54,0 15-18,-1-17-26,1 17 16,0-12-33,0 12-15,0 0-37,-3-14-6,3 14-67,0 0 14,0 0-25,0 0-2,0 0-17,0 0 14,0 0-16,0 0 3,8 14-16,-8-5 4,5 4-3,-3 1-24,1 2 7,-1 2-21,0-1 9,2 0-19,-2 2 0,-1-1 3,1 0-15,2-1-5,-4 3 0,4-5-1,-2 2-4,0-3 1,0 1 2,0-3 0,0-1-2,-2-11-1,4 20 4,-4-20 0,2 15 2,-2-15 1,3 11-2,-3-11-3,0 0-5,2 10-5,-2-10-9,0 0 1,0 0-7,0 0-2,5-8 8,-5 8-18,4-13 13,-4 13-6,7-17 14,-4 6-8,0 2 13,0-3-13,3 4 18,-1-2-21,-1 2 21,4-2-20,1 1 25,-3 3-16,3-1 10,1 2-1,0-1 18,-1 0-24,3 5 23,-12 1 1,24-1 30,-24 1-12,22 2 20,-10 3-14,-1-3 8,-2 4-44,5 1 38,-5 0-9,1 1 12,-2 3 4,1-3 13,-5 2-6,2-2 14,-4 3-3,-2-11 0,3 19-3,-3-19-1,-5 19-15,1-9-2,-1 0-4,0-3-9,-2 2-11,-3-2-4,5-1 2,-3 2-6,-1-2-2,1-1-4,0 2-14,8-7-27,-17 6-37,17-6-52,-14 6-46,14-6-39,-13 2-59,13-2-51,0 0-71,-16 0-75,16 0-78,0 0-660,-11-2-813</inkml:trace>
  <inkml:trace contextRef="#ctx0" brushRef="#br0" timeOffset="125018.7691">28299 15408 742,'9'-6'718,"-9"6"-79,11-9-66,-11 9-55,8-7-76,-8 7-40,7-11-52,-7 11-41,5-9-55,-5 9-30,0 0-23,0 0-5,0-15-32,0 15-23,0 0-27,-11-4-15,11 4-15,0 0-4,-12 3-12,12-3-5,-13 8 5,8 0 4,1-1-2,-1 3-2,1 0-2,0 1-11,2 0 8,0 3-8,0 0 11,2-3-25,2 3 13,-2-1-5,2-1-4,0 2-13,4-3 15,1 1-24,-2-2 23,5 0 0,-2-1-12,2 1-22,3-4 18,0-1-8,0-1-21,2 0-101,-1-1-87,0-3-67,1 0-75,3 0-63,-2-3-81,0-2-61,2 2-80,-4 0-115,1-1-479,-1 0-817</inkml:trace>
  <inkml:trace contextRef="#ctx0" brushRef="#br0" timeOffset="125238.6306">28773 15464 602,'13'1'712,"-13"-1"-68,0 0-56,12 8-50,-12-8-30,7 8-45,-7-8-47,10 14-35,-4-5-12,0 0-19,0 2 8,1 1-48,-2-1-53,-1 1-26,3 1-41,-3-2-21,1 3-45,-2-2-21,-1-1-31,1 2-4,-2-1-23,-1-1-63,0 2-104,-2-1-93,-2-1-82,-1 1-127,-2 0-81,-2 1-109,0-2-124,0 0-712,-2-1-1064</inkml:trace>
  <inkml:trace contextRef="#ctx0" brushRef="#br0" timeOffset="125869.7598">29353 15361 606,'5'-7'625,"-5"7"-86,8-14-25,-8 14-73,6-13-2,-6 13-48,3-14-21,-3 14-58,0-16-15,0 16-32,-4-18-12,4 18-33,-9-13-4,9 13-31,-10-12-18,2 8-11,8 4-16,-18-5-14,18 5-19,-21 0-13,9 3-13,-2 2-6,0 1-5,-1 2 5,-2 4-26,2 0-5,-3 1-8,4 2 0,1 0-15,0 1 17,1-1-26,1 0 12,4-2-23,-1 2 9,4-3-7,0-2 5,2 1-7,2-11 12,0 18-15,0-18 0,5 11 1,-5-11-42,13 10-34,-13-10-19,15 2-21,-5-4-11,3-1-17,-1-1 10,1-4 12,0 1 3,0-3 19,0-1 0,0-3 25,-1 0 2,0 0 27,-1-1-1,-3 4 28,0 0-11,-2 1 35,2 2-3,-3 1 24,-5 7-19,9-13 16,-9 13 4,6-5 15,-6 5 8,0 0 20,14 5-19,-14-5 4,9 8-9,-4 0 1,2-1-17,-1 0-6,-1 0-4,0 2-2,2-2-3,-2 0-28,1 3-60,1-5-61,-1 2-65,-6-7-68,12 10-60,-12-10-73,11 9-56,-11-9-46,10 3-671,-10-3-784</inkml:trace>
  <inkml:trace contextRef="#ctx0" brushRef="#br0" timeOffset="126377.9545">29537 15146 525,'0'0'617,"0"-17"-73,0 17-56,0-11-92,0 11-75,0 0-21,2-10-24,-2 10-5,0 0-12,0 0-8,5 7-43,-5-7-14,5 14-37,0-5 2,-1 5-33,-2 0 5,2 1-26,-1 2-3,1 1-29,-2-1 0,2 0-22,0 3-11,-1-3-7,1 1-8,-1-1-1,1 1-5,-2-1-5,1-4-2,-1 3-4,1-7-1,-2 4-1,1-2 0,-2-11 2,5 15-2,-5-15 0,2 11-3,-2-11-7,0 0-13,3 10-18,-3-10-10,0 0-5,0 0-2,6-7 1,-6 7 13,3-13-7,1 4 7,-2 0-2,2 0 15,1-4-10,1 4 10,-1-5-13,3 3 25,0 0-26,1 1 23,1-2-19,0 4 33,2 0-23,-1 0 24,3 2-23,-3 2 31,0 1-25,2 0 27,-13 3-16,20 3 29,-8-1-9,-2 1 33,0 1-1,0 3 12,1 0 3,-2-1 12,-1 2-4,0 4 7,0-2-4,-2-1-4,1 1 7,-4 0 5,1 1 7,-4-11-1,3 19-8,-3-19-6,-1 20-8,-3-11-9,0-2-10,-2 2-8,1-1-5,-2-2-5,1 1-8,-2-1-6,8-6 2,-15 9-28,6-5-45,9-4-43,-16 6-68,16-6-52,-12 4-46,12-4-54,-14 0-70,14 0-62,-12 0-58,12 0-749,0 0-870</inkml:trace>
  <inkml:trace contextRef="#ctx0" brushRef="#br0" timeOffset="126712.7464">30275 15341 741,'11'-7'735,"-2"0"-84,-3 0-64,1 0-93,-1-1-39,-1 1-70,-5 7-34,5-13-65,-5 13-29,3-11-38,-3 11-24,0 0-30,-3-16-10,3 16-32,0 0-12,-10-6-22,10 6-8,-14-2-14,14 2-3,-14 5-6,5-1 4,-1 3 1,1 1-3,-2 1 4,0 1 0,1 1-9,0 1-16,2 0 4,0 1-12,1 3-13,-1-4 5,3 2 1,1 1-11,0-1 1,3-2-6,1 1 0,1-4-40,2 3-45,1-2-65,1-1-42,4-2-80,1 0-67,3-2-63,0 1-60,-1-4-9,5 2-42,-2-1 12,1-2-78,-2 0-354,2-1-497</inkml:trace>
  <inkml:trace contextRef="#ctx0" brushRef="#br0" timeOffset="127265.918">30598 15448 127,'9'-7'608,"1"-1"-93,-1-1-74,0 0-22,1-1-43,-1-1-45,-1 0 4,-2 1-23,2 2-15,-3 0 7,-1-2 0,1 0-58,-5 10-27,4-12-45,-4 12-18,0-12-14,0 12-3,-7-10-25,7 10-8,-10-5-26,10 5-8,-15 0-11,15 0-3,-21 3-11,10 3-1,-1 0-15,1 1-4,-1 1-8,1 1 0,-1 3-7,1-2-4,1 3 1,-1 1-4,2-2 0,3 2-3,-3-2 1,4 1-3,0-2 3,1 2-4,1-4-4,3-9-13,-1 18-17,1-18-12,3 16-19,-3-16-23,7 11-33,-7-11 9,16 8-12,-16-8-1,15 2-15,-15-2 5,20-1-17,-8-2 28,-2 0 0,3-2 10,-1 0-3,0-1 17,-1-3 1,-1-1 5,1 0 6,-2-2 8,-1-3 9,1 2 9,-2-1 20,0-5 7,-1-2 12,-1-1 6,2-2 3,-2-1 6,0-6 20,-1 1 19,0-1 23,-3 2 11,0 3 20,1-2 28,-2 3 5,-2 5 18,2 0-6,-1 2 2,0 2 8,1 2-8,-2 2-14,2 12-30,-1-20-9,1 20 13,-1-12 26,1 12 15,0 0 10,0 0 7,0 0-12,-3 12 7,2 0-1,1 1-6,1 4-14,-1 2-13,0 1 4,2 6 11,-1-2-27,0 4-1,2-3-31,-2 1 25,2-1-55,-1 0 22,2-2-32,-2 0 0,1-1-3,-1-2-8,2-5-27,-1 3-63,-1-1-57,1-3-49,0-2-46,-1-1-66,1-1-72,-1 0-82,2-1-84,-4-9-62,5 15-846,-5-15-1049</inkml:trace>
  <inkml:trace contextRef="#ctx0" brushRef="#br0" timeOffset="127580.2005">31003 15421 63,'0'0'957,"0"0"-207,9-6-72,-9 6-94,0 0-34,0 0-25,10 2-67,-10-2-25,7 8-58,-7-8 4,7 13-23,-3-3-15,0 1-91,0 0 8,-1 2-32,0 1-15,0 2-32,-1-1-25,-1 0-27,1 1-22,-2-2-16,0 1-20,-2 0-16,1 1-32,-3-1-21,0 0-12,-1-1-101,0-1-98,-2-1-105,-1 2-85,0-4-117,-3 0-130,2 0-102,-3 1-902,0-2-1317</inkml:trace>
  <inkml:trace contextRef="#ctx0" brushRef="#br0" timeOffset="130405.0224">31425 15291 215,'0'0'341,"0"0"-140,0 0 1,0 0-87,0 0 26,0 0-80,0 0 26,0 0-72,0 0 30,0 0-25,0 0-23,0 0-23,0 0-22,0 0-20,-8 4-19,8-4-13,0 0 10,0 0 23,0 0 7,0 0 33,0 0 42,0 0 49,0 0 40,0 0 17,0 0 3,0 0-45,0 0 66,0 0-36,0 0 38,0 0-23,0 0 14,0 0-14,0 0 7,0 0-12,0 0 9,0 0-10,0 0 13,0 0-2,0 0 6,0 0-3,0 0-7,0 0 7,0 0-4,0 0 0,0 0-11,0 0 5,0 0-10,0 0 4,0 0-2,0 0-4,0 0-23,0 0 11,0 0-7,0 0 0,3-11-4,-3 11-1,0 0-8,9-8 2,-9 8-6,0 0-11,7-10 1,-7 10 1,3-10-8,-3 10-6,1-11 2,-1 11-15,1-12 11,-1 12-3,0-13 7,0 13-5,-4-12 2,4 12-6,-6-11-10,6 11-4,-8-13-11,8 13-2,-11-5-4,11 5-2,-15-4-4,15 4-1,-18 1-4,6 2 3,1 1 6,-1 3-6,-2 0-2,1 1 7,1 3-1,-1 1-5,1 2 2,3-2-2,0 1-1,3 2-16,-2-2 20,3 0-7,3 1 6,-1 0-17,2-2 19,1 1-19,1-2 18,2 3-14,1-2 16,1-1-18,2 2 18,0-3-15,0-1 14,0-4-25,2 3 5,0-3-21,-2 0 10,3-2-12,-10-3 9,16 3-19,-16-3 6,16-2-1,-16 2-7,18-4-1,-9 1-3,0-4 10,-1 1-1,0-1 6,0-2-3,-1-2 9,1-1 3,-3 1 5,1-1 5,2-2 11,-5 3-7,3 0-9,-3 1 19,1-1 6,-1 2-1,1 1-11,-4 8 5,6-15 0,-6 15 1,4-13-3,-4 13-4,4-8 8,-4 8 11,0 0 5,7-5-1,-7 5 5,0 0 2,9 5 4,-9-5 0,8 9 1,-8-9-17,8 13 12,-4-4-2,1-1-9,0 2 6,0-1-9,0 2-5,0-2-43,1 3-40,0-3-59,-1-1-48,1 1-52,-6-9-54,9 13-71,-9-13-39,6 10-123,-6-10-479,7 10-610</inkml:trace>
  <inkml:trace contextRef="#ctx0" brushRef="#br0" timeOffset="130914.7093">31671 15066 734,'-1'-9'572,"1"9"-79,-1-16-58,1 16-99,0 0-65,-2-12 2,2 12 0,0 0-41,0 0-7,7 5-21,-7-5-18,6 13-17,-3-3-19,1 1-16,-2 4-22,2-1-19,0 1-8,-2 2-5,1 2-9,1 1-10,-1-4-1,0 4-14,-2-1-2,2-1-12,-1-2-6,0 3-3,0-4-8,1 1 3,-2-3-10,1 0 3,-1-2 4,0-1-7,-1-10 0,3 18 7,-3-18-5,2 15 4,-2-15-14,0 0-17,0 0-15,0 13-9,0-13 3,0 0-17,0 0 5,0 0-27,0-12 11,0 12 10,3-15 0,-1 7 6,-1-3-31,2 0 46,1 1-4,0-1 8,1 0-7,1-2-8,3 2 13,-1 0 9,0 4-4,-1 0 9,2 0-1,0 2 7,0 0-10,-9 5 18,19-3 0,-19 3 28,18 1-3,-18-1 36,17 7 4,-17-7 12,14 9 14,-14-9 5,10 15 9,-10-15 7,5 17-9,-5-17-6,0 16-5,0-16 8,-2 19-9,-2-9-2,0-1-20,0 0-1,-4 2-16,2-4 1,0 1-14,-1 2-3,0-5-13,0 4 5,1-4-21,-1 1-11,7-6-57,-11 10-39,11-10-76,-9 8-78,9-8-98,0 0-96,0 0-80,-10 4-762,10-4-897</inkml:trace>
  <inkml:trace contextRef="#ctx0" brushRef="#br0" timeOffset="131235.0415">32159 15240 597,'0'0'689,"8"-13"-96,-8 13-53,5-8-71,-5 8-63,0 0-64,3-12-45,-3 12-42,0 0-45,0 0-37,-3-10-22,3 10-25,0 0-16,0 0-7,0 0 9,-15 1-17,15-1 6,-8 7-6,8-7 10,-10 14-9,5-5 19,0 1-29,1 2 12,1-3-20,-1 4 14,2 1-22,1-2 10,-1 2-34,2-1 16,0-1-33,2 1 17,0 0-30,1-3 16,1 4-23,1-3 17,2 0-25,-2-3 13,2 0-67,1 0-36,0-3-41,0 1-47,1-2-62,-9-4-77,18 4-64,-18-4-80,22 1-51,-10-2-209,0-3-371,5 0-707</inkml:trace>
  <inkml:trace contextRef="#ctx0" brushRef="#br0" timeOffset="132353.0434">32589 15400 37,'0'0'531,"0"0"-144,0 0-3,11-5-63,-11 5-3,0 0-46,9-3-13,-9 3-32,0 0-5,12-6-4,-12 6 0,0 0-22,6-11-9,-6 11 2,0 0-29,4-13 15,-4 13-31,0 0-27,-3-14-1,3 14-1,-4-11-7,4 11-14,-10-10-1,10 10-20,-11-9-7,11 9-7,-14-10-8,14 10-1,-17-4-10,17 4 1,-18-3-10,18 3 0,-19 4-10,8-1-2,-2 4-9,1-2 4,1 4 0,-1 2-4,1-1 3,1 2-8,1-2 4,0 4-7,1-2 5,0-1-6,3 2 2,3-1 13,-2-2-15,2 1-1,2-11 0,0 20-1,0-20-5,3 16 1,1-7-11,-4-9-10,10 11-9,-10-11-19,13 8-12,-13-8-13,15 1-6,-15-1-7,17-1-4,-8-2-12,0-1-8,2-1 14,-3-2-5,2-3 2,-2 1-11,2-2 16,-2-1-18,-2-2 20,1-1 1,-1-2 25,0-4 11,-1 0 12,-1 0 9,-1-2-1,-1 0 20,1-1-4,-3 1 29,1 3 9,-2-3 27,0 5-5,-1-1 35,1 1-1,0 1 0,0 1 9,-2 0 13,2 4 23,-1 1-25,1 0-14,1 11-15,-1-16 3,1 16 32,0 0 2,0 0 32,0 0-12,0 0 1,0 0 11,8 10 5,-6 1-5,3 2-4,0 2 25,0 3-34,-1-3 4,3 5-39,-2 1-11,1-2-5,-1 3-18,0-3-11,0 1-3,1 1-15,-1-5-51,1 1-65,-2-1-40,1 1-56,-1-3-83,1-1-53,-1 2-53,0-2-35,1-2-48,0-2-16,-3 1-113,2-1-345,0-1-522</inkml:trace>
  <inkml:trace contextRef="#ctx0" brushRef="#br0" timeOffset="132781.7788">32927 15441 716,'4'-11'586,"-4"11"-61,5-17-59,-2 6-56,-2 1-31,0-2-50,1 2-22,-2-2-15,0 1-22,-2 0-37,2 11-26,-2-21-27,2 21-12,-4-17-23,4 17-24,-5-13-24,5 13-14,-8-8-20,8 8-7,0 0-4,-16-1 10,16 1-18,-13 10 0,5-3-11,1 0-6,0 5-5,-1-2-3,1 2-5,0 2 11,1-1-6,1-1-5,1 2-12,-1-3 11,2 0-12,2 1 7,0-1-11,1-11 2,0 16-31,0-16 3,4 14-30,-4-14 6,7 8-36,-7-8 6,11 7-33,-11-7 22,12 0-12,-12 0 21,14-2 8,-14 2-9,16-9 45,-7 2-24,-2 0 31,2-2-15,0-1 32,0-1-4,-1 1 28,0-1 28,0 3 16,-1 1-7,1-3-21,-2 4 37,1 1 20,-7 5-18,15-8 9,-15 8 5,15 0 1,-15 0 2,18 5-9,-9-1 3,1 1-31,-1 2 4,1 1-22,2-1-5,-3 0-71,1 2-36,0-3-90,-2 1-89,1 0-90,1-2-119,-2 2-118,-1-4-609,1 2-812</inkml:trace>
  <inkml:trace contextRef="#ctx0" brushRef="#br0" timeOffset="177288.334">24375 16738 43,'0'0'540,"0"0"-127,7-7-53,-7 7-27,0 0-35,0 0-21,7-8-30,-7 8-25,0 0-4,0 0-4,8-7-9,-8 7-8,0 0 2,0 0-41,6-9 21,-6 9 31,0 0-32,0 0 11,5-8-16,-5 8 22,0 0-14,0 0 4,0 0-13,0 0-16,3-12-15,-3 12 0,0 0-12,0 0-16,0 0-11,-7-9-23,7 9 15,0 0-6,-9-4 8,9 4-30,0 0-2,-13-4-18,13 4-2,0 0-8,-17-1 21,17 1-17,0 0 9,-17 0-13,17 0 9,-13 0-16,13 0-3,-15 1 19,15-1 6,-13 5-20,13-5-5,-15 6 7,15-6-3,-17 9-3,9-5-1,0 1 2,0 2-4,-1 1 5,-1-1-1,1 1-3,-1 1-2,1 0 0,0 1 4,0-1-4,0 2-2,0 0-1,1-1 2,2 1-7,-3 0 1,3 2-1,-1-1 1,3 0-9,-3 0-1,2 0-3,1-3 5,0 1 0,3 2-1,-2-3-1,2 1-2,1-10 6,-3 20-14,3-20 3,2 19 5,-2-19-1,4 20-2,-1-12 5,0 1-9,2 0 6,1-2 3,-1 1-7,3-3 0,0 2 4,1-1 5,1-1-5,0 0-3,2-2 9,-1 0-9,3 1 1,-1-2-1,-1-1 11,3 1 12,-2-2 10,2 0-3,-3 2 15,3-2 5,-1-2-34,0 2-16,1 0 0,-1-2 0,-1 0 0,-2 1 0,3-1 0,-4 0 0,2 0 0,-12 2 0,18-1 0,-18 1 0,16-2 0,-16 2 0,12-2 0,-12 2 0,12-1 0,-12 1 0,0 0 0,14-3 0,-14 3 0,0 0 0,0 0 0,13-2 0,-13 2 0,0 0 0,0 0 0,0 0 0,14-2 0,-14 2 0,0 0 0,0 0 0,0 0 0,0 0-103,0 0-419,6-7-79,-6 7-107,0 0-81,0 0-939,0 0-1411</inkml:trace>
  <inkml:trace contextRef="#ctx0" brushRef="#br0" timeOffset="178744.573">24852 17048 402,'0'0'692,"0"0"-113,0 0-43,0 0-63,0 0-37,0 0-38,0-12-48,0 12-40,0 0-40,0 0-41,0 0-28,0 0-20,0 0 13,0 0 23,0 0-20,0 0-10,9 7 5,-9-7-21,4 12-18,-4-12-25,4 16-20,-4-16-18,1 20 5,-1-20-40,0 20-12,0-8-7,-1 0-16,-1 0-3,0-1-68,-1 1-78,-2 1-79,0-1-74,-3 1-56,2 0-83,-2-3-67,-1 3-36,-1-1-210,1-3-457,-1 2-802</inkml:trace>
  <inkml:trace contextRef="#ctx0" brushRef="#br0" timeOffset="181514.5344">25064 16719 677,'0'0'599,"0"0"-81,0 0-44,-6-11-70,6 11-53,0 0-58,0 0-35,0 0 1,0 0-21,0 0-5,0 0-64,0 0-9,0 0-54,0 0 4,3 12-45,-3-12 6,0 0-43,3 13 34,-3-13-28,2 9-5,-2-9-30,0 0-40,4 10-85,-4-10-53,0 0-48,0 0-44,6 7-41,-6-7-52,0 0-15,0 0-127,0 0-355,9-6-409</inkml:trace>
  <inkml:trace contextRef="#ctx0" brushRef="#br0" timeOffset="181671.4371">25126 16682 417,'0'0'502,"0"0"-64,7-8-48,-7 8-26,0 0-41,0 0-57,9-5-32,-9 5-31,0 0-16,0 0-30,0 0-26,0 0-28,13 1-16,-13-1-17,0 0-21,5 8-9,-5-8-45,0 0-44,4 9-60,-4-9-48,0 0-76,2 12-45,-2-12-169,-2 11-399,2-11-390</inkml:trace>
  <inkml:trace contextRef="#ctx0" brushRef="#br0" timeOffset="182596.8673">25120 16725 201,'0'0'601,"0"0"-95,0-14-54,0 14-9,0 0-34,0 0-29,0-13-25,0 13-26,0 0-30,1-13-15,-1 13 5,0 0-17,2-12 1,-2 12-1,0 0-19,0 0-23,1-12-12,-1 12-33,0 0-17,0 0 4,0 0 26,0 0 5,0 0-12,0 0-23,5 13-16,-5-13 12,1 16-14,-1-16-10,2 22-17,-2-9-12,1 2-111,0 0 0,-1 2 0,1 0 0,1 2 0,0-3 0,1 2 0,-2-2 0,0 1 0,2 0 0,-2-1 0,4 0 0,-5-1 0,3 1 0,-2-2 0,2-2 0,-2 0 0,0-1 0,-1-11 0,4 21 0,-4-21 0,2 18 0,-2-18 0,1 15 0,-1-15 0,2 12 0,-2-12 0,2 10 0,-2-10 0,0 0 0,2 13 0,-2-13 0,0 0 0,0 0 0,0 0 0,0 0 0,0 0 0,0 0 0,0 0 0,0 0 0,0 0 0,2-13 0,-2 13 0,-2-11 0,2 11 0,0-16 0,0 16 0,-1-16 0,1 16 0,1-17 0,-1 17 0,4-18 0,-4 18 0,2-17 0,-2 17 0,5-16 0,0 8 0,-5 8 0,8-17 0,-1 11 0,0-1 0,1 0 0,2 3 0,-1-3 0,5 2 0,-3 0 0,1 1 0,0 3 0,2-2 0,-1 0 0,-1 3 0,1 1 0,0 1 0,1 1 0,-3-1 0,0 1 0,1 2 0,1-1 0,-3 1 0,-2 0 0,1 2 0,0-2 0,-3 2 0,2-1 0,-4 2 0,-4-8 0,5 13 0,-5-13 0,2 14 0,-2-14 0,-2 16 0,2-16 0,-6 16 0,1-9 0,-2 1 0,0 0 0,-1 0 0,0 0 0,0-1 0,-2 2 0,-1-2 0,-1-2 0,1 3 0,-1-3 0,0 0 0,1 1 0,2-2 0,-3 0 0,1-2 0,1 1 0,10-3 0,-21 2-111,21-2-70,-20 0-37,20 0-44,-15 0-47,15 0-55,-13-4-68,13 4-84,-9-3-90,9 3-46,0 0-790,-4-9-1055</inkml:trace>
  <inkml:trace contextRef="#ctx0" brushRef="#br0" timeOffset="183121.543">25934 16815 301,'0'0'756,"12"-11"-115,-12 11-58,7-11-62,-7 11-42,8-11-34,-8 11-47,3-8-32,-3 8-41,0 0-39,2-12-25,-2 12-41,0 0 1,-5-10 5,5 10-8,0 0-49,-13-4-10,13 4-32,-14 0 26,14 0-31,-17 6 1,3-2-19,5 0-25,-4 3-11,-1 1-13,1 1 0,-1-1-12,-1 4 2,1 0-12,3 1 0,-3 1-12,1-1 2,4 2-8,-2-2 3,2 0-11,2 1 2,-1 0-3,2 0 5,0 0-8,3-3 1,1 0-2,0 2 3,4-1-3,0-2 6,0-1-4,3 3 7,2-4-1,0 0-4,2 1 8,2-4 5,2 3 8,0-5 8,2 2 17,0-2 19,1-1 18,1 1 15,-1-3-104,0 0 0,2-1 0,-1-1 0,-4 0 0,3 0 0,-3 1 0,-2-1 0,1 1 0,-2-1 0,-10 2 0,19-4 0,-19 4 0,13-4 0,-13 4 0,14-4 0,-14 4 0,8-3 0,-8 3 0,9-5 0,-9 5 0,0 0 0,9-5 0,-9 5 0,0 0-28,7-6-467,-7 6-82,0 0-107,5-7-148,-5 7-929,0 0-1452</inkml:trace>
  <inkml:trace contextRef="#ctx0" brushRef="#br0" timeOffset="183413.3632">26328 17128 458,'0'0'1021,"0"0"-139,0 0-83,7-8-46,-7 8-76,0 0-90,0 0-71,5-6-72,-5 6-80,0 0-53,0 0-55,0 0-40,0 0-24,8-5-5,-8 5-23,0 0 16,7 10-17,-7-10-142,4 12-21,-4-12 0,4 18 0,0-9 0,-4 2 0,2 1 0,0 2 0,-2-1 0,-2 0 0,0 4 0,-2 0 0,-2 1 0,-5 2 0,0-1 0,-3 2-169,-3 0-333,-4-1-121,-1 0-162,-6 4-233,-1-2-595,0-4-1267</inkml:trace>
  <inkml:trace contextRef="#ctx0" brushRef="#br0" timeOffset="185061.8542">26798 16985 327,'0'0'407,"0"0"-68,11-3-49,-11 3-13,0 0-34,16-5 13,-16 5-32,11-4-16,-11 4-4,13-4 7,-13 4-5,14-5 16,-14 5-8,13-6-19,-13 6 0,14-9-14,-14 9 8,11-8-3,-11 8-3,12-10-9,-12 10-17,10-9-16,-10 9 0,5-12-5,-5 12 3,4-15-26,-4 15-18,2-14 14,-2 14 5,-2-12-1,2 12-13,-4-15-19,4 15-16,-9-11-11,9 11 5,-14-10-29,14 10 4,-15-6-18,15 6-2,-18 0-4,7 3 0,-1 0 0,1 1-3,0 4 3,-1 1 0,1 2-4,-2 2 3,-1 1 1,3 2-10,0 0 15,2-1-5,2 0 0,1 0-22,0 1 22,0-2-24,4 2 24,0-2-13,2-1 22,0 0-34,0-1 22,0 0-9,4 0 12,0-4-26,2 1 21,0-1-19,1-1 19,1 0-17,0-2 21,-8-5-23,15 5 4,-15-5-26,16 0 16,-16 0-21,20-5 11,-10 1-14,0-4 17,-1 1-17,0-3 21,1-2-16,-2 0 24,-3-1-1,4-2 3,-2-1 4,-3 2 3,3-2 0,-3 2-1,2 1 2,-4 2 3,2 2-1,0-1-3,-4 10 6,5-15-12,-5 15 2,4-10 6,-4 10-2,0 0 1,0 0 2,0 0 2,14 4 0,-14-4 1,4 13 0,0-5 1,-4-8-14,5 18 16,-1-7-16,-1-1 21,1 2-23,0-3 24,4 3-9,-4 1 7,2-4-17,-1 1 17,4 0-17,-2-1 17,0-2-15,1 1-16,2-3-69,-3 2-35,3-3-27,-1-1-35,-9-3-43,21 3-30,-8-3-27,-13 0-29,18-3-2,-18 3-18,20-6 28,-11 0-13,-2 1-16,3-4-6,0 1 16,-3-3-86,3 0-159,-2-3-88</inkml:trace>
  <inkml:trace contextRef="#ctx0" brushRef="#br0" timeOffset="185560.5405">27258 16862 717,'3'-15'363,"-1"1"-36,2 1-14,-4 1-21,2 0 30,-2 12-46,0-22-26,0 22-25,0-22 6,0 22-4,-2-16-7,2 16-19,0-16-21,0 16-32,0 0-29,0-14-8,0 14 3,0 0-6,0 0 0,0 0-16,0 0-7,2 13-2,-2-13 3,0 18-3,2-5-38,-2 4 33,2 0-8,-2 3-6,1-4-7,-1 4-21,-1 0 1,2-1-17,-1 0 8,3-1-19,-3 0 12,0-1-14,0 0 6,0-3-9,0-1 5,0-1-4,0-12 4,0 21-5,0-21 3,-3 17-2,3-17 3,0 13-7,0-13 9,0 0-10,-3 12 5,3-12-9,0 0 10,0 0-13,0 0 13,0 0-15,0 0 13,0 0-11,0-16 8,0 16 1,8-13-1,-8 13 1,8-16 1,-3 10-4,3-3-2,0 1 1,3 0 2,0 1-2,1 2 0,-1-1 1,1 3 1,1 0-5,0-1 2,0 3 7,1 1-2,0 0-9,1 1 21,1 2-1,-3 1 17,4-1-2,-3 2 16,-2 1-13,-1 0 23,-2 0-6,1 1 26,-2 1-13,-3-2 32,1 2-29,-6-8 32,7 14-37,-7-14 20,0 15-22,0-15 19,-7 14-36,7-14 40,-8 15-58,1-8 31,-1-2-43,0 2 28,-1-1-37,0-1 28,-2-1-28,2 2 23,-2-1-34,-1-1 25,4-2-35,-2 1-3,10-3-74,-18 4-36,18-4-57,-16 3-32,16-3-68,-13 1-77,13-1-92,0 0-84,-18 1-119,18-1-612,0 0-880</inkml:trace>
  <inkml:trace contextRef="#ctx0" brushRef="#br0" timeOffset="185964.292">27982 16922 642,'7'-9'705,"-3"3"-101,-4 6-58,7-14-73,-7 14-51,5-12-64,-5 12-30,2-12-43,-2 12-35,-2-12-51,2 12-16,-6-10-24,6 10-1,-8-7-25,8 7-13,-13-5-30,13 5-7,-12-2-13,12 2-9,-15 3-4,15-3-8,-17 9-4,9-2-2,-1 1 1,-1 1-1,2 3-1,-1-1-21,4 2 16,-2 1-20,3-2 22,0 3-22,1 0 14,1-3-18,2 2 17,0-2-16,0 1 14,3-1-16,1 0 19,2 0-15,1-3 20,0 0-12,0-1 37,5-2-4,-1 0 44,1-1 7,0-3 2,-1-1-8,3 2-10,0-3-6,-1 0-13,-2-1 0,2-1-28,-2 1-9,-11 1-9,21-5-7,-10 1-10,-2 0-39,-9 4-83,14-6-85,-14 6-82,11-8-79,-11 8-85,9-9-151,-9 9-82,0 0-868,4-9-1182</inkml:trace>
  <inkml:trace contextRef="#ctx0" brushRef="#br0" timeOffset="186288.0925">28363 17070 357,'0'0'947,"10"-4"-141,-10 4-93,0 0-57,9-4-85,-9 4-56,0 0-91,0 0-21,11-4-84,-11 4-5,0 0-89,0 0-14,0 0-41,0 0-33,0 0-53,0 0 69,12 4-22,-12-4-19,2 10-5,-2-10-11,2 14-6,-2-14-15,4 19 1,-3-9-15,0 2-5,-1-12-10,0 25-9,-1-13-9,1-1-3,-3 5-7,1-2-3,-2 1-16,-4 1-30,2-3-56,-3 2-87,1 1-124,-4-1-76,0 0-78,-2-2-116,0 1-100,0-1-132,-4-1-638,2 0-1048</inkml:trace>
  <inkml:trace contextRef="#ctx0" brushRef="#br0" timeOffset="187374.435">29021 16909 474,'10'-6'581,"-10"6"-60,0 0-45,8-8-38,-8 8-46,0 0-54,4-8-15,-4 8-10,0 0-49,1-13-27,-1 13-20,-3-10-27,3 10-22,-5-12-2,5 12-10,-9-15-27,9 15-14,-10-12-19,4 6-17,-3 0-5,1 1-4,-1 2-2,-2 0-12,-1 0-10,12 3-7,-24 2-11,11 1 0,-2 1-2,1 3-10,-1 2 1,0 2-3,-2 1-3,4 2-18,-1 1 19,2 1-18,2 1 17,0-2-19,2 2 15,3-3-14,-1 1 18,4 0-16,0-3 5,0-1-10,2 1 10,2-1-30,0 0-1,-2-11-19,7 18-2,-2-11-22,-5-7-19,11 12-1,-11-12-19,18 8 8,-18-8-8,21 4-1,-21-4-2,18 0 6,-4-3 10,-3 1 17,2-4-10,-3 3 4,3-3 8,1-2-5,-1 0 6,-1 1-3,0-5 11,-2 0-4,3-2 10,-1-2 7,-2-2 4,-1 0 7,-2-3 13,1-1 8,-2 0 7,1-2 6,-3 0 2,-1-1 6,0 1 13,0-1 18,-3 1 18,1 3 16,-2 1 3,1 0 12,-2 2 20,1 1 4,0 0-17,-2 3 0,2 1-10,-2 1 9,2 0-10,1 12-16,-3-17-22,3 17 2,-2-9-1,2 9 0,0 0 3,0 0-1,0 0-5,-3 14 5,3-14-4,1 21 0,1-8 25,-2 4-22,1 2 9,0 1 12,2 1 4,-2 3-3,2-1-11,-1 1 12,1-1-12,-2 0-6,2-2-13,-1 1-1,1-4-8,2 1 2,-3-3-23,1 1-49,1 0-29,0-3-52,-1 1-49,2-4-31,-2 1-25,1-3-22,2 0-30,-2 2-38,1-5-17,2 2-53,-1-1-101,3-2-337,-9-5-379</inkml:trace>
  <inkml:trace contextRef="#ctx0" brushRef="#br0" timeOffset="187804.1589">29427 16975 543,'8'-14'523,"-2"2"-64,0 1-33,-3-3-33,1 2-48,-1-1-23,-2 2-31,0-1 10,-2 2-36,1 10-12,-2-19-28,2 19-28,-7-16-13,7 16-26,-9-8-24,9 8-23,-14-4-12,14 4-14,-15 5-3,7-1-11,-1 4-23,1-1 4,-1 2-21,2 3-2,-1-1-7,2 1 1,-1 0-11,2 1 3,1-3-11,-1 0 10,3 2-13,-1-1 6,1-2-9,2-9 7,0 16-14,0-16-1,0 13-9,0-13 1,4 9-9,-4-9 3,8 5-33,-8-5-21,0 0 6,17 0-18,-17 0 23,15-8 2,-7 4 21,0-4-19,1-1 12,1-1 12,-1 0 9,-1-2 8,-1 2-2,0-2 12,-1 4 10,-1 0 14,0 0 12,0 1-2,-5 7-3,8-7 5,-8 7 28,0 0 6,10-3 0,-10 3 1,0 0 5,7 9-13,-7-9-1,5 11-18,-5-11 4,5 13-13,-5-13 2,5 15-8,-5-15-1,5 16-7,-5-16 4,5 17-29,-5-17-43,8 13-58,-2-5-55,-6-8-52,10 8-37,-10-8-38,12 6-52,-12-6 0,14 3-47,-14-3-56,13 0-447,-13 0-464</inkml:trace>
  <inkml:trace contextRef="#ctx0" brushRef="#br0" timeOffset="188296.3883">29682 16740 52,'0'-16'678,"0"2"-137,0 1-79,-2 1-35,2 12-40,0-22-36,0 22-41,0-19-52,0 19-42,0-13-36,0 13 15,0 0-22,0 0-5,0 0-15,0 0-19,0 0-3,7 13-15,-7-13-22,4 21-9,-2-5-12,1 0-11,-1 2-13,0 0-2,0 1-11,1 0-10,-2 1 0,0 0-11,0-1 2,1 0-5,0 1 1,0-2-10,0 0 2,-1-1-1,2-1 4,-2-3-8,2-1 7,-2 0-7,-1-12 3,3 17-3,-3-17 1,1 12-6,-1-12-1,0 0-16,3 11 0,-3-11 5,0 0-1,0 0 0,0 0 1,6-11 2,-6 11 1,4-12-1,0 3 0,-4 9-4,7-18-2,-2 11-4,3-5-9,0 2-2,1 0-1,1 1-1,1 1 5,1 1 10,2 0 1,-3 3-2,2 0 4,0 3-23,-1-2 35,1 3-2,-1 0 10,1 3 6,-2 1 7,-2-1 7,3 3 26,-5 0-4,1 1 23,-1 0 6,-1 1 15,-6-8-6,5 17-3,-5-17 19,-1 15-17,1-15 9,-7 18-21,2-9 15,-1-1-25,-2 2 14,-2 0-16,0-3 9,-2 1-27,-1 0 13,2 0-27,-1-3 12,-2 3-27,3-3 18,-1 1-21,3-1 12,-1-2-32,10-3-19,-18 5-62,18-5-37,-13 6-78,13-6-61,0 0-101,-12 1-52,12-1-73,0 0-197,0 0-418,0 0-728</inkml:trace>
  <inkml:trace contextRef="#ctx0" brushRef="#br0" timeOffset="188604.1987">30264 16892 85,'12'-11'779,"-2"1"-157,-2 1-52,-3 1-57,1 1-80,-6 7-75,8-14-47,-8 14-49,4-10-51,-4 10-39,0 0-38,-6-10-20,6 10-14,0 0-6,-15 2-4,15-2 0,-14 10 3,5-2-16,0 2 16,2 1 4,-2 1 14,0 3-5,2-1 3,1 0-27,1 1 29,0 0-18,2 0 1,2-4-31,1 2 7,1-1-26,2 0 9,2 0-28,-1-3 17,3 1-32,2-1 20,3-1-29,-1 0 21,2-3-40,2-1-57,1 0-60,2-1-86,1-3-35,1 0-82,7-2-127,0 0-149,1-2-732,3 0-949</inkml:trace>
  <inkml:trace contextRef="#ctx0" brushRef="#br0" timeOffset="189012.9551">30839 17069 801,'0'0'673,"0"0"-57,0 0-44,0 0-61,0 0-29,0 0-27,0 0-39,4 8-49,-4-8-13,3 16-34,-1-7-30,-2-9 5,0 23-94,2-11 11,-2 0-93,0 3 32,-2-3-86,1 2 42,1-1-74,-1-1 7,0 0-115,-2 0-69,0 0-60,2-2-57,-2 2-77,0-3-90,-1-1-69,-1 1-51,5-9-108,-7 16-584,7-16-848</inkml:trace>
  <inkml:trace contextRef="#ctx0" brushRef="#br0" timeOffset="190077.5557">31258 16849 513,'0'0'574,"0"0"-65,0 0-30,4-7-51,-4 7-58,0 0-33,0 0-5,0 0-21,2-12-28,-2 12-31,0 0-30,0 0-25,-4-11-27,4 11-26,0 0-16,-10-6-20,10 6-1,0 0-11,-18 1 3,18-1-26,-18 6 12,8 1-11,-2 2 10,-2 2-17,1 0 28,-2 4-26,1 0-13,0 2-4,2 0-8,0 0-5,1 0-2,2 0-6,2-3-7,-1 1-5,4-1-1,0 1 0,3-3-3,1 0 0,3-1-3,2-1-2,1 1 5,4-4-10,2 4-1,0-5 3,0-1-4,2-1 2,3-1-2,-1 0-1,0-2 7,-1 0 18,0-1 24,2-1 2,-2 0 39,1 0-56,-4-1 42,1 2-56,0-3 38,-1 2-51,-12 1 29,19-3-36,-19 3 42,14-3-56,-14 3-1,12-4-93,-12 4-62,11-4-52,-11 4-62,7-6-72,-7 6-109,9-5-78,-9 5-79,8-3-773,-8 3-995</inkml:trace>
  <inkml:trace contextRef="#ctx0" brushRef="#br0" timeOffset="190709.1669">31812 17031 322,'0'0'671,"2"-15"-126,-2 15-43,2-18-66,-1 7-63,-1 11-39,-3-21-35,2 11-22,-2-2-32,1 2-26,-2 0-16,0 1-35,-2 1-23,1 0-23,0 1-15,-3 1-9,8 6-23,-17-7-14,17 7-8,-16-1-16,4 4 4,1 2 1,-1 0-4,-2 4-3,1 1-4,1 2-8,-2 2 8,1-1-13,1 3-2,2-1-6,1-2 1,2 0 14,1 0-11,1-1 1,3-1-19,-1 0 20,3-11-20,0 18 18,3-9-14,-3-9 17,7 14-28,-7-14 12,13 12-19,-13-12 8,18 5-22,-18-5 5,19 2-20,-19-2 17,21-4-17,-10 0 4,2-3-19,0 0 15,-1-3-28,0 1 31,2-4-16,-1-1 24,1-2-11,-3-1 34,1 0-27,-1-2-9,-2 1 28,0-3 3,1 0 3,-2 0 8,-1 0 0,-2 1 2,-1-1 25,1 2-23,-3 1 17,-1 1-16,-1 0 23,2-2-34,-4 2 57,0 1-26,1 0 15,-1 4 8,1-1 3,-3 2-3,4 11 5,-2-19-4,2 19-10,-3-15 4,3 15-15,0 0 4,-1-11 17,1 11 20,0 0-2,0 0 9,2 11-1,-2-11-1,4 17-6,0-4 0,0 1-4,-2 1-5,1 1-5,1 4-8,0 1-6,-2 1-6,2-2-2,0 3 4,0-4-31,-3-1-67,1 0-47,2 0-70,-1-3-97,1 1-72,0-1-84,1-1-64,-1-3-82,1 1-540,-2-3-741</inkml:trace>
  <inkml:trace contextRef="#ctx0" brushRef="#br0" timeOffset="191152.892">32185 16916 541,'4'-12'559,"-3"0"-40,0 1-62,2 0-41,-6 1-79,3 10-5,-1-20-38,1 20-39,-4-15-50,4 15 43,-4-14-100,4 14-15,-9-6-20,9 6 4,-12-3-25,12 3-6,-12 6-4,12-6-2,-14 11-5,7-2-10,-1 3-10,1 0 8,1 2-32,1-1 11,-1 1-28,2 1 20,1-2-27,1 0 20,0-1-25,1 0 18,1-12-17,0 19 14,3-9-18,-3-10 14,3 15-20,-3-15 10,8 12-17,-8-12 8,10 5-34,-10-5 35,10 2-19,-10-2 21,12-2-18,-12 2 22,15-7-31,-15 7 33,14-13-16,-6 7 0,0-1 8,-2-1-3,1 0 10,-1 2 18,0 0 17,-6 6 11,9-10 1,-9 10-9,8-7 8,-8 7 30,0 0-4,0 0 32,15 3-35,-15-3-4,5 8-9,-5-8 1,5 11-13,-5-11-7,4 14-11,-4-14-3,5 16 4,-5-16-15,5 15-33,-5-15-32,4 15-42,-4-15-24,4 13-43,-4-13-23,4 9-46,-4-9-47,5 7-66,-5-7-45,0 0-70,13 2-31,-13-2-130,9-4-268,-9 4-444</inkml:trace>
  <inkml:trace contextRef="#ctx0" brushRef="#br0" timeOffset="191625.6003">32416 16787 308,'0'-15'626,"1"3"-83,-1 12-43,0-19-56,0 19-59,2-17-60,-2 17-61,0-12-39,0 12-8,0 0 1,0 0-43,0 0 0,0 0-30,0 0 13,0 0-40,2 14-3,0-2-4,-1 0-12,-1 5-1,1 0-8,-1 3-23,1-4 3,-1 6-26,-1-3 4,1 1-23,-1-2 10,1 3-17,-1-3 6,-1 0-27,0-1 20,0 0-11,1-3 3,-1 1-8,2-3 16,-2-2-20,2-10 10,-1 19-21,1-19 18,-1 14-22,1-14 10,0 0-14,1 14 5,-1-14-19,0 0 29,0 0-37,0 0 20,0 0-20,14-4 22,-14 4-17,9-12 26,-1 3-20,1-1 14,0-1-15,1 0 22,0 1-17,0 1 25,3-1-16,-1 2 18,2 1-18,-3 1 25,-1 1-18,3 2 15,-3 0-10,-10 3 12,21 0-3,-21 0 17,18 5-9,-9 0 15,-2 1 3,0 0 9,-1 1 6,-1 4 15,2-1 8,-4 1-1,1 0-9,-1 0-6,-2 1-2,0-1-2,-2 0-6,0-1 0,-2 1-8,-2-1-3,1-1-11,-3 1 3,-1-2-13,0 1 6,-1-2-9,-1-2 8,2 2-16,-1-2 9,-1 0-32,1-1-24,0 0-37,9-4-43,-15 4-65,15-4-84,-11 4-68,11-4-50,0 0-135,-13 4-178,13-4-295,0 0-608</inkml:trace>
  <inkml:trace contextRef="#ctx0" brushRef="#br0" timeOffset="191984.3791">33152 17049 762,'0'0'618,"7"-13"-63,-7 13-47,4-13-63,-4 13-37,2-11-42,-2 11-78,-4-10-4,4 10-47,-5-9-53,5 9-17,-6-7-45,6 7 0,-11-4-33,11 4 13,-14 1-5,14-1 8,-14 7 3,8-2-8,-4 2 11,2 2-3,0 1 3,0 2 1,0 3-4,3-3 16,-2 2-26,2-1 15,0 1-34,1 0 25,2-2-30,2 1 29,0-1-35,1-2 21,0 2-41,2-3 45,3 1-51,1 0 27,2-1-43,-2-4 33,6 2-47,1-1 26,1-2-32,-1-1 26,3-2-61,-2 0-10,3-2-76,-1 0-47,1-2-71,-2-1-65,0 0-126,-2-2-109,0-2-166,-6 4-873,2-6-1217</inkml:trace>
  <inkml:trace contextRef="#ctx0" brushRef="#br1" timeOffset="208667.9439">28455 15126 111,'0'0'546,"11"-9"-121,-11 9-67,0 0-33,8-8-23,-8 8-7,0 0-33,7-7-18,-7 7-32,0 0-39,4-11-2,-4 11-19,0 0 29,6-11 12,-6 11-5,0 0-27,2-14-32,-2 14-19,-1-9 30,1 9-22,-1-13-1,1 13-32,-6-13 2,6 13-24,-6-14 35,6 14-19,-9-15-1,4 7 0,5 8-6,-11-15-25,6 8 8,-2 0 17,1 0 0,-1-1-24,-2-1 0,2 4-14,-4-3 1,1-2-14,0 4 8,-1-2-16,-1 0 14,1 0-21,-2 3 10,0-3-12,0 1 5,-1 2-7,0-3 9,0 3 5,-1 0 5,1 1 4,0-1-12,-2 1-8,1-2 7,-3 4-10,3-1 9,-2-2-11,0 4 8,-1-2-6,1 0 3,0 2-7,-1-1 13,0 2-10,-2-1 9,3 1-11,-2 0 6,0-1-5,0 1 2,1 0 0,-1 0 6,0 0 2,1 0 5,0 1-1,0-1 22,-1 1-1,2-1-2,-2 1-2,-1 0 1,3 0-4,-2 2-5,1-1 5,-4-1-11,6 3-2,-4-2-3,-1 0 1,-1 0 1,4 2-1,-2-1-1,-1 0 4,2 1-5,-4 0 6,3-2-1,0 2 4,0 0-5,1 1 8,-3 0 0,2-1-4,-1 1 0,2 1 5,-2 2 6,1-3-4,2 1-7,2 1-7,-2 0 2,-2 0 1,1 1-2,0-1-2,3 1 1,-2 1 0,0 0-2,-2 1 1,2 0 8,0 2-7,0-2 1,-2 1-2,1 0 0,0 0 5,3 4 39,-2-4-48,0 3-3,0-2 2,4 2 1,-4-2-1,3 2 6,-1 1-9,1-1 7,2 1-4,-2-1 7,1 3-6,4-2-4,-3 2 4,0-2 1,1 0 7,0 1-10,3 1 8,-2 0 9,-1-1-8,4 3-7,-1-1 7,4-4 9,-4 4 5,4-1-6,1 0-3,0 0-5,2 1-6,-1 1 6,3-1 2,0-1-22,0 2 22,3 0 1,-1 1 0,0 2-10,2-3 5,1 3 0,2-1 4,0-1 1,-1 0 5,3 1-8,3-2-6,-1-1 0,-1 2-5,2-2 0,1-1 4,2 0 0,0 4-7,1-1-7,-1-3 13,1 1-10,0 0 5,0-1-4,1 1 7,1-1 3,-4-2-6,4 1 3,-3-2-4,3 0 3,1 4 4,-2-5-4,2 0 11,-2 0-12,3 0-2,-1 0-3,0-1 1,2 0-2,0-2 4,-2 1 4,2-1 10,2 0-6,-1-2-9,0 0 4,1-1-3,2 0 6,-1 2-7,2-4 7,0 0-9,-1 1 10,3 0-10,-2-1 7,1-3-7,-1 2 7,0 0-4,0-2 4,-1 0 0,2 1 0,0-2-4,-4 0 5,-2-1-11,4 2 9,-2-2-6,1 0-2,-2-2 2,-3 2 1,4-1 6,1 0-3,-4-2 4,1 1-4,1 0-1,-2-2 1,1 0 11,2 2-17,-1-3 6,0-1-6,3 0 7,-5 2-7,3-2 9,-1 0-6,0-2 10,-3 3-12,1-3 5,-1 1-6,2-1 8,-3 1 0,1-2-5,-2 1-3,-1-1 4,4 1 1,-3-1 6,-2 1-9,0-1-1,-3 1 4,3 0 2,-2 0 5,1-1-5,-3-1 2,3 2-2,-3-1-3,0 0 3,0 0-2,-1 0 1,3-3-1,-4 2-1,1-2 2,0 3 3,1-5-5,-1 4 4,-1-2-2,2-1 12,-2 2-13,3-1 2,-4-2-4,2 2 3,1 0-3,-2-2 4,1 0-2,-1-1 4,3-2-9,-3 3 7,2-2-1,-2-1 1,1 0 8,2-1-7,-3 1-9,0-2 6,-2 1-4,4-1 3,-4-1-1,0 2-1,-1-3 5,2 1 1,-4 0-6,2-2 1,-2 0 4,-1 0-6,2 1 11,-4 1-16,1 2 8,-2-4 0,3 1 4,-3 0 10,0-1 12,-4-1 14,2-1 3,-1-1 12,-1 2 0,-1-1-10,1-1-1,-2 2 0,-2 0-10,2-1-33,-1-1 0,-2 1 0,-3-1 0,1 0 0,-3 0 0,-1 3 0,-5-7 0,-2 3 0,-1-3 0,-3 4 0,-1-2 0,-1 4 0,-1-2 0,0 4 0,-3 1 0,3 2 0,4 3 0,-3 2 0,2 1 0,-1 1-149,3 3-131,-1 1-47,3 2-68,0 2-51,0 1-143,0 2-129,3 4-136,-4-1-556,0 2-1012</inkml:trace>
  <inkml:trace contextRef="#ctx0" brushRef="#br1" timeOffset="210464.8353">28417 16627 293,'0'0'516,"0"0"-90,0 0-42,2-11-56,-2 11-32,0 0-37,0 0-16,-1-11-6,1 11-13,0 0-11,0 0-26,-4-12-14,4 12-5,0 0-1,-5-10-30,5 10 0,-7-8-20,7 8 6,-7-9-22,7 9-11,-9-8-11,9 8 3,-9-10-13,1 4-16,8 6-5,-12-12-6,4 6-1,-1 0-18,-1-1 13,1 1 6,-2-3-14,-1 2-1,-1-1-9,-1 1-4,0-1-5,-1 1 2,-2 0 4,0 0-1,2-1-9,-3 2 0,3 0 0,-2 0-1,0 2 3,-2-3-4,0 3-1,0 0 4,0 1-5,-5-2 4,2 0-3,-4 4-3,1-3 1,0 2 0,0-1 3,-2 1-2,3 0 0,-3-1-7,0 2 10,2 0-4,-2-2 3,0 2 7,0 0-7,2-1 2,1 0 2,-3 1-4,4 1 5,2-2 3,-2 1 8,2-1 6,0 0 0,-1 2 1,2 0-3,-1-2-7,1 1-10,0 1 8,0 0-2,1 0-1,0 0 0,1 0-3,2 0 5,-2 1-11,1-1 4,-2 2-1,1-2-1,3 0-3,-2 2 0,0 0-7,-3-1 8,4 1 0,-2-1-1,-1 1 3,0 1-3,1 1 3,0-2 5,-2 3 10,1-3-7,-2 1-1,0 3 1,-2-2-2,1 1 0,0 0 2,-1 1-2,0 0 5,1 1-4,2-2 2,-3 2 2,0-2-2,2 2-1,0 0 7,-2 2-3,1-1-1,2 1 5,0 1 8,-1 0 1,4 2-3,-2-2-2,4 0-4,-1 2-2,1 0-3,-1 0-1,2-1-2,3 0 6,0 0-18,0 1 14,1-1-10,-1 0 6,3 2-8,-2 1 7,3-2-11,-1 1 9,-2 2-6,2-2 4,1 1-4,2 1 8,-1-1-5,-2 1 4,2-2-4,-1 3 8,5-1-6,-6 0 3,2 0-4,2-1 4,-1 2-1,-1-2 2,0 1 12,3 0-1,-4 0-3,3 0-2,1-1 0,-1 2 0,0 0 14,1-2-11,-1 0-12,2 1 4,0 1 3,-1-3-4,3 1 3,-1-2-3,1 1-4,1-1-1,-1 2 2,3 0 0,1 0 1,0 1-2,-1-2 0,-1 1-1,4 1-2,-3-1 1,6-1-7,-5 3 5,3-4-1,-1 3 1,1-2-4,1 0 2,0 1 1,1-1 3,0 2-1,2-1 0,1 0-1,1-1 1,0 1-1,1 0 3,-3-1-5,3-1 3,2 1-3,-3 0 3,3 0-6,-1-1 5,-1 0 4,3 0-5,-2-2 0,0 2-2,1 0 7,-1 0-1,4-2 0,-1 2-1,-3-3 9,4 3-23,-2-2 21,1 2-22,0-3 22,2 1-17,1-1 17,-4 1-22,4-1 22,-3 0-19,2 0 20,-2-1-22,3 0 21,-2 1-20,2-2 12,-1 0-16,-2 0 19,5-2-14,-6 3 13,3-1-15,3-2 17,-3 2-18,-4-2 21,6 1-18,-4-1 15,3 1-17,-3-1 6,1-1 1,0 0 18,3 0-20,-4 1 17,7-1-19,-5-1 20,0 0-19,0-1 20,1 3-22,-1-3 18,0 0-20,1 1 19,-2-1-17,2-1 28,2 1-31,-4 0 13,0 0-13,4-1 22,-4 0-16,3-1 8,-1 1-8,0-1 17,-1 0-22,2 0 40,-2-1-43,0 1 21,1-1-22,0 0 24,-2-1-22,-1-1 10,3 2-5,-1-2 17,0 1-16,1-1 9,-2 1-10,1-3 20,1 2-23,-2 0 20,0-2-19,0 1 21,0-1-21,-1 1 19,0-1-17,0 0 19,0-1-21,0 1 20,0-1-22,-3 0 27,2 0-28,-2 1 23,3-3-23,-3 1 28,2 1-20,-2-1 18,3-3-26,-2 3 19,0-3-19,2 2 22,-1-2-24,-2 1 21,-1 1-1,-1-1-1,1 1-2,-2-1 0,2-3 9,-2 2-9,1 0-3,0-2 3,-2 1 2,-1 0-6,1-1 9,-1 0-4,0-2 3,-1 1-18,-1 1 19,2-5-21,-1 1 35,0-1-22,0 0 26,0 0 4,-2-2 33,0 1 14,2-1 6,-4 0 0,1-1 0,-2 1-1,0 2 2,-2-2 6,0-1-1,-1-1 2,0 1-7,-2-4 9,-2 0 6,0 0-17,-1-2 6,-4-4-68,2 1-20,-6-1 0,-1-3 0,-2-2 0,-2 2 0,-3-3 0,-4 2 0,-2 1 0,-8-6 0,-6 3 0,-3-2 0,-9 3-54,-6-2-330,-7 4-126,-6-1-120,-8 7-189,-26-12-1010,-2 6-1535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38:51.512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9E1D2B64-D2D4-43B8-9CD4-B7129C7B7D67}" emma:medium="tactile" emma:mode="ink">
          <msink:context xmlns:msink="http://schemas.microsoft.com/ink/2010/main" type="writingRegion" rotatedBoundingBox="28985,5994 32692,5798 32748,6864 29041,7060"/>
        </emma:interpretation>
      </emma:emma>
    </inkml:annotationXML>
    <inkml:traceGroup>
      <inkml:annotationXML>
        <emma:emma xmlns:emma="http://www.w3.org/2003/04/emma" version="1.0">
          <emma:interpretation id="{0B6671D3-4F7A-4486-853A-523F3C9BBA22}" emma:medium="tactile" emma:mode="ink">
            <msink:context xmlns:msink="http://schemas.microsoft.com/ink/2010/main" type="paragraph" rotatedBoundingBox="28985,5994 32692,5798 32748,6864 29041,70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69F09B-4B74-4762-8AFD-708EF4D7A922}" emma:medium="tactile" emma:mode="ink">
              <msink:context xmlns:msink="http://schemas.microsoft.com/ink/2010/main" type="line" rotatedBoundingBox="28985,5994 32692,5798 32748,6864 29041,7060"/>
            </emma:interpretation>
          </emma:emma>
        </inkml:annotationXML>
        <inkml:traceGroup>
          <inkml:annotationXML>
            <emma:emma xmlns:emma="http://www.w3.org/2003/04/emma" version="1.0">
              <emma:interpretation id="{534C66C3-E443-4695-8760-9C8BABF7EAF3}" emma:medium="tactile" emma:mode="ink">
                <msink:context xmlns:msink="http://schemas.microsoft.com/ink/2010/main" type="inkWord" rotatedBoundingBox="28985,5994 29391,5973 29433,6771 29027,6792"/>
              </emma:interpretation>
              <emma:one-of disjunction-type="recognition" id="oneOf0">
                <emma:interpretation id="interp0" emma:lang="en-IN" emma:confidence="0">
                  <emma:literal>&amp;</emma:literal>
                </emma:interpretation>
                <emma:interpretation id="interp1" emma:lang="en-IN" emma:confidence="0">
                  <emma:literal>£</emma:literal>
                </emma:interpretation>
                <emma:interpretation id="interp2" emma:lang="en-IN" emma:confidence="0">
                  <emma:literal>%</emma:literal>
                </emma:interpretation>
                <emma:interpretation id="interp3" emma:lang="en-IN" emma:confidence="0">
                  <emma:literal>a</emma:literal>
                </emma:interpretation>
                <emma:interpretation id="interp4" emma:lang="en-IN" emma:confidence="0">
                  <emma:literal>Q</emma:literal>
                </emma:interpretation>
              </emma:one-of>
            </emma:emma>
          </inkml:annotationXML>
          <inkml:trace contextRef="#ctx0" brushRef="#br0">348 192 615,'0'0'680,"11"-18"-103,-5 8-36,-6 10-44,10-24-36,-10 24-58,8-24-42,-8 24-21,4-25-34,-4 25-31,0-24-8,0 24-55,-7-23 0,7 23-56,-15-21 0,0 16-47,0-2 7,-1 1-33,-4 2 8,-2 4-33,-5 2 14,0 2-22,0 2 5,-1 2-11,0 5-1,1-2 17,1 6-33,2-2-17,5 2 15,4 1-9,2-2 0,5 3-2,2-2 0,2-3-3,4-14 4,4 28-3,2-14 0,6-3 0,2 1 1,2-3-3,5-2-2,1-3-5,2 2 17,0-5-12,1-1-4,-1 0-1,2-5 4,-1 1-3,-4-2-6,0 3 8,-3-3 12,-5-4-21,-1 4 3,-12 6 0,13-18 1,-13 18 4,0-17-1,0 17 4,-12-13-5,12 13 0,-25-7-9,25 7-2,-34 0 12,13 6-2,-4-1-2,2 4-12,-5 2 25,4 3-14,-1 1-3,1 2 2,6 1-2,-2 1 42,3-1-50,3 3 45,5-2-44,-1 0 43,4 2-46,3-4-3,0-2 1,6 0 3,0 1 9,3-4-13,1-1 15,4 0-8,-1 0-34,5-5-38,-5 1-44,-10-7-38,26 7-40,-26-7-61,25 2-56,-25-2-67,23-4-84,-23 4-47,19-11-141,-19 11-561,13-18-828</inkml:trace>
          <inkml:trace contextRef="#ctx0" brushRef="#br0" timeOffset="239.91">68 21 419,'-13'-20'846,"1"1"-125,0 2-50,4 0-40,-1 4-51,-1 1-37,2 1-113,8 11-45,-12-19-51,12 19 16,0 0 17,0 0-28,0 0-29,-10 13 5,10-13 5,7 29-6,-1-9-24,0 4-264,2 4-26,2 1 0,1 2 0,2 6 0,1 1 0,-1-1 0,0 1 0,1 0 0,-1 1 0,1-1 0,-4-4 0,1-2 0,-1 1 0,-1-4 0,-2 3 0,1-5 0,-2-3 0,3-1 0,-5-1 0,2-2-336,-1-3-296,-2-1-141,1 0-152,-4-16-821,9 24-1432</inkml:trace>
        </inkml:traceGroup>
        <inkml:traceGroup>
          <inkml:annotationXML>
            <emma:emma xmlns:emma="http://www.w3.org/2003/04/emma" version="1.0">
              <emma:interpretation id="{86274E24-27E5-4244-9D74-233D1397FF33}" emma:medium="tactile" emma:mode="ink">
                <msink:context xmlns:msink="http://schemas.microsoft.com/ink/2010/main" type="inkWord" rotatedBoundingBox="29962,6013 31685,5922 31737,6917 30014,7008"/>
              </emma:interpretation>
              <emma:one-of disjunction-type="recognition" id="oneOf1">
                <emma:interpretation id="interp5" emma:lang="en-IN" emma:confidence="0">
                  <emma:literal>"1 t</emma:literal>
                </emma:interpretation>
                <emma:interpretation id="interp6" emma:lang="en-IN" emma:confidence="0">
                  <emma:literal>"E</emma:literal>
                </emma:interpretation>
                <emma:interpretation id="interp7" emma:lang="en-IN" emma:confidence="0">
                  <emma:literal>"F</emma:literal>
                </emma:interpretation>
                <emma:interpretation id="interp8" emma:lang="en-IN" emma:confidence="0">
                  <emma:literal>1C1..=</emma:literal>
                </emma:interpretation>
                <emma:interpretation id="interp9" emma:lang="en-IN" emma:confidence="0">
                  <emma:literal>"1¥</emma:literal>
                </emma:interpretation>
              </emma:one-of>
            </emma:emma>
          </inkml:annotationXML>
          <inkml:trace contextRef="#ctx0" brushRef="#br0" timeOffset="543.7252">973 74 573,'3'-19'907,"-3"2"-110,0 17-103,0-31-52,-3 14-48,3 17-69,-3-25-44,3 25-48,-6-21-45,6 21-53,-4-20-58,4 20-37,0 0-38,-5-12 3,5 12-5,0 0-18,-4 12-6,4-12-25,-2 24-27,4-9-59,-2 3-65,1 1 0,2 2 0,-1 2 0,1 2 0,1-3 0,1 3 0,-2-3 0,1 1 0,2-2-47,-1 1-232,4-2-74,-3-1-89,-2-1-77,5 0-127,-5-3-145,5 0-828,-1-3-1275</inkml:trace>
          <inkml:trace contextRef="#ctx0" brushRef="#br0" timeOffset="867.7424">1383 151 156,'5'-18'894,"-4"2"-177,1 0-83,-2 16-69,-2-28-64,2 28-27,-6-30-48,6 30-74,-12-25-45,5 12-12,-3 2-49,-2 3-24,-3 1-3,-2 0-39,2 4-3,-4 0-26,1 2-9,-1 5-8,1-1-20,-5 4-11,4 0-14,1 7 1,-1-2-10,2 4-7,2 0 4,4 2 2,2 1-12,-2 1-18,7 1-2,-1 3-1,4-6-19,2 0-4,1 0-1,4 3 21,1-1-40,4-3 30,-1-1-35,3 0 37,5-3-50,0-2-21,2 0-86,0-2-63,3-3-53,1-3-86,-2 1-35,2-2-91,-3-2-84,1-2-36,4-2-70,-3 1-112,0-3-398,1-1-764</inkml:trace>
          <inkml:trace contextRef="#ctx0" brushRef="#br0" timeOffset="1083.5545">1705 75 68,'3'-15'802,"2"0"-149,-5 15-38,6-24-52,-6 24-5,3-20-49,-3 20 4,3-19-36,-3 19-35,1-16-15,-1 16-20,2-15-54,-2 15-48,0 0-48,0 0-26,0-17 13,0 17 7,0 0-8,0 0-40,1 20-133,-1-20-70,5 20 0,-5-20 0,1 29 0,4-12 0,-4 1 0,1 0 0,1 1 0,-2 2 0,1-1 0,1 2 0,-3 4-98,1-4-319,-2 7-29,1-1-112,-3 12-163,1-3-229,-2 3-634,1-3-1232</inkml:trace>
          <inkml:trace contextRef="#ctx0" brushRef="#br0" timeOffset="1275.4373">1768 849 1325,'0'0'874,"0"0"-104,0 0-46,8 10-47,-8-10-70,0 0-35,0 0-68,0 0-54,0 0-55,0 0-41,0 0-46,12 7-56,-12-7-47,0 0-43,0 0-150,0 0-12,0 0 0,0 0 0,0 0 0,0 0-179,10-7-217,-10 7-130,0 0-145,0 0-182,7-17-905,-7 17-1449</inkml:trace>
          <inkml:trace contextRef="#ctx0" brushRef="#br0" timeOffset="1712.1163">2220 164 290,'0'0'595,"-22"-3"-106,22 3-58,0 0-41,-24 0-48,24 0-44,-17-3-10,17 3-41,0 0 0,-19 0-38,19 0 30,0 0-22,0 0-5,-24 0-13,24 0 9,0 0 0,0 0-10,0 0-6,-18-1-10,18 1-12,0 0-3,0 0-6,0 0 1,0 0-16,0 0-12,0 0-11,-18-2-17,18 2-16,0 0-15,0 0-10,0 0-17,0 0-5,0 0-6,0 0-10,0 0-4,0 0-11,0 0 3,0 0-3,0 0-11,0 0-28,0 0-28,0 0-34,0 0-36,0 0-29,0 0-40,-15-4-35,15 4-44,0 0-57,0 0-54,0 0-55,0 0-55,0 0-128,0 0-603,0 0-832</inkml:trace>
          <inkml:trace contextRef="#ctx0" brushRef="#br0" timeOffset="2391.8769">2239 164 305,'-13'-11'968,"13"11"-186,0 0-53,0 0-44,-15-5-38,15 5-59,0 0-35,0 0-50,0 0-45,-12-8-55,12 8-19,0 0-6,0 0-14,12-7-21,-12 7-242,18-7-101,-18 7 0,28-9 0,-10 4 0,-1 2 0,3-5 0,4 3 0,-1 0 0,1-1 0,1 1 0,-3-2 0,4 1 0,-5 1 0,-2 3 0,0-3 0,-2 3 0,-1-2 0,-16 4 0,24-5-451,-24 5-96,0 0-40,24 1-76,-24-1-68,0 0-157,0 0-486,-2 20-975</inkml:trace>
          <inkml:trace contextRef="#ctx0" brushRef="#br0" timeOffset="2586.7572">2284 321 104,'-9'10'930,"9"-10"-157,-12 11-78,12-11-94,0 0-23,-4 16-72,4-16-29,0 0-59,0 0-36,16 11-37,-16-11-35,0 0-38,29 0-51,-29 0-54,32-4-32,-15 2-26,5-1-19,-1-1-30,1-3-50,2 3-56,-1-3-97,2 3-59,0-3-45,-2 0-47,2 1-69,-3-1-68,1 1-71,-1-3-58,-1 2-143,1-1-456,-1 0-773</inkml:trace>
        </inkml:traceGroup>
        <inkml:traceGroup>
          <inkml:annotationXML>
            <emma:emma xmlns:emma="http://www.w3.org/2003/04/emma" version="1.0">
              <emma:interpretation id="{BB917CC6-874D-419D-9FBB-E6211C20968A}" emma:medium="tactile" emma:mode="ink">
                <msink:context xmlns:msink="http://schemas.microsoft.com/ink/2010/main" type="inkWord" rotatedBoundingBox="31917,5977 32699,5936 32717,6285 31935,6326"/>
              </emma:interpretation>
              <emma:one-of disjunction-type="recognition" id="oneOf2">
                <emma:interpretation id="interp10" emma:lang="en-IN" emma:confidence="0">
                  <emma:literal>a</emma:literal>
                </emma:interpretation>
                <emma:interpretation id="interp11" emma:lang="en-IN" emma:confidence="0">
                  <emma:literal>A</emma:literal>
                </emma:interpretation>
                <emma:interpretation id="interp12" emma:lang="en-IN" emma:confidence="0">
                  <emma:literal>d</emma:literal>
                </emma:interpretation>
                <emma:interpretation id="interp13" emma:lang="en-IN" emma:confidence="0">
                  <emma:literal>q</emma:literal>
                </emma:interpretation>
                <emma:interpretation id="interp14" emma:lang="en-IN" emma:confidence="0">
                  <emma:literal>°</emma:literal>
                </emma:interpretation>
              </emma:one-of>
            </emma:emma>
          </inkml:annotationXML>
          <inkml:trace contextRef="#ctx0" brushRef="#br0" timeOffset="3015.4945">3180-49 377,'0'0'764,"11"-19"-128,-11 19-34,1-15-69,-1 15-15,-6-14-35,6 14-13,-9-10-55,9 10-31,-17-4-1,17 4-46,-24-3 1,24 3-46,-27 6-33,10-3-26,0 3-28,0 1-25,-2 2-24,1 1-28,0 2-19,3 0-17,0 2-4,3 0-18,-1 1-12,4 2-6,0-5-23,4 4-29,1-1 0,-1 0 0,4 1 0,0-1 0,1-15 0,5 27 0,-5-27 0,9 24 0,-1-11 0,2-3 0,1 1 0,-11-11 0,24 14 0,-9-9 0,-2 1 0,5-4-11,-3 2 0,-15-4 2,33 1 5,-33-1-8,32-1 11,-32 1-27,32-4 24,-17 2 1,-2-4 2,0 1-1,1-2 7,-2 0 0,0-3 7,-5-1-6,2 2 13,-1-4-10,-2-2 10,-2 0-8,-1-3-11,0-1 0,-1 0 0,-2 1 0,-2-2 0,-1-2 0,0 5 0,-1-1 0,-2 4 0,1-3 0,-1 6 0,-1-3 0,-2 2 0,0 4 0,9 8 0,-20-14 0,20 14 0,-19-5 0,19 5-162,-21-2-90,21 2-67,-21 6-79,21-6-64,-18 7-128,18-7-136,-15 12-945,15-12-1339</inkml:trace>
          <inkml:trace contextRef="#ctx0" brushRef="#br0" timeOffset="3291.322">3623-88 966,'0'0'885,"0"0"-136,17 1-69,-17-1-48,0 0-54,0 0-75,18 0-34,-18 0-28,0 0-69,0 0-62,0 0-34,0 0-35,18 4-35,-18-4-33,0 0-37,0 0-19,0 0-27,0 0-17,0 0-19,0 0-7,0 0-9,0 0-4,0 0-11,0 0-11,0 0-40,0 0-57,13 6-90,-13-6-76,0 0-67,0 0-90,0 0-59,-13 7-159,13-7-102,0 0-861,-18 4-1240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9:19.36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447848D8-570C-4799-8995-23F56A578525}" emma:medium="tactile" emma:mode="ink">
          <msink:context xmlns:msink="http://schemas.microsoft.com/ink/2010/main" type="writingRegion" rotatedBoundingBox="21445,6612 23622,6818 23435,8784 21259,8578"/>
        </emma:interpretation>
      </emma:emma>
    </inkml:annotationXML>
    <inkml:traceGroup>
      <inkml:annotationXML>
        <emma:emma xmlns:emma="http://www.w3.org/2003/04/emma" version="1.0">
          <emma:interpretation id="{5E2071F2-A9B2-413E-A97C-D620D2BE8DB5}" emma:medium="tactile" emma:mode="ink">
            <msink:context xmlns:msink="http://schemas.microsoft.com/ink/2010/main" type="paragraph" rotatedBoundingBox="21445,6612 23622,6818 23568,7385 21391,71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0BAE792-5310-4CAF-8A6C-AAFC8FC37333}" emma:medium="tactile" emma:mode="ink">
              <msink:context xmlns:msink="http://schemas.microsoft.com/ink/2010/main" type="line" rotatedBoundingBox="21445,6612 23622,6818 23568,7385 21391,7179"/>
            </emma:interpretation>
          </emma:emma>
        </inkml:annotationXML>
        <inkml:traceGroup>
          <inkml:annotationXML>
            <emma:emma xmlns:emma="http://www.w3.org/2003/04/emma" version="1.0">
              <emma:interpretation id="{E3F553E4-976D-4FDD-A129-68AB1885EF2A}" emma:medium="tactile" emma:mode="ink">
                <msink:context xmlns:msink="http://schemas.microsoft.com/ink/2010/main" type="inkWord" rotatedBoundingBox="21445,6612 23622,6818 23568,7385 21391,7179"/>
              </emma:interpretation>
              <emma:one-of disjunction-type="recognition" id="oneOf0">
                <emma:interpretation id="interp0" emma:lang="en-IN" emma:confidence="0">
                  <emma:literal>else</emma:literal>
                </emma:interpretation>
                <emma:interpretation id="interp1" emma:lang="en-IN" emma:confidence="0">
                  <emma:literal>use</emma:literal>
                </emma:interpretation>
                <emma:interpretation id="interp2" emma:lang="en-IN" emma:confidence="0">
                  <emma:literal>ase</emma:literal>
                </emma:interpretation>
                <emma:interpretation id="interp3" emma:lang="en-IN" emma:confidence="0">
                  <emma:literal>case</emma:literal>
                </emma:interpretation>
                <emma:interpretation id="interp4" emma:lang="en-IN" emma:confidence="0">
                  <emma:literal>eke</emma:literal>
                </emma:interpretation>
              </emma:one-of>
            </emma:emma>
          </inkml:annotationXML>
          <inkml:trace contextRef="#ctx0" brushRef="#br0">21425 7068 260,'-12'-4'711,"12"4"-110,0 0-50,0 0-46,-10-4-28,10 4-65,0 0-35,0 0-63,0 0-16,0 0-39,12-7-9,-12 7-50,22-6-4,-4 4-41,2-3-2,4 3-44,4-3 2,5 0-42,-1-1 11,1 0-14,3 1-12,-3-2-12,-1 2-8,-1-3-3,-2 1-3,-3 1-5,-4 0 0,-1-1 8,0 0-5,-7 1 5,0-1 0,-3 0 17,-4 2-32,-7 5 20,7-13-30,-7 13 7,-2-11-9,2 11 0,-12-9-2,2 4-6,-3 2 7,-2 0-3,-3 2-1,-1 1 3,0 1 0,-2 0 1,-3 4 2,1 1 7,0 2 6,0 0 16,1 2 17,4 1 14,1 3 23,1-1 2,1 3-2,5-2 22,-2 2 0,6-2-6,2 1-12,1-1-17,3 1-9,2 0-10,3 0-11,0-2-7,5 1-7,2 0-7,1-1 4,2-1-15,1 0-8,1-2-40,2-2-68,0-1-49,2-2-43,2 0-53,-3-1-17,1-3-54,2 0-10,3-2-60,0 0-19,-2-3-28,2-1 36,-1 0-2,5-5 21,-3-1-29,-1-1 5,0-3-16,-1 0 26,-3-2 37,0-2 147,0 0 118,-6-1 172,2-2 4,-4 1 30,2 2-7,-6-1 46,1 0 8,-2 1 16,-1-2-2,-2 3 16,2 0 14,-3 0-18,-2 2 31,0-1-5,-1 2-1,0-2 35,0 4 0,-2 0-34,0-1 10,0 2-1,0 1 17,0 11-22,0-20 12,0 20-39,0-16 2,0 16-37,0-12-1,0 12-41,0 0 28,0 0 53,0 0-30,0 0 18,0 0-9,3 8-14,-1 3-1,-1 1-14,2 3 24,-2 3-39,3 0 18,-3 1-129,0 2-17,0 2 0,1 1 0,-2 1 0,1-2 0,-1 2 0,0-3 0,0-1 0,-1 4 0,-1-5 0,2 0 0,-1 2 0,1-3-128,-1-2-158,1 0-85,-1 0-45,1-2-79,0-3-90,1 1-39,0-3-64,-1-10-160,5 19-331,-5-19-791</inkml:trace>
          <inkml:trace contextRef="#ctx0" brushRef="#br0" timeOffset="475.8172">22645 7049 19,'12'-12'807,"-1"0"-138,0 2-74,-2-1-36,3-1-60,-2 2-47,-1 0-44,0 0-35,-1-2-44,-1 1-24,-1 3-22,0-2-32,-2 3-22,-4 7-21,5-18-30,-5 18-30,-2-14-23,2 14-4,-6-15-28,6 15-11,-14-10-7,5 6-9,9 4-6,-20-4-11,20 4-9,-23 0-1,23 0-11,-22 1 38,9 2-53,3 1 40,0 0-54,0 2 39,1 0-40,0 1-1,0 1-6,2 0 5,2 2 4,3 1 0,-1-1-1,2 1-3,2 1 3,2 0 1,0 1-6,4 1-13,0 0-12,1-1-29,2 3 2,2-2 16,-1 2-3,1-1 13,1-2-1,-1 3 24,1-2-8,-3-2 11,1 2-12,-1-1 29,-1-3-13,-1 2 4,-2-3 5,1 0 12,-3-1 5,0 1 23,-4-9 6,1 11 8,-1-11 19,-3 12 7,3-12-4,-9 9-9,9-9 6,-14 8-10,14-8-3,-21 5-18,21-5-8,-22 1-1,8-1-6,0-1-6,-1 0-8,2-2 5,-3 2-12,0-2 0,1 0-4,0 0-38,2 1-72,1-2-71,2 1-73,-1 0-48,11 3-88,-16-3-105,16 3-78,-11-5-36,11 5-113,0 0-656,0 0-971</inkml:trace>
          <inkml:trace contextRef="#ctx0" brushRef="#br0" timeOffset="995.52">22966 7210 327,'9'-6'780,"-9"6"-111,0 0-19,6-8-72,-6 8-86,6-7-41,-6 7-65,9-7-36,-9 7-61,16-8-10,-6 3-54,3-1 1,1 2-50,2-2-7,1 2-23,1-3 3,2 1-30,1-1 8,-1 3-15,-1-1-15,-2-2-10,1 2-14,-3 0-10,2 0-3,-2-2-8,-1 2 15,-1 1-22,-2-1-22,-2-1 19,0 2-3,-1-1 29,1 0-53,-9 5-1,9-11 35,-9 11-42,4-9 29,-4 9-41,0 0 42,-5-13-52,5 13 4,-13-7 39,3 3-42,-2 4 36,-1-2-39,-1 4 1,-1-2 3,1 4 6,-4 0 35,1 3-42,-2 0 4,3 3 1,-2 2 4,2-1 2,2 3 2,4-2 0,0 2-4,4-2 4,2 2 7,2-1 8,4 1 9,0-1 10,5 1 30,3 0 1,1 0 1,3-3 11,2 1 10,0-1 17,2-1 3,3-2-59,0-1-47,1-3 0,1 2 0,0-2 0,-1-3 0,-2 0 0,2-1 0,0 0 0,-3-1 0,0-2 0,0 2 0,-2-2 0,-1-1 0,-3 3 0,-1-2 0,-1-1 0,0 0 0,-2-1 0,-1 0 0,-8 5 0,13-7 0,-13 7 0,9-8 0,-9 8 0,9-7 0,-9 7 0,0 0-554,5-11-46,-5 11-69,0 0-69,-5-11-99,5 11-683,-7-6-1152</inkml:trace>
        </inkml:traceGroup>
      </inkml:traceGroup>
    </inkml:traceGroup>
    <inkml:traceGroup>
      <inkml:annotationXML>
        <emma:emma xmlns:emma="http://www.w3.org/2003/04/emma" version="1.0">
          <emma:interpretation id="{F19DDB57-02FF-41D2-8EB5-7927BF837D9F}" emma:medium="tactile" emma:mode="ink">
            <msink:context xmlns:msink="http://schemas.microsoft.com/ink/2010/main" type="paragraph" rotatedBoundingBox="22081,7778 22075,8651 21804,8649 21809,77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543AD9-53C0-418A-A6A9-1D581D0F29D2}" emma:medium="tactile" emma:mode="ink">
              <msink:context xmlns:msink="http://schemas.microsoft.com/ink/2010/main" type="line" rotatedBoundingBox="22081,7778 22075,8651 21804,8649 21809,7776"/>
            </emma:interpretation>
          </emma:emma>
        </inkml:annotationXML>
        <inkml:traceGroup>
          <inkml:annotationXML>
            <emma:emma xmlns:emma="http://www.w3.org/2003/04/emma" version="1.0">
              <emma:interpretation id="{85BCA8B7-4718-40B3-ACA5-2248AE31EAA7}" emma:medium="tactile" emma:mode="ink">
                <msink:context xmlns:msink="http://schemas.microsoft.com/ink/2010/main" type="inkWord" rotatedBoundingBox="22081,7778 22075,8651 21804,8649 21809,7776"/>
              </emma:interpretation>
              <emma:one-of disjunction-type="recognition" id="oneOf1">
                <emma:interpretation id="interp5" emma:lang="en-IN" emma:confidence="0">
                  <emma:literal>or</emma:literal>
                </emma:interpretation>
                <emma:interpretation id="interp6" emma:lang="en-IN" emma:confidence="0">
                  <emma:literal>is</emma:literal>
                </emma:interpretation>
                <emma:interpretation id="interp7" emma:lang="en-IN" emma:confidence="0">
                  <emma:literal>are</emma:literal>
                </emma:interpretation>
                <emma:interpretation id="interp8" emma:lang="en-IN" emma:confidence="0">
                  <emma:literal>of</emma:literal>
                </emma:interpretation>
                <emma:interpretation id="interp9" emma:lang="en-IN" emma:confidence="0">
                  <emma:literal>ur</emma:literal>
                </emma:interpretation>
              </emma:one-of>
            </emma:emma>
          </inkml:annotationXML>
          <inkml:trace contextRef="#ctx0" brushRef="#br0" timeOffset="6485.3353">22029 7892 353,'4'-10'753,"-4"10"-141,4-11-58,-4 11-36,2-11-36,-2 11-37,3-12-34,-3 12-50,1-12-40,-1 12-33,0-12-19,0 12-21,-4-8-13,4 8 27,-5-12-68,5 12 24,-6-9-66,6 9 25,-12-7-53,12 7 25,-11-7-55,11 7 23,-14-3-44,14 3 24,-14 0-38,14 0 35,-19 3-37,10-1 25,-1 2-34,0 1 25,1 1-41,2 0 33,-1 2-38,0 1 38,3 1-24,0-1-13,3 1-15,0 3-13,1-1 0,2-2 0,2 4 0,1-2 0,1 2 0,1 1 0,2-4 0,0 4 0,1-3 0,2 0 0,-2 1 0,3-1 0,-1 1 0,-2-1 0,1 0 0,0 0 0,-2-1 0,0 0 0,-3 0 0,1-1 0,-2 1 0,-4-11 0,3 20 0,-3-20 0,-4 19 0,0-11 0,-2 2 0,-1-3 0,-2 2 0,-1 1 0,0-3 0,-2 0 0,0 1 0,-1-3 0,-1 1 0,1 0 0,1-3 0,0-1 0,0 1 0,2-1 0,10-2 0,-21 2 0,21-2 0,-17-3 0,17 3 0,-13-4 0,13 4 0,-9-10 0,9 10 0,-5-9 0,5 9 0,1-15 0,-1 15 0,8-12 0,-8 12 0,9-12 0,-9 12 0,10-11 0,-10 11 0,12-6 0,-12 6 0,13-5 0,-13 5 0,14 3 0,-14-3 0,13 5 0,-6 1 0,-7-6 0,11 15 0,-7-6 0,0 3 0,-2 1 0,0 2 0,-1 2 0,0 1 0,-1 1 0,0-1 0,0 3 0,0 0 0,-1 0 0,1-2 0,0 1 0,-1-1 0,1 1 0,1-3 0,-1 2 0,1-3 0,0 2 0,2-4 0,0 3 0,-1-3 0,3-1 0,-1-1 0,1-2 0,0-1 0,2 1 0,-1-3 0,4-1 0,-1-1 0,3-1 0,-1-2 0,-11-2 0,22 2-165,-22-2-376,18-2-175,-6 0-205,-1-1-924,0-3-1557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49:40.793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DD9201EC-DD67-4A21-AF1E-DBCCCDF0D80B}" emma:medium="tactile" emma:mode="ink">
          <msink:context xmlns:msink="http://schemas.microsoft.com/ink/2010/main" type="writingRegion" rotatedBoundingBox="24648,9281 33021,10512 32850,11679 24476,10447"/>
        </emma:interpretation>
      </emma:emma>
    </inkml:annotationXML>
    <inkml:traceGroup>
      <inkml:annotationXML>
        <emma:emma xmlns:emma="http://www.w3.org/2003/04/emma" version="1.0">
          <emma:interpretation id="{70324DDB-7971-419B-826A-F82D9660E0FD}" emma:medium="tactile" emma:mode="ink">
            <msink:context xmlns:msink="http://schemas.microsoft.com/ink/2010/main" type="paragraph" rotatedBoundingBox="24648,9281 33021,10512 32850,11679 24476,10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E511D7-923B-4403-A990-C278EF18BF33}" emma:medium="tactile" emma:mode="ink">
              <msink:context xmlns:msink="http://schemas.microsoft.com/ink/2010/main" type="line" rotatedBoundingBox="24648,9281 33021,10512 32850,11679 24476,10447"/>
            </emma:interpretation>
          </emma:emma>
        </inkml:annotationXML>
        <inkml:traceGroup>
          <inkml:annotationXML>
            <emma:emma xmlns:emma="http://www.w3.org/2003/04/emma" version="1.0">
              <emma:interpretation id="{AD0FCB30-9E9B-4717-9781-688341D093DA}" emma:medium="tactile" emma:mode="ink">
                <msink:context xmlns:msink="http://schemas.microsoft.com/ink/2010/main" type="inkWord" rotatedBoundingBox="24648,9281 27950,9767 27779,10933 24476,10447"/>
              </emma:interpretation>
              <emma:one-of disjunction-type="recognition" id="oneOf0">
                <emma:interpretation id="interp0" emma:lang="en-IN" emma:confidence="0">
                  <emma:literal>pesto</emma:literal>
                </emma:interpretation>
                <emma:interpretation id="interp1" emma:lang="en-IN" emma:confidence="0">
                  <emma:literal>plans €0</emma:literal>
                </emma:interpretation>
                <emma:interpretation id="interp2" emma:lang="en-IN" emma:confidence="0">
                  <emma:literal>peas €0</emma:literal>
                </emma:interpretation>
                <emma:interpretation id="interp3" emma:lang="en-IN" emma:confidence="0">
                  <emma:literal>plan €0</emma:literal>
                </emma:interpretation>
                <emma:interpretation id="interp4" emma:lang="en-IN" emma:confidence="0">
                  <emma:literal>pas €0</emma:literal>
                </emma:interpretation>
              </emma:one-of>
            </emma:emma>
          </inkml:annotationXML>
          <inkml:trace contextRef="#ctx0" brushRef="#br0">24592 9844 686,'-2'-9'875,"1"-3"-118,-2 3-72,3 9-39,-3-20-16,3 20-64,-1-15-47,1 15 2,0-14-75,0 14-9,-3-11-70,3 11-13,0 0-22,0 0 38,0 0-370,0 0 0,12 7 0,-7 4 0,4 3 0,-1 4 0,-1 3 0,2 3 0,3 3 0,-3 4 0,2 4 0,2 3 0,-4 0 0,1 1 0,2 0 0,-3 0 0,0-1 0,-2-5 0,2 0 0,-5-2 0,3-2 0,-4-2 0,2-1 0,-1-4 0,-4-2 0,2-1 0,-1-4 0,0 0 0,-1-3 0,0-12 0,-1 19-483,1-19-144,-5 13-38,5-13-72,0 0-30,-16 0-789,11-6-1199</inkml:trace>
          <inkml:trace contextRef="#ctx0" brushRef="#br0" timeOffset="279.5209">24629 9887 419,'7'-18'761,"-2"4"-137,4-3-36,1 0-55,4 2-34,0 1-75,4 3-22,2-1-49,-2 4-5,5 2-34,2 1 5,-2 2-33,-2 3-23,1 0-37,1 3-21,-4 0 11,3 1-59,-4 3 29,-1-2-48,-1 2 15,-5 3-57,0-4 18,-1 3-44,-4-1 24,-2 1-44,-1 0 24,-3-9-40,-4 17 20,-1-7-12,-4 0-31,-2 2 23,-4-1-36,0 0 29,-3-1-33,-1 1 30,0-3-39,0 1 10,-2-3-76,0 1-10,3-3-50,1-1-104,1 1-59,0-3-77,3 1-127,13-2-147,-20-3-101,20 3-811,-12-7-1213</inkml:trace>
          <inkml:trace contextRef="#ctx0" brushRef="#br0" timeOffset="720.475">25432 9681 613,'24'-9'730,"-2"0"-67,-3 0-42,-1 1-45,-1-2-92,-2 1-51,-4 3-66,1-1-24,-2 0-43,-2 0-13,-1 1-50,-1 0 0,-6 6-40,8-10-7,-8 10-34,0 0-29,-2-14-5,2 14-33,-10-9-12,10 9-12,-17-8-13,3 5-10,1 2-9,-5-2-6,0 2-5,2 0-2,-4 1-4,2 0-3,1 0 1,3 1-8,-1-1-4,2 0-3,0 1-7,13-1 11,-20 3-3,20-3 11,-18 6 6,11-1 8,7-5 14,-13 10 10,8-1 14,2-1 45,-1 4-26,2-1-2,-3 4 5,3 0 26,-2 2-42,0 0 30,-2 5-24,2-1 26,0 1-79,0 2-22,1 1 0,-2 1 0,3 1 0,-1-2 0,2 1 0,-2 0 0,1-1 0,2 1 0,0-4 0,0-2 0,0 1 0,5-3 0,-4 0 0,2 1 0,2-4 0,-1 0 0,0-1 0,5-1 0,-1-2-123,0-3-259,3 0-38,3-2-16,-2 1-72,5-4-28,1-2-27,0-1 0,3-1-33,-3-2-33,7-2-444,-1-3-688</inkml:trace>
          <inkml:trace contextRef="#ctx0" brushRef="#br0" timeOffset="942.1936">25733 10014 863,'7'-15'643,"-1"3"-78,-2 1 4,0 0-64,0 0-27,-2 1-42,-2 10-39,0-17-43,0 17-22,0-12-24,0 12-16,0 0-30,-7-10 28,7 10-53,0 0 17,-7 6-49,7-6 2,-2 13-43,-1-3 12,3-10-59,-1 20 6,2-7-51,-1-2 16,3 0-47,-1 1 22,2 1-44,-2 1 22,1-2-35,2 0 17,-1-2-71,1 0-61,-1 1-9,0-3-80,1 1-33,4-3-42,-5 2-47,-4-8-23,10 8-62,-10-8-66,14 5-45,-14-5-75,14-1-161,-14 1-429,17-9-792</inkml:trace>
          <inkml:trace contextRef="#ctx0" brushRef="#br0" timeOffset="1203.3757">25773 9766 707,'-13'-8'690,"3"4"-113,0 0-56,10 4-20,-12-6-59,12 6-36,0 0-59,-11-4-31,11 4-59,0 0-2,12-4-46,-12 4 0,17-4-38,-5 3 12,0-2-35,4-2-2,-2 1-27,-3 0-2,1 0-4,-2 0 10,-1-1-18,1 0-20,-4 0-5,-6 5-24,9-12-15,-9 12-7,2-12-7,-2 12-6,-4-10-4,4 10-12,-9-9-3,9 9 6,-16-10-19,16 10-46,-15-5-40,15 5-76,-16-3-52,16 3-80,-13-4-102,13 4-58,-10 4-56,10-4-106,0 0-688,0 0-919</inkml:trace>
          <inkml:trace contextRef="#ctx0" brushRef="#br0" timeOffset="1609.369">26095 9586 482,'8'-5'822,"-8"5"-120,7-7-59,-7 7-51,7-8-101,-7 8-27,11-6-86,-11 6-24,16-8-48,-5 3-4,2 2-51,0-1-12,1 1-29,0-2-22,2 4-33,-3 0-16,1-2-21,-1 2-12,-1 0 1,-12 1-23,21 0-3,-21 0-16,19 2 10,-19-2 6,18 8 13,-18-8 1,13 12-11,-6-4-12,-3 2 8,2 3-12,-2 2-2,0 2 0,-2 0-6,0 6-5,1 0-39,1 3-16,-4 3 0,4 3 0,-2-1 0,1 1 0,0 1 0,-1-2 0,0-3 0,0-1 0,0-1 0,1 0 0,-1 0 0,2-2 0,-2-1 0,0-4 0,1-1 0,-1-1 0,-2-3 0,2-2 0,1 0 0,-3-2 0,0-10 0,0 18 0,0-18 0,-3 13 0,3-13 0,-8 12 0,8-12 0,-9 9 0,9-9 0,-14 4 0,14-4 0,-13 3 0,13-3 0,-19 0-16,19 0-425,-15-4-93,15 4-110,-16-5-112,16 5-147,-9-12-649,9 12-1192</inkml:trace>
          <inkml:trace contextRef="#ctx0" brushRef="#br0" timeOffset="1860.8535">26784 9919 285,'10'-4'974,"-10"4"-149,13-8-70,-13 8-75,10-5-28,-10 5-81,12-7-53,-12 7-18,11-5-88,-11 5-33,12-7-88,-12 7 4,17-7-63,-5 5-1,-3-2-67,2 2 1,3-1-62,-3 2 8,2-2-63,-1 2-48,1-2 0,1 2 0,-1 0 0,-1 0-52,-12 1-140,21 0-49,-21 0-45,19 0-39,-19 0-44,20 0-61,-20 0-98,13 2-14,-13-2-32,13 3-93,-13-3-592,0 0-866</inkml:trace>
          <inkml:trace contextRef="#ctx0" brushRef="#br0" timeOffset="2077.127">26915 9989 563,'-14'8'697,"3"0"-71,2-2-12,-3 2-43,6-1-70,-1-1-22,7-6-63,-12 13-9,12-13-29,-6 13-4,6-13-35,-2 11-22,2-11-38,4 12-15,-4-12-36,12 8-32,-5-3-29,3 0-29,2-3-34,-1 3-17,2-3-17,3 0 0,0-1-60,2 1-44,0-2-99,0 0-69,2-2-41,-2 2-65,4-1-81,-3-1-85,3 0-59,2-3-61,1 2-57,0-4-148,7 0-307,-3-2-722</inkml:trace>
          <inkml:trace contextRef="#ctx0" brushRef="#br0" timeOffset="2461.5054">27705 9822 615,'0'0'719,"3"-16"-80,-3 16-36,-2-13-69,2 13-30,-4-10-57,4 10-12,-11-11-55,11 11-4,-14-7-56,14 7-7,-19-3-24,19 3-29,-22 4-10,9 2-19,-2 1 1,0 1-18,-1 5 12,1 0-43,0 2 13,0 1-51,-1 4-65,3-2-80,4 2 0,-2 0 0,4 2 0,1 1 0,1-2 0,3 1 0,2-1 0,2-3 0,0 0 0,3 2 0,3-1 0,0-2 0,3-1 0,2-1 0,3-3 0,1 0 0,2-3 0,2-1 0,-2-1 0,1-4 0,1-1 0,-2-1 0,2-2 0,0 0 0,2-3 0,0-1 0,-2-4 0,1-1 0,-2 0 0,-2-3 0,-4-3 0,4-3 0,-3-1 0,-3 1 0,-1-1 0,-5-1 0,-2 5 0,-4-2 0,0 0 0,-5 1 0,-2 2 0,-4-2 0,-1 2 0,-1 2 0,-5 1 0,1 3 0,-4 0 0,0-1 0,0 3 0,-3 2-472,0 1-194,1 3-166,-3 2-1128,5-1-1700</inkml:trace>
        </inkml:traceGroup>
        <inkml:traceGroup>
          <inkml:annotationXML>
            <emma:emma xmlns:emma="http://www.w3.org/2003/04/emma" version="1.0">
              <emma:interpretation id="{EDA944CA-902A-4D93-8676-2D067B7F1D27}" emma:medium="tactile" emma:mode="ink">
                <msink:context xmlns:msink="http://schemas.microsoft.com/ink/2010/main" type="inkWord" rotatedBoundingBox="30513,10245 33007,10611 32902,11321 30409,10955"/>
              </emma:interpretation>
              <emma:one-of disjunction-type="recognition" id="oneOf1">
                <emma:interpretation id="interp5" emma:lang="en-IN" emma:confidence="0">
                  <emma:literal>cases</emma:literal>
                </emma:interpretation>
                <emma:interpretation id="interp6" emma:lang="en-IN" emma:confidence="0">
                  <emma:literal>case 2,</emma:literal>
                </emma:interpretation>
                <emma:interpretation id="interp7" emma:lang="en-IN" emma:confidence="0">
                  <emma:literal>case 2</emma:literal>
                </emma:interpretation>
                <emma:interpretation id="interp8" emma:lang="en-IN" emma:confidence="0">
                  <emma:literal>casers</emma:literal>
                </emma:interpretation>
                <emma:interpretation id="interp9" emma:lang="en-IN" emma:confidence="0">
                  <emma:literal>case 23</emma:literal>
                </emma:interpretation>
              </emma:one-of>
            </emma:emma>
          </inkml:annotationXML>
          <inkml:trace contextRef="#ctx0" brushRef="#br1" timeOffset="5.09108E7">30879 10681 809,'0'0'758,"1"-17"-87,-1 17-43,-1-21-27,0 10-62,-2 1-70,-1-1-73,-1-1-32,-3 0-7,-2 0-54,-1 1-27,-3 1-36,0 4-20,-4-3-26,0 5-15,-1 2-28,-4 2-8,0 3-25,-3 3-1,-3 3-11,1 5-14,-4 3-21,1 3-7,4 2-4,2 2-21,4-3-8,5 2-4,2 0-9,2 1 1,4-2-8,4-2-13,4-1-27,3 0-27,3 1-41,5-3-34,4 0-41,3 0-11,5-1-15,3-4-4,2-2-10,1-3 6,2-2-6,-1-2 27,1-2 0,6-2 32,0-4 9,8-2 19,-3-2 8,3-4 36,-3-2-2,-1-3 44,0-2-13,-4 1 35,-1-2 0,-3-2-4,-4 2 17,-2-2 11,-7 4 23,-3 0 2,-4 4 48,-4 2-21,-5-1 15,-2 5-12,-2 9 16,-6-13-8,-3 9 19,-4 1 28,0 6 12,-6-1 11,-5 6-1,-2 3 3,-1 1-37,1 4-17,0 0-12,2 2-9,2 0-20,4 2-9,4-4-12,3 1-3,4-2 1,2-1-2,4-1-15,3-1-17,2-3-22,4 2-23,2-4-38,4 0-17,0-4-23,3-1 3,-3 0-14,4-5 10,1-1-18,1-3 27,1-3 12,-1 0 28,-2-2-1,3-6 29,-5 0 18,-2 1 11,-1 0 6,-2 2 18,-3 1 24,-1 2 18,-2 3 1,-5 9-1,6-13 6,-6 13 11,0 0 10,0 0 10,0 0 2,0 0-4,-11 4-16,11-4-4,-7 11-9,7-11-2,-4 15-17,4-15-1,-1 17-10,1-17 6,5 16-11,-5-16 6,11 17-10,-4-12 7,2 1-12,0 0 6,1-4-5,3 0 9,1-1-16,1-2 13,1-3-12,3-1 8,0-1-11,0-4 9,0-1 0,-2 0-2,1-4 3,0-5-1,-4-1-9,1-1 10,-5 4-6,-2-3 12,0 3-3,-3 1 10,-3 1 6,-2 4-14,-1 0-5,-4 0 10,1 2-11,-2 1 8,-2 2-6,0 2 1,8 5-4,-19-4 6,19 4-11,-19 5 2,11-1-2,2 3 0,0 2-3,2 2-7,1 1-10,1 2-5,2 1-19,1 3 1,4-1-7,-1 4 20,4 1-1,-1-2 16,1 0-3,2 1 13,-3-1 0,-1-2 35,-1-2 16,-1 0 33,-4-2 18,0 0 21,-5-2 12,1 2 14,-2-2 15,-2-2-29,-4-1-20,1 1-10,1-4-13,-4 1-37,3-1 13,1-3-20,-1-1-1,11-2-23,-17 3-54,17-3-61,-13-1-91,13 1-70,0 0-88,-6-11-67,6 11-85,4-9-70,-4 9-79,11-10-681,-2 2-934</inkml:trace>
          <inkml:trace contextRef="#ctx0" brushRef="#br1" timeOffset="5.09111E7">31595 10799 507,'0'0'577,"15"-6"-67,-15 6-33,19-7-39,-9 3-45,2 0 4,2 0-52,0-1-15,0 0-56,2-2-31,0 1-55,0-1-8,0 0-27,2-3 0,-3 4-31,-1-4 12,-1 2-9,0-1 1,-3 2-14,-1-1 2,-1 0-20,-1 1-13,-2-2-14,-5 9-6,5-12-16,-5 12-1,-1-12-12,1 12-1,-6-9-8,6 9 0,-13-5 0,13 5 19,-17 1 11,6 1 19,1 4 18,-3-1 22,0 3 5,0 3 7,1 3-1,1 0-2,2 1 4,2 1-25,2 1-16,1-1-12,4 1-16,0 0-14,2 0-9,5-3-3,-1 1-7,3 2-4,3-1 1,2 0-50,2-5-85,2 1-68,1-4-68,2 1-62,2-3-65,1-1-60,1-3-68,2 0-28,3-2-17,-1 0-228,-1-3-418,5-2-807</inkml:trace>
          <inkml:trace contextRef="#ctx0" brushRef="#br1" timeOffset="5.09115E7">32324 10676 632,'-1'-11'722,"-2"-1"-35,2 2-29,0-2-57,-1 1-38,4 0-39,-1-1-74,2 3-52,2-2-38,2 1-34,5-1-19,1 4-44,2 0-17,3 1-18,2 3-17,0 1-21,0 3-21,0 0-4,0 2-26,-1 3-6,-3 1-28,-2 0-2,-2 4-92,-1 0-11,-4 1 0,-2 3 0,-4-2 0,-2 1 0,-4 2 0,-3 3 0,-3-2 0,-2 0 0,-2-1 0,-3 2 0,-1-1 0,-1-1 0,4-2 0,-1-2 0,3-1 0,4-1 0,0-1 0,2-1 0,3-1 0,5-7 0,1 12 0,-1-12 0,19 8 0,-2-7 0,5 0 0,4 1 0,4-4 0,0 1 0,8-1 0,-3-1 0,2 1 0,-2-1 0,1 1 0,-7-2 0,-1 2 0,-3-1 0,-4 0 0,0 1 0,-5 1 0,1-1 0,-4 0 0,-1 1 0,-12 1 0,18-3 0,-18 3 0,16-1 0,-16 1 0,12-2 0,-12 2 0,0 0 0,0 0 0,0 0 0,0 0 0,0 0 0,0 0-554,0 0-310,-21-1-153,7 2-800,-4-1-1521</inkml:trace>
          <inkml:trace contextRef="#ctx0" brushRef="#br2" timeOffset="5.3356E7">32681 10928 333,'0'0'626,"0"0"-107,0 0-55,-16-5-36,16 5-48,0 0-14,0 0-19,-14-5-23,14 5-9,0 0-47,0 0-13,0 0-33,0 0-12,0 0-10,11-11 0,-11 11 2,0 0-18,25-3-21,-25 3-17,24-1 3,-24 1 7,28 3 25,-10-2 2,-1 3-39,1 0-10,-2-1-15,2 1-8,0 2-15,-3-1 1,3 1-5,-4 3-16,0-1 7,-1 1-8,-4 1-3,2 0-8,-5 3 15,-6-13 2,3 24-34,-3-24-47,-8 30 0,-1-15 0,-4 2 0,-7 1 0,-3 0 0,-3-1 0,-1 1 0,-1-4 0,0 0 0,-4 0 0,1-3 0,1 0 0,-1-2 0,3 0 0,1-2 0,1-1 0,1-3 0,3 0 0,-1-2 0,2-1-184,2-4-189,1 3-93,0-1-90,0-2-151,18 4-153,-28-3-737,28 3-1250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38:58.496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B3D0627A-4CA5-4460-9140-38B6621267FB}" emma:medium="tactile" emma:mode="ink">
          <msink:context xmlns:msink="http://schemas.microsoft.com/ink/2010/main" type="writingRegion" rotatedBoundingBox="27968,11906 32739,12009 32690,14292 27918,14189"/>
        </emma:interpretation>
      </emma:emma>
    </inkml:annotationXML>
    <inkml:traceGroup>
      <inkml:annotationXML>
        <emma:emma xmlns:emma="http://www.w3.org/2003/04/emma" version="1.0">
          <emma:interpretation id="{DFFEBDAD-A1A6-4795-ACB9-067A30C695A6}" emma:medium="tactile" emma:mode="ink">
            <msink:context xmlns:msink="http://schemas.microsoft.com/ink/2010/main" type="paragraph" rotatedBoundingBox="27968,11906 32739,12009 32723,12731 27952,12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2347C1-9064-4E49-BC63-2EBFF64698DE}" emma:medium="tactile" emma:mode="ink">
              <msink:context xmlns:msink="http://schemas.microsoft.com/ink/2010/main" type="line" rotatedBoundingBox="27968,11906 32739,12009 32723,12731 27952,12628"/>
            </emma:interpretation>
          </emma:emma>
        </inkml:annotationXML>
        <inkml:traceGroup>
          <inkml:annotationXML>
            <emma:emma xmlns:emma="http://www.w3.org/2003/04/emma" version="1.0">
              <emma:interpretation id="{3A1C62FE-995B-4642-B7F7-2153C23434C0}" emma:medium="tactile" emma:mode="ink">
                <msink:context xmlns:msink="http://schemas.microsoft.com/ink/2010/main" type="inkWord" rotatedBoundingBox="27968,11906 32739,12009 32723,12731 27952,12628"/>
              </emma:interpretation>
              <emma:one-of disjunction-type="recognition" id="oneOf0">
                <emma:interpretation id="interp0" emma:lang="en-IN" emma:confidence="0">
                  <emma:literal>mismatch</emma:literal>
                </emma:interpretation>
                <emma:interpretation id="interp1" emma:lang="en-IN" emma:confidence="0">
                  <emma:literal>mis match</emma:literal>
                </emma:interpretation>
                <emma:interpretation id="interp2" emma:lang="en-IN" emma:confidence="0">
                  <emma:literal>mes match</emma:literal>
                </emma:interpretation>
                <emma:interpretation id="interp3" emma:lang="en-IN" emma:confidence="0">
                  <emma:literal>messmates</emma:literal>
                </emma:interpretation>
                <emma:interpretation id="interp4" emma:lang="en-IN" emma:confidence="0">
                  <emma:literal>mis maters</emma:literal>
                </emma:interpretation>
              </emma:one-of>
            </emma:emma>
          </inkml:annotationXML>
          <inkml:trace contextRef="#ctx0" brushRef="#br0">45 207 385,'0'0'842,"-17"-11"-121,17 11-74,-13-16-79,13 16-63,-9-14-23,9 14-92,-8-15-56,8 15-67,0 0-4,0 0-55,0 0-19,0 0-46,17-2-5,-17 2-41,19 16-7,-7-6-13,0 3-13,2 3-14,-6 1-7,4-1-7,-3 0-10,2 0-2,-4 0-6,-1 0-3,2-2-3,-2-2-2,-6-12 6,7 22-6,-7-22-1,6 18-1,-6-18-1,0 0-3,2 16 0,-2-16-2,0 0 2,0 0-2,-9-10-6,9 10 2,-6-17 2,1 2 0,4-3 13,-4-1-20,4-2 18,1-3-20,0 0 19,1-1-19,4 1 14,1 2-17,1-2 22,5 3-22,1 2 23,2 3-19,3-1 18,3 6-17,0 4 12,4 3-16,-4 2 24,5 4-20,-1 4 17,-4 3-16,0 0 13,4 7-15,-4-1 5,-2 3 1,-4-2 2,-1 4-1,-1-3 0,-2 4 2,-4-2 0,0 0-5,-2-3 6,1-1-1,-6-15-3,7 26 1,-7-26 1,6 20 2,-6-20-2,3 12-3,-3-12-1,0 0-1,0 0-12,0 0-4,0 0-5,0 0-8,11-16 3,-11 16 0,4-31 4,2 12 6,2-4 21,-2 0-19,1-2 20,5 0-13,-2 2 17,4 0-15,-1-1 16,-2 6-15,5 0 28,-1 3-14,0 4 32,3 0-18,1 4 28,-1 1-15,-1 5 27,0 2-2,0 3-11,2 5 10,-1 2-7,-3 0 2,1 2-17,-2 1-1,-4 4-10,2-1 3,-1 3-11,-4-1-4,1-1-6,-1 2-15,-1-3-64,0 1-81,0-4-103,1 0-81,-1 1-116,0-3-93,3-4-80,-9-8-208,15 17-350,-15-17-796</inkml:trace>
          <inkml:trace contextRef="#ctx0" brushRef="#br0" timeOffset="483.4966">1174-55 264,'-15'7'810,"15"-7"-129,-20 11-52,20-11-96,-12 9-43,12-9-74,0 0-21,0 0-68,0 0-32,0 0-65,14 11-10,-14-11-30,25-9-7,-10 1-37,0 1-2,1 0-37,-1 2 6,-1-5-29,-1 3 17,-1-2-34,-3-2 10,-9 11-30,12-17 10,-12 17-29,4-19 8,-4 19-20,-8-16 11,8 16-23,-15-14 16,15 14-23,-26-7 12,26 7-36,-27 0-15,12 3-73,-2 3-43,2 2-84,0 6-95,-2-1-117,4 5-102,0-2-244,4 3-468,1-1-875</inkml:trace>
          <inkml:trace contextRef="#ctx0" brushRef="#br0" timeOffset="215.6563">1251 12 555,'8'-23'684,"-8"23"-131,0 0-30,0 0-48,0 0-44,0 0-20,0 0-43,0 0-24,-5 15-73,5-15-13,-6 26-52,5-11-23,-1 2-33,-1-2-24,3 3-19,3-1-18,-1 0-21,-1 1-15,4 0-6,1-3-13,0 1-5,-2-2-9,5-1-16,-1-2-26,-1 0-51,2-3-37,1 0-45,-10-8-51,21 8-52,-21-8-46,20 3-60,-20-3-94,20-4-151,-20 4-462,20-16-687</inkml:trace>
          <inkml:trace contextRef="#ctx0" brushRef="#br0" timeOffset="867.2476">1836 199 768,'0'0'718,"13"-18"-70,-13 18-99,0-17-53,0 17-64,-7-20-60,-4 9-3,2 2-56,-4 1-28,-3 1-33,-4 0-9,-2 3-51,2-1-11,0 4-39,-1 0-6,1 1-52,1 1-15,0 0 4,1 4-33,3-1-10,1 1-6,2 3-4,12-8-5,-13 14-1,13-14-5,-2 20-3,2-20 2,14 24-6,-1-9-6,5 0-9,3 3-19,1-4-26,4 3 1,-1-1-15,2 0 18,-5-3 0,4 1 11,-7-2 0,0-1 25,-4 1-10,-1-2 15,-4-1-4,-1-1 11,-9-8-5,6 19 11,-6-19-3,-6 17 1,-3-6-3,-1-4 5,-4 3-3,-2-3 13,-6 0-14,1-1 1,0-1-2,0 1 13,-3-3-14,6 1 4,-1-3-81,-1-1-56,3-1-106,2-3-98,-2 1-94,17 3-107,-16-10-775,16 10-922</inkml:trace>
          <inkml:trace contextRef="#ctx0" brushRef="#br0" timeOffset="1463.4019">2039 151 815,'0'0'832,"15"-7"-129,-15 7-82,0 0-92,13-7-103,-13 7-38,0 0-72,15 3-14,-15-3-35,13 10-42,-13-10-37,14 19-21,-7-8-24,1 1-28,-1 0-21,2 1-20,-4 4-14,1-3-14,-1 0-6,1 3-13,0-4-3,-3 2-4,-3-15-5,9 24-6,-9-24 3,6 19-2,-6-19 1,2 18-4,-2-18-2,0 0 1,0 0-2,-2 20-6,2-20 5,0 0-5,0 0 1,-10-10 3,10 10-1,-6-20-2,6 20 1,-3-29 6,3 29-5,0-32 3,0 14-3,3 0 0,1 2 1,-1-2-3,6 1 2,0 0 2,0 4 21,2 1-21,2 1 26,0 4-14,2 1 30,3 6-27,-18 0 5,35 0 1,-18 5 8,0 1-17,1 4-2,-3 1 6,1-1-8,-2 4-2,-4-1-1,2 4 0,-2-1-4,-2-1 2,-2 0 2,-3-1-3,1-1 12,-4-13-24,3 26 12,-3-26-3,0 20-2,0-20 7,-3 18-9,3-18-2,-6 14 3,6-14 6,0 0-10,-13 10 0,13-10-7,0 0-4,0 0 4,-18-8 2,18 8-2,-8-18 4,4 3-2,3 1 3,1-4 1,0 1 3,1 0-1,3-5 3,2 2-1,0 1-5,3 0 4,3 1 3,0 1 2,2 2 4,1 3 11,-1 1 11,4 3 20,0 3 4,-1 2-2,2 0 31,-1 6-19,-2-2 26,2 2-21,-3 4-29,3 1-6,-5 2-6,-1 1-7,-1 0-5,-1 2-20,-1 0-43,-3 1-82,0 2-89,-1-1-87,-1 1-83,1 0-101,-1 2-78,-1-2-33,2 0-859,0 1-1079</inkml:trace>
          <inkml:trace contextRef="#ctx0" brushRef="#br0" timeOffset="1876.1496">3165 308 395,'12'-16'782,"-5"1"-128,-1 0-55,0 1-54,-3-3-76,-3 17-26,0-31-66,0 31-34,-8-27-32,8 27-34,-14-22-32,2 15-20,0 0-30,-3 1-27,15 6-24,-32-2-17,16 6-15,-2 2-14,-1 2 0,-2 2-21,5 2 1,-2 1-29,4 4 0,-1 1-17,3-1 1,2 1-17,2-2 7,2 0-15,3 0 8,1-1-12,2-15 16,2 26-16,-2-26 5,9 22-10,-9-22 6,18 15-12,-18-15-14,21 6-17,-21-6-12,27-1-15,-14-4 0,2-1 9,-1-1 11,2-5 7,-2 1 5,-1-2 8,-1-1 1,-3 0 7,-2 3 1,-1-3 11,2 0 0,-2 4 16,-6 10 15,7-22 12,-7 22 1,6-18-4,-6 18-10,6-12 2,-6 12-8,0 0 4,0 0-7,0 0 2,12 10-8,-12-10 36,6 14-43,-6-14 12,8 22-15,-2-9-2,-4 0 1,-2-13 2,8 25-44,-2-11-94,-6-14-70,10 27-88,-10-27-82,9 22-112,-9-22-89,8 23-272,-8-23-378,13 15-835</inkml:trace>
          <inkml:trace contextRef="#ctx0" brushRef="#br0" timeOffset="2530.7421">3417 416 582,'-3'-14'616,"3"14"-114,3-28-86,1 15-79,5-1-73,3-1-58,1 1-34,5 3-36,3-2-24,2-2-20,3 2-21,6 1-13,-1 0-11,0 1-5,2 3-13,3-3-2,-3 2 16,0-2-8,-4 0 5,3 1 10,-4 0-1,-1-1 12,0 1 13,-3 1 16,-2 0 41,-3-1 5,1 1 34,-5 4-8,-2-6 26,-13 11-5,24-11-19,-24 11-35,13-9-18,-13 9-27,0 0 15,0 0-18,0 0 4,0 0-3,-13-11 15,13 11-5,-19 11 7,7-5 8,-2 2-1,-1 6-6,0 2-9,-1-1 16,1 3-22,0 4 3,2-2-28,1 0-1,1 1-21,2 0 4,4 0-20,-1 0 6,4-3-18,2 0 9,2-3-12,2 0 1,3-4-53,2 2-50,3-5-56,2-1-33,4-3-28,-2 0-34,3-4-49,2 0-43,5-5-12,-1-1-46,0-2 4,4-3-34,-1-2 17,0-4-79,-1 1-24,0-8-334,-3-2-389</inkml:trace>
          <inkml:trace contextRef="#ctx0" brushRef="#br0" timeOffset="2170.9641">3536 166 698,'-9'-16'783,"2"3"-50,1-1-98,-5-4-70,4 0-36,-2 2-40,0-4-61,4 1-24,-4 6-9,5-2-6,-1 0-46,1 2-35,4 13-45,-7-21-53,7 21-34,-6-16-39,6 16-10,0 0 11,0 0-24,0 0-7,6 13-3,-1 0-14,0 5-64,1 3-26,1 0 0,1 7 0,1 3 0,1-3 0,-2 2 0,1-1 0,0 3 0,0-5 0,-3 2 0,1-4-221,0-1-73,-2-1-57,1-1-78,-3-2-48,-2-2-113,-1 0-53,0-18-126,-1 29-636,1-29-1006</inkml:trace>
          <inkml:trace contextRef="#ctx0" brushRef="#br0" timeOffset="2871.0433">4349 76 1171,'3'-16'453,"-2"-1"-4,-1 17-35,6-23-57,-6 23-50,5-19-44,-5 19 7,0 0-10,0 0 13,0 0-40,0 0-3,0 0-26,12 13-6,-12-13-20,4 28-19,1-10-7,-4-2-9,4 6-5,-4 2-5,1-2-20,1 2-18,-2-1-15,1-2-15,-2 1-13,2-2-8,-2-2-10,0 0-13,0-18 4,0 31-8,0-31 1,0 25 4,0-25-1,-2 19-1,2-19-9,0 0-5,-6 16 4,6-16 0,0 0-8,0 0-2,-15-8 1,15 8 8,-9-17-9,9 17-15,-6-30 23,6 30 5,0-34 8,0 18-3,3-1 4,6-4-3,-2 4 10,4-4-5,5 7 31,0-3 4,2 3 30,3 3-15,3 1 20,-2 2-9,2 5-2,0-1-7,0 4-6,1 3-15,-1 2-5,0 2-14,-3 6-5,3 1-12,-3 5 0,-5 1-10,-3 4 13,-2 4-69,-5-1-85,-6 1-111,-6 7-83,-5 6-115,-6 6-121,-9 7-141,-7-3-256,1-2-411,-7-1-972</inkml:trace>
        </inkml:traceGroup>
      </inkml:traceGroup>
    </inkml:traceGroup>
    <inkml:traceGroup>
      <inkml:annotationXML>
        <emma:emma xmlns:emma="http://www.w3.org/2003/04/emma" version="1.0">
          <emma:interpretation id="{A0BE27E2-8412-4CDA-AD5E-59BDC210788F}" emma:medium="tactile" emma:mode="ink">
            <msink:context xmlns:msink="http://schemas.microsoft.com/ink/2010/main" type="paragraph" rotatedBoundingBox="28522,13321 31763,13149 31811,14058 28570,142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B51E33-4B54-4F55-8617-4D874746E6EC}" emma:medium="tactile" emma:mode="ink">
              <msink:context xmlns:msink="http://schemas.microsoft.com/ink/2010/main" type="inkBullet" rotatedBoundingBox="28522,13321 28989,13296 29038,14205 28570,14230"/>
            </emma:interpretation>
            <emma:one-of disjunction-type="recognition" id="oneOf1">
              <emma:interpretation id="interp5" emma:lang="en-IN" emma:confidence="0">
                <emma:literal>Q</emma:literal>
              </emma:interpretation>
              <emma:interpretation id="interp6" emma:lang="en-IN" emma:confidence="0">
                <emma:literal>a</emma:literal>
              </emma:interpretation>
              <emma:interpretation id="interp7" emma:lang="en-IN" emma:confidence="0">
                <emma:literal>&amp;</emma:literal>
              </emma:interpretation>
              <emma:interpretation id="interp8" emma:lang="en-IN" emma:confidence="0">
                <emma:literal>%</emma:literal>
              </emma:interpretation>
              <emma:interpretation id="interp9" emma:lang="en-IN" emma:confidence="0">
                <emma:literal>£</emma:literal>
              </emma:interpretation>
            </emma:one-of>
          </emma:emma>
        </inkml:annotationXML>
        <inkml:trace contextRef="#ctx0" brushRef="#br0" timeOffset="3527.6384">944 1588 512,'10'-13'696,"-1"1"-76,0 0-54,2-4-34,-4 3-58,4-4-33,-4 2-39,2-2-56,0-1-23,-6 3-29,3-3-33,-5 2-29,-1 16 2,0-32-42,-3 18-19,-3 1-40,-1 0-3,-5 6-26,-3-3-5,-3 5-13,-1 3-12,-3 2-8,-5 3-8,-3 4-22,-3 6-9,3 2 24,-3 6-29,2 3-6,6 1-3,5-1-5,4 1-9,3 2 18,2-6-13,7 3 3,4-4 11,1-1-18,5 1-3,5-4 10,2 0-10,3-1 8,5-4 1,2-1-3,2-4-4,0 1 10,2-5-9,0-1 3,-3-1 0,-2 0-1,4-1 36,-7-1-44,-3-1 2,1-1 4,-17 4 6,16-6-9,-16 6 8,0 0-3,0 0-10,-15-3 5,15 3-3,-34 7 2,10-1 1,-6 4-3,-3 0 7,1 1-6,-3 3 0,0 3 2,5-2-1,3 1 7,2 2-3,4 1-4,1-1 2,4 0-4,7-3 3,0 2-10,4-3 10,5-14-13,0 25-12,0-25-63,12 23-23,-1-13-63,2-4-52,4 0-53,-1-3-59,-16-3-89,37 0-60,-17-3-48,-4-1-178,4-3-483,-3-3-810</inkml:trace>
        <inkml:trace contextRef="#ctx0" brushRef="#br0" timeOffset="3961.0987">768 1403 787,'-13'-29'796,"1"2"-63,0 0-87,3 5-54,-2 3-30,4 1-102,1 3-63,0 2-89,6 13-17,-5-14 3,5 14-17,0 0-21,0 0-13,8 11-10,-2 3 19,3 5-23,-2 4-10,5 7 3,2 2-13,-1 6-24,2 1-185,-2 2 0,4 2 0,-1-1 0,1 0 0,-4 2 0,2-2 0,-2-1 0,-1 1 0,-1 0 0,1-3 0,-2 0 0,-2-5 0,-1-3 0,0-1-271,-1-4-156,-1-2-68,-2-2-112,-2-4-133,4 2-158,-1-5-610,-1-2-1136</inkml:trace>
      </inkml:traceGroup>
      <inkml:traceGroup>
        <inkml:annotationXML>
          <emma:emma xmlns:emma="http://www.w3.org/2003/04/emma" version="1.0">
            <emma:interpretation id="{845BC73B-69E4-4291-AFA3-422DBD3297D4}" emma:medium="tactile" emma:mode="ink">
              <msink:context xmlns:msink="http://schemas.microsoft.com/ink/2010/main" type="line" rotatedBoundingBox="29613,13439 31772,13324 31796,13787 29638,13902"/>
            </emma:interpretation>
          </emma:emma>
        </inkml:annotationXML>
        <inkml:traceGroup>
          <inkml:annotationXML>
            <emma:emma xmlns:emma="http://www.w3.org/2003/04/emma" version="1.0">
              <emma:interpretation id="{E703CAF2-AF31-4012-9679-8B87803DA77A}" emma:medium="tactile" emma:mode="ink">
                <msink:context xmlns:msink="http://schemas.microsoft.com/ink/2010/main" type="inkWord" rotatedBoundingBox="29621,13412 30808,13576 30742,14050 29556,13886"/>
              </emma:interpretation>
              <emma:one-of disjunction-type="recognition" id="oneOf2">
                <emma:interpretation id="interp10" emma:lang="en-IN" emma:confidence="0">
                  <emma:literal>It</emma:literal>
                </emma:interpretation>
                <emma:interpretation id="interp11" emma:lang="en-IN" emma:confidence="0">
                  <emma:literal>let</emma:literal>
                </emma:interpretation>
                <emma:interpretation id="interp12" emma:lang="en-IN" emma:confidence="0">
                  <emma:literal>le:</emma:literal>
                </emma:interpretation>
                <emma:interpretation id="interp13" emma:lang="en-IN" emma:confidence="0">
                  <emma:literal>I:</emma:literal>
                </emma:interpretation>
                <emma:interpretation id="interp14" emma:lang="en-IN" emma:confidence="0">
                  <emma:literal>ie=</emma:literal>
                </emma:interpretation>
              </emma:one-of>
            </emma:emma>
          </inkml:annotationXML>
          <inkml:trace contextRef="#ctx0" brushRef="#br0" timeOffset="4498.9235">1697 1501 264,'0'0'881,"-7"-28"-122,2 15-75,2-2-62,-1 1-39,-1-1-31,5 15-69,-7-25-35,7 25-31,-6-22-47,6 22-52,-6-17-63,6 17-37,0 0-9,0 0-6,0 0 9,0 0-7,0 0-14,-2 17-14,4-1-37,1 2-140,-2 1 0,1 6 0,2-1 0,-2 0 0,-1 2 0,4-1 0,-4 3 0,2-3 0,0 0 0,0 1 0,-1-4 0,-1 3-16,1-2-362,1-5-75,-2 0-98,1 0-106,4-5-112,-5 5-927,-1-18-1374</inkml:trace>
          <inkml:trace contextRef="#ctx0" brushRef="#br0" timeOffset="4795.4964">2057 1557 194,'7'-21'906,"-4"4"-150,-2-1-109,-1 1-56,-1-1-79,-2-1-48,-3 3-69,-1 1-64,-2-1-25,-5 2-41,2 4-24,-6 1-27,2 3-20,-3 4-12,-1 1-8,-1 1-18,2 2-12,-2 3-12,0 2-6,2 4-10,1 2-15,3 0-1,2 2-1,1 3-11,4 0-11,4 1-11,2 0-12,2 2-3,3-1-16,6 0-12,0 2 0,6 0-3,4-1-10,1-4 4,5 1 3,0-1-12,4-4-34,2-2-69,-1-4-72,6 0-69,-3-1-85,-2-5-51,2-2-94,4-1-100,-1-3-71,0-1-172,-2-1-488,0-4-903</inkml:trace>
          <inkml:trace contextRef="#ctx0" brushRef="#br0" timeOffset="5003.371">2516 1490 348,'0'0'894,"-17"-1"-124,17 1-71,0 0-105,-19-2-67,19 2-100,0 0-77,0 0-66,-15-3-19,15 3-23,0 0-32,0 0-44,0 0-29,21 3-27,-21-3-21,22 2-23,-22-2-17,33 1-30,-33-1-61,38 1-77,-22 2-42,3-3-73,-1 1-65,-18-1-66,30 3-45,-30-3-74,28 4-92,-28-4-537,21 3-729</inkml:trace>
          <inkml:trace contextRef="#ctx0" brushRef="#br0" timeOffset="5207.2456">2559 1679 111,'-12'7'861,"0"0"-138,12-7-57,-15 10-55,15-10-67,-12 10-38,12-10-54,0 0-43,-9 12-42,9-12-47,0 0-24,0 0-44,8 11-27,-8-11-57,0 0-14,21 2-42,-21-2-18,21 0-30,-21 0-2,30-3-24,-30 3-29,32-4-73,-17 0-44,5 1-85,-4-1-79,3-3-46,1 5-93,-1-4-54,-1 1-45,3-2-89,-3 1-154,3 0-291,0-4-662</inkml:trace>
        </inkml:traceGroup>
        <inkml:traceGroup>
          <inkml:annotationXML>
            <emma:emma xmlns:emma="http://www.w3.org/2003/04/emma" version="1.0">
              <emma:interpretation id="{062374BE-5B80-4FAC-883F-4D215E3C67E9}" emma:medium="tactile" emma:mode="ink">
                <msink:context xmlns:msink="http://schemas.microsoft.com/ink/2010/main" type="inkWord" rotatedBoundingBox="30985,13490 31608,13135 31801,13474 31178,13829"/>
              </emma:interpretation>
              <emma:one-of disjunction-type="recognition" id="oneOf3">
                <emma:interpretation id="interp15" emma:lang="en-IN" emma:confidence="0">
                  <emma:literal>o.</emma:literal>
                </emma:interpretation>
                <emma:interpretation id="interp16" emma:lang="en-IN" emma:confidence="0">
                  <emma:literal>o</emma:literal>
                </emma:interpretation>
                <emma:interpretation id="interp17" emma:lang="en-IN" emma:confidence="0">
                  <emma:literal>0</emma:literal>
                </emma:interpretation>
                <emma:interpretation id="interp18" emma:lang="en-IN" emma:confidence="0">
                  <emma:literal>O.</emma:literal>
                </emma:interpretation>
                <emma:interpretation id="interp19" emma:lang="en-IN" emma:confidence="0">
                  <emma:literal>0.</emma:literal>
                </emma:interpretation>
              </emma:one-of>
            </emma:emma>
          </inkml:annotationXML>
          <inkml:trace contextRef="#ctx0" brushRef="#br0" timeOffset="5615.9196">3363 1396 710,'6'-13'708,"-6"13"-69,7-16-55,-7 16-31,0 0-61,-4-20-31,4 20-48,-9-11-30,9 11-7,-15-6-19,15 6 11,-19-3-48,19 3-35,-24 1-27,9 1-32,15-2-26,-28 11-24,14-4-16,-2 4-15,1 1-27,0 2 2,2 1-29,1 1-43,0 1-48,3-1 0,1 2 0,-1 2 0,5-5 0,1 3 0,1-3 0,1 1 0,1-16 0,3 30 0,1-18 0,4 1 0,-2-2 0,3 1 0,3-4 0,1 0 0,0 1 0,2-5 0,2-1 0,2-1 0,-19-2 0,36-2 0,-15-1 0,1-1 0,-1-5 0,0 3 0,0-3 0,-2 2 0,1-7 0,-5 3 0,1-4 0,-6 0 0,2-2 0,-4-1 0,-2-4 0,-2 2 0,-4 2 0,-3-6 0,0 3 0,-4-1 0,-2-1 0,0 4 0,-3-1 0,-1 4 0,-1 0 0,-1 2 0,-3 2 0,2 1 0,-3 4 0,1 2 0,1 3-154,-1-2-253,18 4-133,-31 0-144,31 0-178,-25 6-889,25-6-1441</inkml:trace>
          <inkml:trace contextRef="#ctx0" brushRef="#br0" timeOffset="5788.9962">3763 1329 1107,'0'0'1118,"0"0"-178,18 4-131,-18-4-157,0 0-139,15 3-115,-15-3-72,0 0-73,0 0-76,0 0-114,19 0-109,-19 0-109,0 0-147,0 0-164,0 0-149,0 0-899,0 0-1143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51:59.079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C3CCE94A-4823-45E9-A039-B30423B3C6AC}" emma:medium="tactile" emma:mode="ink">
          <msink:context xmlns:msink="http://schemas.microsoft.com/ink/2010/main" type="writingRegion" rotatedBoundingBox="599,576 9342,800 9311,2008 568,1783"/>
        </emma:interpretation>
      </emma:emma>
    </inkml:annotationXML>
    <inkml:traceGroup>
      <inkml:annotationXML>
        <emma:emma xmlns:emma="http://www.w3.org/2003/04/emma" version="1.0">
          <emma:interpretation id="{6BC23D35-1057-4690-8B59-66367FC03966}" emma:medium="tactile" emma:mode="ink">
            <msink:context xmlns:msink="http://schemas.microsoft.com/ink/2010/main" type="paragraph" rotatedBoundingBox="599,576 9342,800 9311,2008 568,1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A1566F-9354-40C4-BD30-BAE10EA6C8FF}" emma:medium="tactile" emma:mode="ink">
              <msink:context xmlns:msink="http://schemas.microsoft.com/ink/2010/main" type="line" rotatedBoundingBox="599,576 9342,800 9311,2008 568,1783"/>
            </emma:interpretation>
          </emma:emma>
        </inkml:annotationXML>
        <inkml:traceGroup>
          <inkml:annotationXML>
            <emma:emma xmlns:emma="http://www.w3.org/2003/04/emma" version="1.0">
              <emma:interpretation id="{E498F7A0-D0CB-41C1-873D-D547106083FF}" emma:medium="tactile" emma:mode="ink">
                <msink:context xmlns:msink="http://schemas.microsoft.com/ink/2010/main" type="inkWord" rotatedBoundingBox="596,607 5082,682 5062,1885 576,1810"/>
              </emma:interpretation>
              <emma:one-of disjunction-type="recognition" id="oneOf0">
                <emma:interpretation id="interp0" emma:lang="en-IN" emma:confidence="0">
                  <emma:literal>Example:</emma:literal>
                </emma:interpretation>
                <emma:interpretation id="interp1" emma:lang="en-IN" emma:confidence="0">
                  <emma:literal>T.xample:</emma:literal>
                </emma:interpretation>
                <emma:interpretation id="interp2" emma:lang="en-IN" emma:confidence="0">
                  <emma:literal>Example"</emma:literal>
                </emma:interpretation>
                <emma:interpretation id="interp3" emma:lang="en-IN" emma:confidence="0">
                  <emma:literal>T,xample:</emma:literal>
                </emma:interpretation>
                <emma:interpretation id="interp4" emma:lang="en-IN" emma:confidence="0">
                  <emma:literal>Example,</emma:literal>
                </emma:interpretation>
              </emma:one-of>
            </emma:emma>
          </inkml:annotationXML>
          <inkml:trace contextRef="#ctx0" brushRef="#br0">599 816 610,'0'0'688,"-3"-13"-60,3 13-32,-2-11-71,2 11-36,0 0-42,0-15-36,0 15-49,0 0-32,2-11-59,-2 11-5,0 0 16,0 0-25,0 0-9,9-3-5,-9 3-55,9 10 82,-5-2-91,2 1 48,-2 1-59,0 3-10,1 1-1,1 1-24,-2 0-75,1 1-58,0 1 0,-1 1 0,-1 0 0,1-1 0,0-1 0,0 3 0,-3-1 0,3-1 0,-1 1 0,0-3 0,-2 3 0,2-2 0,-3-2 0,0 1 0,0-3 0,0 2 0,0-1 0,0-13 0,0 22 0,0-22 0,0 18-314,0-18-109,-2 14-66,2-14-68,0 0-109,-2 11-17,2-11-157,0 0-499,0 0-940</inkml:trace>
          <inkml:trace contextRef="#ctx0" brushRef="#br0" timeOffset="288.7308">643 853 761,'0'0'643,"-7"-11"-39,7 11-60,-8-11-64,8 11-26,-4-12-65,4 12-35,-1-16-40,1 16-35,5-18-43,4 9 0,1-5-22,4 2-8,2 0-29,4-1 5,3-2 2,4 4-19,2-2-26,-2 1-22,2 3-22,0-1-15,-4 4-17,0-1-14,-2 3-5,-4-2-13,0 2-3,-1 2-12,-3 0 0,1 2-13,-1 0-6,-3 2-60,-1-1-75,0 2-45,-1 0-41,-4 4-53,-6-7-105,11 12-91,-11-12-128,3 18-100,-8-5-582,-1 0-891</inkml:trace>
          <inkml:trace contextRef="#ctx0" brushRef="#br0" timeOffset="512.4083">766 1012 549,'0'0'735,"0"0"-79,15-3-20,-6-1-131,1 1-25,6-1-64,-1 0-42,2-2-68,1 3-48,4-3-50,-1-1-30,1 2-36,-2-1-24,-2 1-33,1 0-10,-2 1-25,-1 0 1,0 1-20,-1-2-18,-3 3-71,0-1-27,0 2-61,-12 1-53,18-2-68,-18 2-55,14 0-41,-14 0-54,0 0-32,11 5-90,-11-5-407,0 0-528</inkml:trace>
          <inkml:trace contextRef="#ctx0" brushRef="#br0" timeOffset="757.1822">778 1176 41,'-11'8'757,"4"0"-118,1-1-61,3 3-52,-1-3-43,-1 3-18,5-10-47,-3 16 6,3-16-50,3 17-33,2-9 8,2-1-30,1 2-9,3-3-1,3 1-47,2-2 27,2-1-69,3 1 28,-2-2-83,4-2 7,-3 0-68,3 0 25,-1-2-70,1 1 24,-1-1-67,0 0 44,-1-2-115,-1 1-67,0-1 28,0 1-136,-2-2-78,-2 1-40,2-1-79,-2-2-103,-2 3-90,0-3-49,-4 0-171,-1-1-389,2 2-838</inkml:trace>
          <inkml:trace contextRef="#ctx0" brushRef="#br0" timeOffset="1040.0635">1354 942 891,'0'0'786,"-10"-10"-58,10 10-82,-5-9-64,5 9-44,0 0-55,-8-9-63,8 9-22,0 0-58,0 0-15,0 0-53,0 0 32,5-11-83,-5 11-14,14 3-3,-2-1-17,1 0-4,2 3-31,-1 1 24,1 1-58,3 0-88,2 2-30,0 0 0,-2 2 0,2-1 0,-1 0 0,-2 2 0,3-2 0,-4 1 0,4 2 0,-2-3 0,-4 2 0,4-1 0,-4 2-272,-1-1-72,-2-1-56,-2-1-82,1 0-117,-1 0-103,-1-2-53,-2 3-717,-6-11-1092</inkml:trace>
          <inkml:trace contextRef="#ctx0" brushRef="#br0" timeOffset="1336.8273">1792 933 666,'4'-12'837,"0"2"-55,0 1-113,2 1-47,-6 8-63,7-16-63,-7 16-55,6-10-65,-6 10-50,4-8-61,-4 8-39,0 0-24,0 0 45,0 0-75,0 0 38,-9 6-90,1 0-13,-1 0-17,-1 5-5,-2 0-18,-1 2-9,-3 2-7,-1 0-8,-3 1-9,0 3-11,0-1-4,-1 1-1,2-3-6,-3 3-11,2-3-41,1 1-35,3-3-28,2 0-32,-1-3-59,3 1-44,2-1-39,0-2-10,1 1-56,1-4-83,3 4-65,-3-3-74,8-7-103,-8 11-590,8-11-865</inkml:trace>
          <inkml:trace contextRef="#ctx0" brushRef="#br0" timeOffset="1876.6628">2302 1054 648,'9'-10'738,"-1"-2"-54,-2 1-89,-2 0-93,-2-1-48,0-1-34,-2 13-29,0-23-50,-2 11-54,1 0-25,-3 1-13,-3-1-43,0 3-9,0 0-16,-2 4-29,-3-1-25,2 3-1,-4 2-12,0 1-27,-3 2-14,0 3-15,1 0-5,-2 7-7,0-2-6,2 4-8,-1 3-7,3-2-3,0 3 0,2 0-13,1 0-14,2 1 22,3 0 5,0 0-7,3-2 3,1 0-14,2-2 67,3 0-75,1-1 66,2 0-69,2-3 48,3 0-98,0-4 28,0 1-60,4-4-26,-1 1-25,3-2-3,-3-3-8,3 0 17,-1-3-2,2 1 21,-1-3-1,0-2 15,0-2-10,-1-2 21,0 0-2,-2-1 23,0-3 30,-3-2-17,-2 1 14,1 0 12,-5 2 5,0-2 10,-1 2 11,0 3 15,-4 11 46,4-20 9,-4 20 0,2-14 0,-2 14-17,0 0 31,0 0 5,0 0 6,0 0 0,0 0 10,0 0-20,-6 11-6,6-11-16,-3 13-14,3-13-6,0 17-6,0-17-9,1 21-12,2-11 5,-3-10-21,4 19-78,-1-9-53,1-1-46,0-1-44,1-1-48,2 1-58,-1-3-22,-6-5-59,14 9 27,-5-6-33,-9-3 41,18 2 11,-18-2-10,15-2-49,-4-1-300,-4-4-230</inkml:trace>
          <inkml:trace contextRef="#ctx0" brushRef="#br0" timeOffset="2508.3274">2526 1085 1074,'4'-9'212,"0"-4"6,-2 3 51,2 1 30,-2-3 4,-2 12-18,4-16 26,-4 16-29,3-13-35,-3 13-32,4-7 30,-4 7 16,0 0-23,0 0-12,0 0-37,15 5 23,-15-5-28,8 12 2,-8-12-27,7 14-19,-2-4-15,-1-2-1,1 3 2,0-2-33,-1 2-16,-1 1-11,1-3-2,0 3-7,-1-2-18,0 2-4,1-4-7,-1 1-1,-3-9-8,6 17-5,-6-17 1,3 12 0,-3-12 5,3 10-1,-3-10 2,0 0-9,0 0-6,0 0 5,0 0-5,0 0 7,0 0-11,0 0 0,1-17 7,-1 17-22,0-22-4,2 11 0,0-2 0,1-2 4,-1-1-6,3 0 12,-1 2-5,1-1 4,0 1 3,2 1-7,-1 1 2,2 2 2,-2 2 2,2 1 0,1 2 3,-9 5 6,18-5 1,-18 5 3,20 2 13,-10 1 25,1 1-5,1 1 15,0 3-4,1-2 3,-3 5-1,2-3-8,-1 2-7,-2 1 3,1-2-16,0 1-1,-2 0 50,1 1-72,-3-1 58,2 0-70,-2-2 77,0-1-88,-3 2 70,-3-9-71,8 11 59,-8-11-55,6 11 69,-6-11-71,0 0 63,0 0-73,2 12 81,-2-12-80,0 0 60,0 0-63,0 0 63,-13-9-66,13 9 58,-4-14-64,0 4-11,3 0 19,0-1 4,1-2 13,0 0 3,1-1-4,2 0 2,2-1 59,0-1-68,2 1 68,1 3-68,1-2 55,4 3-57,0-2 62,-1 4-69,2 2 60,1 2-54,1 0 66,0 3-38,-1 1 72,0 1-40,3 2 75,0 1-28,-1 2 43,0 1-49,-1 0 51,2 3-53,-4 0 33,0 1-61,-3-1 4,1 1-48,-2-1 0,-1 2 0,-1 0 0,-2 0 0,-1-1 0,-2 1 0,-3-11 0,2 21 0,-3-9 0,0-2-116,-2 2-107,-1-2-99,-3 3-50,1-2-64,0 1-86,0-2-66,-2 2-20,3-5-45,-1 3-730,6-10-984</inkml:trace>
          <inkml:trace contextRef="#ctx0" brushRef="#br0" timeOffset="2859.1097">3512 949 881,'4'-11'743,"0"0"-40,0 2-87,-2-1-60,-2 10-43,4-16-31,-4 16-37,3-15-31,-3 15-5,5-9-115,-5 9 14,0 0-102,4-9 62,-4 9-74,0 0 52,7 7-39,-7-7 19,7 15-35,-3-4 30,1 3-153,0 3-68,0 7 0,-1 0 0,1 6 0,-1 3 0,0 1 0,2 7 0,-2-5 0,-1 6 0,1 1 0,-2-6 0,0 8 0,-2-8 0,2-1 0,-2 1 0,0 0 0,0-2 0,0 1 0,-2-2 0,1 0 0,0-2 0,-2-6 0,2 1 0,-1 0 0,0-3 0,-1-2 0,2-1 0,-3-4 0,3-1 0,0-3 0,0-1-343,-1 0-139,2-12-57,-1 14-83,1-14-66,0 0-28,0 0-807,0 0-1154</inkml:trace>
          <inkml:trace contextRef="#ctx0" brushRef="#br0" timeOffset="3179.4385">3510 1148 253,'-9'-21'680,"1"1"-77,2 1-113,-1-3-3,2 2-79,1 4-27,4-4-29,2 2-54,0 0-29,7-1-36,0-1-23,3 4-7,4 0-4,5 0-18,-2 6-14,8-1 2,-4 4 15,2 2-15,1 4-15,-4 1-13,3 3-6,-2 1-17,-1 3 34,-3 3-62,-1-1 41,-5 2-76,-2 1 61,-5 2-80,-2-2 69,-2 2-74,-5-1 45,-2 3-67,-6 1 68,0-2-80,-3 2 65,-5 0-67,-1 0 58,0 0-66,-1-2 65,-2-1-74,5-2 62,0 0-78,0-2 25,1 0-114,3-1-62,3-2-57,1-2-47,1 0-72,1 1-86,8-6-76,-12 6-26,12-6-102,0 0-633,0 0-892</inkml:trace>
          <inkml:trace contextRef="#ctx0" brushRef="#br0" timeOffset="3476.2212">4041 770 597,'4'-14'684,"-1"2"-32,-1 1-38,0 0-100,0-1-37,-2 12-33,3-18-28,-3 18-40,1-14-29,-1 14-42,0-13-40,0 13-33,0 0-17,0 0 51,0 0-95,0 0 92,0 0-83,0 0 41,-4 9-52,4-9 35,0 24-63,0-7 45,-2-1-60,2 3 0,0 0-126,-2 2 0,2-1 0,0 1 0,0 2 0,-1 0 0,1 0 0,-1-2 0,1 0 0,1-1 0,-1-1 0,0 1 0,0-1 0,1-1-181,-1-2-184,2 1-49,0-3-73,-1-2-70,1 0-110,0-2-22,-2-10-843,3 16-1166</inkml:trace>
          <inkml:trace contextRef="#ctx0" brushRef="#br0" timeOffset="3899.9635">4202 1037 348,'0'0'718,"7"-10"-54,-7 10-19,0 0-98,12-6-59,-12 6-47,17-6-39,-7 3-54,3-3-32,2 1-17,2 0-37,0-2-31,3 1-32,-1-1-34,0 0-26,0-1-10,0-2-39,-2 2-21,0-2-10,0 0-10,-5 1-9,2 1 15,-3-2 0,-1 1-42,0-1 35,-1 1-44,-4 1 45,0-1-64,-5 9 22,3-16-44,-3 16 25,-4-13-39,4 13-10,-12-10 5,12 10 1,-20-3 9,20 3 7,-22 3 6,8 2 10,1 2 11,-1 2 2,0 1 2,-1 3-7,1 3 8,0 1 2,2 0 5,1 3 20,1-1 37,1 2 11,1 0 17,1 4 64,3-3-49,0 3 58,2-3-82,1-1 63,4 3-74,-1-2 50,2 0-56,2 0 35,2-4-65,1 0 55,0-1-71,5-2 54,-1-1-57,2-3 40,1 0-66,1-2 52,-1-1-101,0-3 34,2-1-115,-1 1-14,1-2-87,-3-1-43,-1-2-59,0 1-59,0-2-98,-1-1-102,-13 2-59,18-3-724,-18 3-992</inkml:trace>
          <inkml:trace contextRef="#ctx0" brushRef="#br0" timeOffset="5068.9052">4974 730 817,'0'0'696,"0"0"-63,0 0-46,0 0-56,0 0-57,0 0-43,7-8-50,-7 8-25,0 0-52,0 0-9,0 0-69,0 0-21,0 0-56,0 0-2,0 0-59,0 0 5,0 0-48,7-5 27,-7 5-50,0 0-13,0 0-99,0 0-48,5 8-46,-5-8-73,0 0-103,7 9-85,-7-9-113,0 13-170,0-13-469,-2 15-806</inkml:trace>
          <inkml:trace contextRef="#ctx0" brushRef="#br0" timeOffset="5284.9722">5038 1141 47,'0'0'799,"3"13"-89,-3-13-39,0 0-68,2 13-49,-2-13-39,0 0-34,3 10-58,-3-10-27,0 0 1,0 0-85,5 10 28,-5-10-109,0 0 23,0 0-100,0 0 40,10 5-100,-10-5 46,0 0-92,0 0 51,0 0-79,0 0 40,0 0-104,0 0-10,0 0-114,10-3-94,-10 3-86,0 0-84,0 0-134,3-9-94,-3 9-926</inkml:trace>
        </inkml:traceGroup>
        <inkml:traceGroup>
          <inkml:annotationXML>
            <emma:emma xmlns:emma="http://www.w3.org/2003/04/emma" version="1.0">
              <emma:interpretation id="{C0D08441-D560-4153-A36A-9F2193321ADC}" emma:medium="tactile" emma:mode="ink">
                <msink:context xmlns:msink="http://schemas.microsoft.com/ink/2010/main" type="inkWord" rotatedBoundingBox="6611,772 8291,815 8271,1580 6591,1537"/>
              </emma:interpretation>
              <emma:one-of disjunction-type="recognition" id="oneOf1">
                <emma:interpretation id="interp5" emma:lang="en-IN" emma:confidence="0">
                  <emma:literal>?</emma:literal>
                </emma:interpretation>
                <emma:interpretation id="interp6" emma:lang="en-IN" emma:confidence="0">
                  <emma:literal>T</emma:literal>
                </emma:interpretation>
                <emma:interpretation id="interp7" emma:lang="en-IN" emma:confidence="0">
                  <emma:literal>7</emma:literal>
                </emma:interpretation>
                <emma:interpretation id="interp8" emma:lang="en-IN" emma:confidence="0">
                  <emma:literal>!</emma:literal>
                </emma:interpretation>
                <emma:interpretation id="interp9" emma:lang="en-IN" emma:confidence="0">
                  <emma:literal>6</emma:literal>
                </emma:interpretation>
              </emma:one-of>
            </emma:emma>
          </inkml:annotationXML>
          <inkml:trace contextRef="#ctx0" brushRef="#br0" timeOffset="7952.8719">6741 935 615,'-9'-9'665,"9"9"-81,-10-8-9,10 8-35,-6-9-31,6 9-17,-7-8-33,7 8-22,0 0-55,-7-9 13,7 9-84,0 0 8,-7-7-39,7 7 9,0 0 3,0 0-37,3 15 7,-3-15-33,6 19-8,-3-5-141,1 2-80,0 2 0,-1 3 0,4 4 0,-5 0 0,3 3 0,0 3 0,-1-1 0,0 2 0,0 1 0,0-2 0,1-1 0,-1-2 0,-2-1 0,1-1 0,-1-1 0,2-1 0,-1 0 0,1-2 0,-3-3 0,0-2 0,3-2 0,-3-3 0,1 2-405,-1-4-150,-1-10-67,2 17-121,-2-17-163,0 0-665,4 10-1217</inkml:trace>
          <inkml:trace contextRef="#ctx0" brushRef="#br0" timeOffset="8303.5628">6679 1025 145,'-14'-8'828,"2"0"-165,1 0-49,1-2-57,1 2-60,1-4-67,3 3-58,2-2-56,3 0-32,1-3-31,5-2 5,1 2-33,6-1-3,1-1-24,6-1 31,4 2-45,4 1 33,2 1-6,9-1-23,-4 7-13,1 3-9,1 3-17,0 2-21,0 0-24,-4 5-20,-1 0-13,-2 2-53,-3 3 38,-7-2-49,-2 3 48,-4 2-50,-1 1 36,-7-2-48,-3 3 45,-3-2-46,-5 1 45,-4 4-50,-6 0 48,-4 2-55,-3-2 50,-7 3-47,0-1 38,-2 0-27,1-2-24,-1-2-30,4-1-11,0-5-49,1 1-57,3-2 1,2-2-67,1 0-30,3-2-63,2-3-78,3 1-107,0-1-81,12-3-84,-16 3-691,16-3-976</inkml:trace>
        </inkml:traceGroup>
        <inkml:traceGroup>
          <inkml:annotationXML>
            <emma:emma xmlns:emma="http://www.w3.org/2003/04/emma" version="1.0">
              <emma:interpretation id="{E36E69BA-8B98-4DB9-BE7C-AE1FDFA0F614}" emma:medium="tactile" emma:mode="ink">
                <msink:context xmlns:msink="http://schemas.microsoft.com/ink/2010/main" type="inkWord" rotatedBoundingBox="7320,1084 8121,834 8290,1378 7489,1627"/>
              </emma:interpretation>
              <emma:one-of disjunction-type="recognition" id="oneOf2">
                <emma:interpretation id="interp10" emma:lang="en-IN" emma:confidence="0">
                  <emma:literal>at</emma:literal>
                </emma:interpretation>
                <emma:interpretation id="interp11" emma:lang="en-IN" emma:confidence="0">
                  <emma:literal>ate</emma:literal>
                </emma:interpretation>
                <emma:interpretation id="interp12" emma:lang="en-IN" emma:confidence="0">
                  <emma:literal>art</emma:literal>
                </emma:interpretation>
                <emma:interpretation id="interp13" emma:lang="en-IN" emma:confidence="0">
                  <emma:literal>ant</emma:literal>
                </emma:interpretation>
                <emma:interpretation id="interp14" emma:lang="en-IN" emma:confidence="0">
                  <emma:literal>act</emma:literal>
                </emma:interpretation>
              </emma:one-of>
            </emma:emma>
          </inkml:annotationXML>
          <inkml:trace contextRef="#ctx0" brushRef="#br0" timeOffset="9136.928">7643 1264 769,'9'-3'687,"-9"3"-59,12-9-60,-12 9-62,9-10-47,-9 10-40,2-14-42,-2 14-38,-1-14-51,1 14-2,-8-17-50,2 9-13,0 1-42,-2 1 19,0 0-58,-3 3 8,-1 0-46,0 2 21,-1 2-43,-1 3 40,-4 1-56,0 5 46,1 1-17,0 1-15,1 3-9,1 2-10,1 0-13,1 0-25,3 0 14,1 2-20,1-4 13,4 1-24,1 0 9,3-3-8,0 0 5,2-2-13,3-1 5,1 0-12,2-3 5,0 0-37,3-2-5,3-3-29,-2-1-16,3-1-2,-2-3-28,5 0 1,-3-3-1,3 0 27,0-3-18,-1-1 20,-2-2-7,0 0 30,-1-2 1,-3 2 21,-2 2-4,-1-1 29,0 1-10,-3 2 18,-5 8-9,8-14 22,-8 14-23,5-10 30,-5 10-21,0 0 23,0 0-12,0 0 18,0 0-11,0 0 19,6 14-21,-6-14 23,3 12-29,-3-12 21,6 16-18,-2-8 17,3 0-22,-1 0 21,2-2-9,1 1-31,0-1-14,2 1-57,-1-5-31,3 2-41,0-1-35,1-3-35,1 0-8,-2 0-18,5-3-4,-3-2-19,3-1-21,-1-1 9,2-3 22,-1-2 0,-2-3-24,1 1 28,-4-1 4,1-4 43,-1-4 87,-4 2 75,1 0 48,-3 1 77,0-4-17,-2 2 79,0-2 20,-3 0 43,0 1 13,-2 2 19,0 0-2,-2-1 14,0 3 26,-2-1 0,2 2-19,-2 2 15,0-1-5,1 3 13,1 3-31,-2 0-12,1 1-43,3 10-9,-3-14-46,3 14 54,0 0 3,0 0 27,0 0-49,-10 10 57,8 1-70,1 1 58,1 5-91,1 2 81,-1 0-88,2 6 51,0 0-74,-1 1 49,2 1-9,1 0-21,-1-1-21,1 1-24,0-2 1,0 0-10,1 0-14,0-2 7,1 1-23,0-1-13,0-3 0,1-3 0,-1-1 0,1-2 0,0-1 0,1-1 0,-1-2 0,3-1 0,-2-1-80,0-4-43,2 1-41,0-2-62,-10-3-47,18 0-31,-18 0-53,22-4-12,-11 0-54,1-3-57,-2 0-41,3-3-51,-4 1-200,1-4-331,1-4-720</inkml:trace>
          <inkml:trace contextRef="#ctx0" brushRef="#br0" timeOffset="9352.9453">7936 1168 830,'-19'5'668,"2"-1"-76,3-1-60,2 1-63,12-4-50,-18 5-27,18-5-31,-12 5-74,12-5-41,0 0-49,0 0-23,10 4-43,-10-4-35,21-4-11,-5 2-13,3-1-40,1-1-50,4 1-65,0-2-75,3 0-70,4-1-87,1 0-78,0-1-87,-3 2-215,2-2-309,3 2-604</inkml:trace>
        </inkml:traceGroup>
        <inkml:traceGroup>
          <inkml:annotationXML>
            <emma:emma xmlns:emma="http://www.w3.org/2003/04/emma" version="1.0">
              <emma:interpretation id="{3A7AD8C9-6CD8-4D01-9AE8-4A33DA205089}" emma:medium="tactile" emma:mode="ink">
                <msink:context xmlns:msink="http://schemas.microsoft.com/ink/2010/main" type="inkWord" rotatedBoundingBox="9085,1043 9336,1050 9329,1286 9079,1280"/>
              </emma:interpretation>
              <emma:one-of disjunction-type="recognition" id="oneOf3">
                <emma:interpretation id="interp15" emma:lang="en-IN" emma:confidence="0">
                  <emma:literal>E</emma:literal>
                </emma:interpretation>
                <emma:interpretation id="interp16" emma:lang="en-IN" emma:confidence="0">
                  <emma:literal>=</emma:literal>
                </emma:interpretation>
                <emma:interpretation id="interp17" emma:lang="en-IN" emma:confidence="0">
                  <emma:literal>#</emma:literal>
                </emma:interpretation>
                <emma:interpretation id="interp18" emma:lang="en-IN" emma:confidence="0">
                  <emma:literal>X</emma:literal>
                </emma:interpretation>
                <emma:interpretation id="interp19" emma:lang="en-IN" emma:confidence="0">
                  <emma:literal>x</emma:literal>
                </emma:interpretation>
              </emma:one-of>
            </emma:emma>
          </inkml:annotationXML>
          <inkml:trace contextRef="#ctx0" brushRef="#br0" timeOffset="9888.1307">9141 1045 654,'-10'6'585,"10"-6"-54,0 0-17,-10 3-47,10-3-5,0 0-61,0 0-39,0 0-10,0 0-70,0 0-19,0 0-15,0 0 4,0 0-49,0 0-14,14 5-64,-14-5 4,19 0-41,-19 0 0,24-3-34,-10 3 13,0 0-72,2 0-37,-2 0-76,1-2-48,-1 2-62,1-1-73,-2 1-74,1-1-80,-2 0-78,-12 1-205,17 1-307,-17-1-664</inkml:trace>
          <inkml:trace contextRef="#ctx0" brushRef="#br0" timeOffset="10056.7061">9090 1250 395,'-6'6'702,"6"-6"-104,-4 8-53,4-8-71,0 0-76,8 12-53,-8-12-81,17 3-25,-5-1-58,2-2-25,4 0-35,1 0-28,3 0-92,0-2-95,-1 1-191,5-1-177,-2-3-690,-5 4-766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52:03.752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18D27866-4C61-4EE8-B18D-9565C8E97E29}" emma:medium="tactile" emma:mode="ink">
          <msink:context xmlns:msink="http://schemas.microsoft.com/ink/2010/main" type="inkDrawing" rotatedBoundingBox="262,2236 3968,2167 3969,2247 264,2316" shapeName="Other"/>
        </emma:interpretation>
      </emma:emma>
    </inkml:annotationXML>
    <inkml:trace contextRef="#ctx0" brushRef="#br0">398 2249 79,'-20'6'751,"6"-2"-163,-2 1-84,6-1-40,-1-1-72,11-3-30,-16 6-29,16-6-47,-13 4-32,13-4-33,-13 4-49,13-4-40,-12 4-5,12-4-9,0 0 10,-9 6 1,9-6-8,0 0-8,0 0-13,11 10 8,-11-10-20,16 2 0,-16-2-17,20 3-6,-4-2-17,-1 0 1,3 1-5,3-2-12,1 0 2,5-2-4,0 1 18,4 1-28,5-2 21,3 2-25,1-2 19,2 0-23,8-1 13,0 1-27,1 0 25,3-1-28,0 1 27,4-2-29,-1 3 25,1-2-20,0 0 17,1 1-17,3-1 21,-1 2-31,0-2 23,1 1-17,0 0 16,3 1-24,-2 0 26,3-2-23,9 2 29,-10-1-29,1 1 25,8 0-18,-11-2 14,1 3-17,-1 0 19,-2-1-24,0 1 25,2-1-25,-2 1 24,-3 0-21,3-2 20,-2 2-22,1 0 23,0 0-2,-1 0-4,-1 0-6,0 0 5,-1-1-4,-2 2 8,0-2-7,-2 0 2,0 1-2,1 0 14,-2-1 19,0 1 10,-8 0 0,0 0-1,-1-2-9,-2 2-2,0 0-3,-2 0 3,0-1-4,-1 1-1,-1-2-4,-5 2-9,-1 0 5,-3-2-5,0-1-2,-5 3 3,-1-1 0,-4 0-5,0 1-4,-4-2 4,0 1 1,-3 0-5,-11 1-7,19-6-3,-19 6-33,13-4-42,-13 4-44,7-7-62,-7 7-71,4-10-84,-4 10-80,2-11-114,-2 11-97,1-16-740,0 4-972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09:43.470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828AB93E-EAE3-4A1C-9150-15F6999E976B}" emma:medium="tactile" emma:mode="ink">
          <msink:context xmlns:msink="http://schemas.microsoft.com/ink/2010/main" type="inkDrawing" rotatedBoundingBox="5077,2442 22102,2717 22078,4214 5053,3940" semanticType="callout" shapeName="Other">
            <msink:sourceLink direction="to" ref="{BCDACC92-1AB1-4787-B3B2-5A734130EA3E}"/>
          </msink:context>
        </emma:interpretation>
      </emma:emma>
    </inkml:annotationXML>
    <inkml:trace contextRef="#ctx0" brushRef="#br0">5065 3238 417,'5'-8'428,"-5"8"-112,6-13-44,-6 13-70,6-8-21,-6 8-50,0 0 6,10-4-7,-10 4 7,0 0-52,9 14 27,-7-4-5,2 5-3,-1 3 0,-1 4 14,3 3 0,-2 7-29,1 1-1,-3 2-27,1 1 7,1 1-19,-2 1-4,2-2-8,-2 1-5,-1 1-2,1-2-22,1-2 16,-1 0-6,-1-1-5,3-6-6,-2 1-15,0-5-42,3 1-58,-2-5-29,1-2-89,0-2-52,-2-3-621,3-3-462</inkml:trace>
    <inkml:trace contextRef="#ctx0" brushRef="#br0" timeOffset="1599.02">5270 3338 216,'0'0'412,"0"0"-97,0 0-69,0 0-52,3-13-37,-3 13-26,0 0-25,9-9-19,-9 9-22,9-7-3,-9 7-6,15-8-9,-6 4-4,2 1-6,1-2 0,2 3-2,4-3 5,1 3-6,3-3-9,2 1-4,2-1 4,2 2-23,0-1 20,7 0-27,-1 0 22,3-1-22,3 3 27,-1-3-23,8 3 12,1-1-9,3-1 14,-1 1-20,4 0 16,1-1-8,2 1 10,2-1-14,2 1 19,9-2-24,2 0 38,-9 3-18,12-2 15,-1-1-20,2 4 14,-1-2-24,0 0 17,1 1-19,-1 0 23,-10 1-21,-1-1 16,11 0-20,-11 2 17,0-2-22,0 2 25,10-3-24,-10 2 19,3-1-13,7 0 18,-9 1-27,-1-1 30,11 1-22,-11-2 25,9 2-16,2-3 7,-3 0-4,2 1 12,-11-2-22,0 4 24,12-3-21,-1 2 15,0-2-21,0-1 14,3 2-14,-1-1 26,-2 0-37,2-3 27,2 3-14,0-1 15,0 2-27,1-3 25,0 0-18,0 2 30,2 0-34,-3-2 16,-2 2-12,0 0 12,-1 0-10,1-2 29,-1 0-35,-1 1 17,1 0-15,-2 0 15,-10 3-16,9-3 14,2 1-11,-3 0 16,-8 1-23,11-1 29,-2 0-23,2 1 18,-3-2-18,2 0 21,0 3-25,0-2 23,-11 1-24,12-2 19,-2 2-10,-9 1 14,-1-1-20,0 1 19,0-1-17,-4 0 20,3 0-26,-3 1 21,-1-1-20,2 1 20,1-1-9,-1 2 13,-1-1-22,3 0 23,-2-2-24,3 1 22,-1 1-22,-1-1 21,2 1-20,0-1 20,1 0-18,8-1 14,4 1-16,-12 1 23,9-1-23,1-1 19,2-1-49,-1 2 55,0-1-25,-2-1 20,3 0-16,-2 2 21,4-2-19,1 1 14,1-3-1,0 2 2,0-2-5,2 1 1,1 2-3,-3-3-3,3-1 0,-2 3 2,1-1-1,3 0 1,-4-1 1,1 0 0,2 2-3,-4-2 1,3 2-16,0-1 22,-4 0-6,5 1-1,0-1 2,1 0-1,-1 3-1,3-4 0,-1 2-3,2 1-9,0-1 10,-1 0 5,3 1-1,-2-2 2,3 1-2,-2 3-3,0-3 2,0 0-3,2 3 4,-2-1-5,0-1 4,0 2 0,-1-1 2,1 0 0,0 1-1,1 2-3,-1-3 1,0 2 5,-3 0-5,1-1 3,-3 1 2,1 1-3,1-2 1,-2 0-1,-3 2 0,3-1 0,0-1-2,-2 1 0,3 0-3,-1 1 6,3-2 0,-3 2 0,1 0-2,1 0 3,-1 2-3,2-2-2,-2 1 1,0 0-5,1 1 7,-1-1 2,-3 1-2,0-1-1,1 1-6,-3 1 7,2-1 0,0 0 0,-1 0-6,0 3 6,-1-2-2,0 1 0,0-1 2,-3 2-1,2-2-4,-2 2 4,-1-1-3,1 0-13,0 0 17,-3 0 3,1 1-4,-2 0 3,-10-1-2,0-1 0,-1 2-2,0-3-3,1 2 1,-2-1 2,-2 1 2,0 0 1,-4-2-22,-3 0 21,0 1 0,-9 0 1,-2 0 2,-3-2-6,0 2 1,-3-1 0,-4-1 2,-1 0 1,1 0 0,-4 1-4,-3-2-1,0 0 4,-2 0-7,-1 0 5,-1 0-2,-1 2 4,-1-2-3,-2 0 2,2 0-3,-3 0 2,2 0-5,0 1 6,-2-1-1,0 1-10,0 0-2,-14-1 22,23 2-8,-23-2 4,18 2 2,-18-2-5,16 1 14,-16-1 9,13 1 4,-13-1 0,13 1 7,-13-1 0,0 0 3,14 0 0,-14 0-2,0 0-7,14 0 0,-14 0-7,0 0-7,17 0-1,-17 0-4,0 0-2,16-2 1,-16 2-3,13-1-3,-13 1 2,14-2 7,-14 2 7,14-2 9,-14 2 4,13 0 5,-13 0-7,0 0-3,18 0-13,-18 0 0,10 4-4,-10-4 4,0 0 11,13 7 12,-13-7-9,5 13 1,-5-13-6,3 19 2,-2-7-13,-1 3 9,-1 2-20,1 2 53,-2 5 16,1 3 6,-2 5-11,2 2 7,-1 2-6,0 0 5,1 2-7,-1 0 13,0 7-11,1-8-9,0 1-8,1 1-2,-2-1-1,2 1-2,0-1 6,0-1 26,0-2-25,2-3 5,-1 1-15,0-5 29,1-3-17,1-1-2,-1-5-14,-1-2 5,0 0-21,-1-2 9,1-3 6,-1-12 23,2 22-3,-2-22 11,1 17-18,-1-17 0,0 13-20,0-13 0,0 12-15,0-12-30,0 0-108,-4 8-102,4-8-108,-11 6-154,2-2-181,9-4-590,-22 4-865</inkml:trace>
    <inkml:trace contextRef="#ctx0" brushRef="#br0" timeOffset="279059.6912">17093 3767 378,'0'0'378,"0"0"-50,-12-4-38,12 4-41,0 0-25,-12-4-17,12 4-16,0 0-18,0 0-13,-13-4-7,13 4-15,0 0-13,0 0-9,-9-5-10,9 5-3,0 0-12,0 0 1,-9-5-14,9 5-10,0 0-13,0 0-6,0 0-16,0 0 2,0 0-7,12-6-4,-12 6-8,15 0 2,-15 0-1,24 0-4,-9 0-3,4-1 4,3 2-17,1-1 12,4 0-6,4 0 4,-1 0-3,10 0-1,0 0-1,2 3-2,8-3 12,2 0-13,1 0 7,3 0-1,2 0-5,2-3-1,3 3 1,3 0-3,9-2 1,2-1 2,0 1 0,2 0 7,-1-1-11,2 1 14,0-1-6,-1-1-7,2 3 0,-3 0 1,1-2 4,-2 3-9,-14-1 11,3-1-3,-4 1-7,0 1-2,-2 0 12,-3 0 0,-2 0-3,-4 0 2,-7 0-4,-5 0 4,-7 0-7,-1 1 4,-7-1-1,-2 0 2,-3 0 35,-2 0 0,-3 0-9,-14 0-1,20-1-5,-20 1-6,12-1-2,-12 1-5,0 0-8,0 0-24,0 0-21,0 0-70,-9-9-53,9 9-50,-15-3-35,4 2-68,11 1-9,-23-3-525,10 3-403</inkml:trace>
    <inkml:trace contextRef="#ctx0" brushRef="#br0" timeOffset="279599.36">17214 4025 120,'-10'2'482,"10"-2"-132,0 0-58,0 0-61,0 0-39,0 0-35,0 0 7,0 0-8,0 0 1,8 6-36,-8-6 4,17 0-32,-5-1-13,2 1-14,5-2-9,2 0-7,5-1-4,2 1 8,8-1-3,1-1 0,3 1-3,10-1 3,1 0-7,1 0 2,3 2-6,4-1-6,1-1-6,2 2-9,10-1 0,-7 0-5,1 1-3,8 1-4,-9 0 3,12 1-1,-1-1-10,0 2 11,0-1-1,-9 1-1,8-1 4,2 1-5,-12 1-1,0 1 0,-2-2 7,1 1-4,-3-1 8,-1 1 12,-2 0 0,-1-1-8,-2 2-3,-4-3-3,-1 2 5,-10 0-7,-1-1 1,-7 0-14,-3-1 9,-3 1-1,-4 1-3,-2-2-2,-4 0 9,-2 0-6,-14 0-8,20-2-41,-20 2-57,0 0-45,0 0-51,0 0-63,0 0-111,-11-14-468,-2 9-381</inkml:trace>
    <inkml:trace contextRef="#ctx0" brushRef="#br0" timeOffset="280122.1236">17114 3425 228,'0'0'296,"0"0"3,0 0-83,-5 8 26,5-8-90,0 0 33,4 9-8,-4-9-12,10 4-52,-10-4 2,21 8-35,-7-6 11,5 2-25,5 0 19,3 0-33,8 1 15,2 0-24,10 0 18,7 0-13,3-2 7,5 0-4,14-1 8,4 0-13,3-1 11,5 0-15,1-1 7,3 0-13,0 0 9,3 0-13,-2 0 14,0 0-17,-2-1 5,-2 0-15,-3-1 10,-3 1-17,-5-1 7,-3 0-8,-16-1 3,-4 3-11,-1-3 11,-12 0-10,-4 2 7,-2-2-6,-8 2 5,-2-1 3,-7 0-6,-2 2-16,-5-2-14,-12 2-43,18-3-22,-18 3-40,0 0-18,0 0-51,0 0-4,-9-4-96,9 4-130,-27 0-186,7 2-124</inkml:trace>
    <inkml:trace contextRef="#ctx0" brushRef="#br0" timeOffset="303522.9196">20053 3496 324,'0'0'242,"0"0"2,-14 2-77,14-2 29,0 0-70,0 0 35,-11-4-43,11 4 4,0 0-56,-10-6 46,10 6-10,0 0 75,-8-7-3,8 7-17,-6-6-40,6 6 20,-7-7-10,7 7 5,0 0-29,0 0-8,-9-8-28,9 8 2,0 0 9,0 0 0,10-4-4,-10 4-4,21-4-11,-2 3 2,3 0 16,8-2-4,9 2-4,12-2 9,5 2-9,5-2-12,15-1-16,6-1 7,3 2-8,5-2-7,-3 0-6,6 1 3,0 0-7,2-1-1,-2 0-2,-1 2-3,-3-1 1,-3 0-9,-4 0 7,-2-1-6,-5 2 3,-10 0-7,-8 0-6,0 0 7,-6 2-9,-10-2 6,-7 1-3,-5 1 3,-3 0-5,-4-2 11,-5 2-10,-2-2-2,-5 1-20,-10 2-53,11-3-18,-11 3-76,0 0-13,-14-3-34,3 4-8,-3 1-41,-4-1-28,-6 1-125,-5 3-408,-3 0-362</inkml:trace>
    <inkml:trace contextRef="#ctx0" brushRef="#br0" timeOffset="303898.6863">20379 3655 418,'-15'4'375,"2"-2"-65,3 0-79,10-2-58,-17 4-35,17-4-25,-12 5-3,12-5 22,-9 4 23,9-4 0,0 0-15,0 0-13,0 0-2,7 8-16,-7-8-8,23 0 5,-6 0-9,6 0 5,5 0-17,9 0 5,6-2 15,9 1-11,5-1 7,6-1-16,11 0-6,3 0-7,0 0 9,5-2-13,0 2-1,2-1-20,1-1 6,-1 1-25,-3 2 1,-2-1-3,-1 0-7,-2 0 0,-13 0-4,-2 1-7,-4-1 3,-4 2-11,-3-1 4,-9 1 1,-5-1 2,-8 2-4,-4 0-3,-5-3-2,-2 3-18,-4 0-33,-13 0-38,14 0-21,-14 0-54,0 0-14,0 0-37,-22 7 5,4-5-23,-6 3 12,-9 1-79,-3 0-52,-8 2-360,-8 1-222</inkml:trace>
    <inkml:trace contextRef="#ctx0" brushRef="#br0" timeOffset="304235.0171">20189 3980 74,'-9'7'570,"9"-7"-160,-8 8-72,8-8-65,5 8-47,4-3-36,2-1-22,5 0-27,7 1-18,3-1 33,9 1-19,4-1-7,11 0 27,3-3-4,8-1 3,2 0-18,17 0 10,1-4-2,1 1 10,4-4-21,1 2 0,2-2-45,-1-1 8,-2 2-9,-2-3 26,-3 0-23,-2 1-2,-6-1-16,-4 1 41,-12 2-11,-3-1 4,-6-1-24,-5 1 7,-9 2 5,-3-1 31,-7-1 26,-5 3 6,-2-1-31,-3 0-27,-3 1-20,-1-1-15,0 0-16,-10 5-17,10-9-9,-10 9-25,0 0-58,4-10-78,-4 10-78,0 0-128,-9-5-141,9 5-119,-14 0-853,14 0-1073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20:25.853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5292" units="cm"/>
      <inkml:brushProperty name="height" value="0.05292" units="cm"/>
      <inkml:brushProperty name="color" value="#FFFFFF"/>
    </inkml:brush>
    <inkml:brush xml:id="br3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ADF4596F-D4B2-4415-8EE9-F6A76298A628}" emma:medium="tactile" emma:mode="ink">
          <msink:context xmlns:msink="http://schemas.microsoft.com/ink/2010/main" type="writingRegion" rotatedBoundingBox="1433,705 32125,652 32150,15256 1459,15309"/>
        </emma:interpretation>
      </emma:emma>
    </inkml:annotationXML>
    <inkml:traceGroup>
      <inkml:annotationXML>
        <emma:emma xmlns:emma="http://www.w3.org/2003/04/emma" version="1.0">
          <emma:interpretation id="{AE527999-4F70-456C-916F-808AAD92736A}" emma:medium="tactile" emma:mode="ink">
            <msink:context xmlns:msink="http://schemas.microsoft.com/ink/2010/main" type="paragraph" rotatedBoundingBox="9240,692 27001,661 27004,2633 9244,266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7433038-0DB7-4267-B824-7919ED7D39ED}" emma:medium="tactile" emma:mode="ink">
              <msink:context xmlns:msink="http://schemas.microsoft.com/ink/2010/main" type="line" rotatedBoundingBox="10666,689 27001,661 27002,1231 10667,1260"/>
            </emma:interpretation>
          </emma:emma>
        </inkml:annotationXML>
        <inkml:traceGroup>
          <inkml:annotationXML>
            <emma:emma xmlns:emma="http://www.w3.org/2003/04/emma" version="1.0">
              <emma:interpretation id="{D9492B7B-5072-48CD-849F-1BA0A8EE2865}" emma:medium="tactile" emma:mode="ink">
                <msink:context xmlns:msink="http://schemas.microsoft.com/ink/2010/main" type="inkWord" rotatedBoundingBox="10666,783 11572,782 11573,1258 10667,1260"/>
              </emma:interpretation>
              <emma:one-of disjunction-type="recognition" id="oneOf0">
                <emma:interpretation id="interp0" emma:lang="en-IN" emma:confidence="0">
                  <emma:literal>a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@</emma:literal>
                </emma:interpretation>
                <emma:interpretation id="interp3" emma:lang="en-IN" emma:confidence="0">
                  <emma:literal>9</emma:literal>
                </emma:interpretation>
                <emma:interpretation id="interp4" emma:lang="en-IN" emma:confidence="0">
                  <emma:literal>Q</emma:literal>
                </emma:interpretation>
              </emma:one-of>
            </emma:emma>
          </inkml:annotationXML>
          <inkml:trace contextRef="#ctx0" brushRef="#br0">11046 971 180,'7'-9'754,"-1"0"-180,-1 0-46,0 0-57,0 0-28,2-1-23,-5 0-51,2 1-44,0-1-24,-1 0-36,0 1 0,-1-2-41,-2 11 0,1-15-44,-1 15-15,0-14-33,0 14 4,-4-14-45,4 14 13,-9-12-32,9 12 29,-13-11-12,13 11-8,-17-6-4,5 4-6,12 2-3,-24 0 7,8 5 3,0-2-8,-2 4-3,0 1-17,-2 5-40,-5-1 43,4 5-81,-2-2 85,1 0-59,0 4 50,3 0-48,0 2 44,2-1-56,1 2 58,1 0-57,0 0 82,4-1-48,1 0-9,2-1-7,1 1 11,2-3-15,1-1 5,1-2-4,-1 2 8,4-3-6,0-3 6,4 1 4,-2-1-28,2-2 18,1 0 1,-5-9 5,12 13-18,-12-13 11,18 7 6,-18-7-6,20 1 11,-9-4-13,2 1 2,3-3-5,-1-2 8,3-1-11,1-4-23,-2 2 8,0-4 10,4-2 0,-1 0-2,2-3 12,-3 2-12,2 0-42,-1 0 59,-2-2-44,-1 4 41,-2 0-37,0 1 45,0 1-49,-2 0 51,2 1-48,-4 2 58,-1 1-59,1 1 52,-1-2-10,-1 4-39,-2 1 38,1 0-36,1 0 24,-9 5-62,13-5 28,-13 5-33,15 0 44,-15 0-33,12 7 26,-12-7-25,10 13 19,-4-2-37,-1-1 19,-2 1-22,1 2 17,1 2-10,-1-3 19,0 3-16,-1-1 24,1 1-17,0-1 29,0-3-8,0 0 21,-1 0-5,1-1 16,1-2-12,2-1 21,0 0-14,-7-7 23,11 8-17,-11-8 22,16 2-14,-16-2 5,18-4 16,-5-2 42,-2 2-8,2-4 41,1 1-11,0-3 28,0 0-9,4-2 30,-5-2-54,2 2 32,-1 0-38,-1-3 46,-1 5-20,-1-1-19,-3 1-6,2-1-12,-1 5-14,-4-2-6,1 1-8,-6 7-4,12-11-5,-12 11-19,6-8-35,-6 8-64,7-7-94,-7 7-48,0 0-66,0 0-54,0 0-105,0 0-84,0 0-79,0 0-234,-8 7-346,8-7-814</inkml:trace>
        </inkml:traceGroup>
        <inkml:traceGroup>
          <inkml:annotationXML>
            <emma:emma xmlns:emma="http://www.w3.org/2003/04/emma" version="1.0">
              <emma:interpretation id="{7F196D5A-EB1A-4AB6-AD0A-11269CF5564D}" emma:medium="tactile" emma:mode="ink">
                <msink:context xmlns:msink="http://schemas.microsoft.com/ink/2010/main" type="inkWord" rotatedBoundingBox="12149,694 12853,693 12854,1127 12150,1129"/>
              </emma:interpretation>
              <emma:one-of disjunction-type="recognition" id="oneOf1">
                <emma:interpretation id="interp5" emma:lang="en-IN" emma:confidence="0">
                  <emma:literal>a</emma:literal>
                </emma:interpretation>
                <emma:interpretation id="interp6" emma:lang="en-IN" emma:confidence="0">
                  <emma:literal>A</emma:literal>
                </emma:interpretation>
                <emma:interpretation id="interp7" emma:lang="en-IN" emma:confidence="0">
                  <emma:literal>Q</emma:literal>
                </emma:interpretation>
                <emma:interpretation id="interp8" emma:lang="en-IN" emma:confidence="0">
                  <emma:literal>q</emma:literal>
                </emma:interpretation>
                <emma:interpretation id="interp9" emma:lang="en-IN" emma:confidence="0">
                  <emma:literal>@</emma:literal>
                </emma:interpretation>
              </emma:one-of>
            </emma:emma>
          </inkml:annotationXML>
          <inkml:trace contextRef="#ctx0" brushRef="#br0" timeOffset="760">12434 883 174,'7'-8'652,"1"-1"-98,-1 0-47,0 1-45,2-3-61,-2 1-48,-1 1-15,-1 0-16,2-1-13,0 0-35,-3-2-34,0 3-25,-1-1 9,-1 1-38,-2 9 2,4-18-22,-4 18 8,-2-15-53,2 15 2,-6-12-43,6 12 18,-9-9-41,9 9 17,-17-2-17,17 2 21,-24 5-16,9 2 15,-1 3-27,-4 4 13,1 2-27,-3 4 23,-3 4-41,1 0 22,1 0-30,0 3 22,6-5-26,-1 2 18,3 0-29,0-2 37,2 1-41,1-4 17,3 0-20,1-2 22,2-1-23,0-2 28,2-3-26,3 1 31,1-12-24,-2 18 41,2-18-49,7 13 32,-7-13-33,12 8 20,-12-8-16,15 2 14,-15-2-21,21-5 18,-9 0-32,2 2 35,0-4-37,0-2 26,1-1-20,1-2 23,-2 0-22,1-1 27,0-1-24,0-1 26,0 1-23,-3-1 35,1-1-28,1 1 16,-1-1-18,0 0 18,-1 2-26,-4 2 29,1 0-22,1 2 17,-2 1-19,-1 0 14,-1 3-17,2 0 20,-8 6-23,11-6 19,-11 6-22,0 0 14,16 3-18,-16-3 11,7 9-35,-1-1 17,-3 1-22,1 0 8,0 1-27,-2 0 23,1 3-13,0-2 4,-1 2-8,2-1 16,-2 0-13,0 0 15,1 0-2,-1-1 14,0 2 5,2-4 18,1 1-5,0 0 10,-1-2-6,1-1 17,-5-7-5,13 12 16,-4-10 0,0 2 20,-9-4 16,19 1 25,-7-2-8,-2 0 28,4-2-7,-2-1 42,3-2-20,0 2 13,-1-3-25,-1 0 24,-3 2-41,5-1 29,-7 2-45,1-2 33,1 2-62,-2-1 43,-8 5-46,13-9 24,-13 9-46,13-5 37,-13 5-81,10-6-29,-10 6-97,0 0-41,7-7-86,-7 7-96,0 0-116,0 0-84,0 0-134,0 0-613,0 0-937</inkml:trace>
        </inkml:traceGroup>
        <inkml:traceGroup>
          <inkml:annotationXML>
            <emma:emma xmlns:emma="http://www.w3.org/2003/04/emma" version="1.0">
              <emma:interpretation id="{E8B4AADE-7489-46F8-889A-EE3DFD42AE7D}" emma:medium="tactile" emma:mode="ink">
                <msink:context xmlns:msink="http://schemas.microsoft.com/ink/2010/main" type="inkWord" rotatedBoundingBox="13469,873 14177,872 14178,1174 13470,1176"/>
              </emma:interpretation>
              <emma:one-of disjunction-type="recognition" id="oneOf2">
                <emma:interpretation id="interp10" emma:lang="en-IN" emma:confidence="0">
                  <emma:literal>a</emma:literal>
                </emma:interpretation>
                <emma:interpretation id="interp11" emma:lang="en-IN" emma:confidence="0">
                  <emma:literal>A</emma:literal>
                </emma:interpretation>
                <emma:interpretation id="interp12" emma:lang="en-IN" emma:confidence="0">
                  <emma:literal>at</emma:literal>
                </emma:interpretation>
                <emma:interpretation id="interp13" emma:lang="en-IN" emma:confidence="0">
                  <emma:literal>as</emma:literal>
                </emma:interpretation>
                <emma:interpretation id="interp14" emma:lang="en-IN" emma:confidence="0">
                  <emma:literal>am</emma:literal>
                </emma:interpretation>
              </emma:one-of>
            </emma:emma>
          </inkml:annotationXML>
          <inkml:trace contextRef="#ctx0" brushRef="#br0" timeOffset="1580">13769 970 454,'0'0'655,"9"-6"-85,-9 6-41,13-9-49,-13 9-31,10-11-58,-10 11-36,8-14-16,-8 14-44,5-11-32,-5 11-8,0-13-54,0 13-2,-1-12-53,1 12 2,-10-11-37,10 11-2,-16-7-23,7 4 30,9 3-18,-25 0 25,12 2-61,-5 1 20,4 3-23,-8 2 30,3 2-43,0 2 29,-2 2-41,1 2 23,0 2-42,2 0 28,1 0-40,4-1 31,0-1-32,1 1 25,0 0-44,2-1 49,3-3-47,1 0 49,2-1-54,1 0 39,3-12-37,-2 17 20,2-17-46,5 15 4,-5-15-24,10 7 22,-10-7-51,16 6 14,-16-6-17,20 0 23,-8-1-7,1-4 19,1 2-12,1-2 26,1-1-12,-2-2 22,2 1-1,-3-3 7,3-2 3,-1 0 7,2 0 9,-3-1-3,3 2 1,-4-1 3,-1 1 3,1 1 0,-2-1 4,0 4-2,-2-1 1,-2 1-3,2 1 8,-2 1-5,2-1 0,-9 6-5,11-5 5,-11 5-1,14 0 7,-14 0 1,8 3-2,-8-3 0,9 10 1,-9-10-1,10 14 2,-6-6-5,0 1 1,-2 1 3,1-2 3,1 3-3,0-1 18,0 0-23,2-1 13,-1 1-12,-1 0 15,2-1-19,-1-1 18,2 1-11,0-4 23,1 0-17,1 2 19,-9-7-9,18 5 39,-9-3-6,-9-2 32,21 1-5,-9-2 37,1 0-19,-3-2 36,2 0-36,-1 0 53,0-1-49,1 0 54,-1 1-72,-1 0 54,1-2-73,-11 5 50,17-7-60,-17 7 41,12-5-64,-12 5 42,12-5-58,-12 5 42,0 0-53,14-6 37,-14 6-93,0 0 28,9-4-120,-9 4-72,0 0-112,0 0-57,0 0-88,5-6-117,-5 6-89,0 0-873</inkml:trace>
        </inkml:traceGroup>
        <inkml:traceGroup>
          <inkml:annotationXML>
            <emma:emma xmlns:emma="http://www.w3.org/2003/04/emma" version="1.0">
              <emma:interpretation id="{836CA8E0-BBDF-49A5-B7C4-4766CD1A672F}" emma:medium="tactile" emma:mode="ink">
                <msink:context xmlns:msink="http://schemas.microsoft.com/ink/2010/main" type="inkWord" rotatedBoundingBox="14665,790 15165,789 15166,1182 14666,1183"/>
              </emma:interpretation>
              <emma:one-of disjunction-type="recognition" id="oneOf3">
                <emma:interpretation id="interp15" emma:lang="en-IN" emma:confidence="0">
                  <emma:literal>c</emma:literal>
                </emma:interpretation>
                <emma:interpretation id="interp16" emma:lang="en-IN" emma:confidence="0">
                  <emma:literal>C</emma:literal>
                </emma:interpretation>
                <emma:interpretation id="interp17" emma:lang="en-IN" emma:confidence="0">
                  <emma:literal>E</emma:literal>
                </emma:interpretation>
                <emma:interpretation id="interp18" emma:lang="en-IN" emma:confidence="0">
                  <emma:literal>L</emma:literal>
                </emma:interpretation>
                <emma:interpretation id="interp19" emma:lang="en-IN" emma:confidence="0">
                  <emma:literal>&lt;</emma:literal>
                </emma:interpretation>
              </emma:one-of>
            </emma:emma>
          </inkml:annotationXML>
          <inkml:trace contextRef="#ctx0" brushRef="#br0" timeOffset="2110">14938 848 471,'8'-6'673,"-8"6"-89,12-9-54,-12 9-88,8-9-35,-8 9-50,7-8-30,-7 8-29,4-10-11,-4 10-44,0 0-25,0 0-50,-2-12-9,2 12-22,-9-4 14,9 4-41,-12 0 8,12 0-36,-19 5 11,8-1-26,-3 3 18,-1 1-16,-3 4 21,1 0-33,-4 3 24,-2 2-40,4 0 16,-2 2-34,2 2 18,2 0-28,1 0 20,0-3-25,4 0 18,2 0-26,0-1 23,5-1-22,1-1 14,3-1-16,1-2 26,3 1-22,0-4 42,6 3-50,0-2 23,2 0-23,3-2 21,-1-2-21,4-1 19,0 0-19,1-3 53,2 1-7,1-1 72,-1-1-34,4-2 71,-2-1-58,-1 2 85,4-4-8,-1 1 4,-4 0-3,0 0-2,-3 1-42,-1-1-126,0 0 0,-5 2 0,1-2 0,-12 3 0,19-4 0,-19 4 0,18-3 0,-18 3 0,13-2 0,-13 2 0,0 0 0,16-2 0,-16 2 0,0 0 0,13-5 0,-13 5 0,0 0 0,9-3 0,-9 3-329,0 0-203,0 0-74,9-5-151,-9 5-228,0 0-593,0 0-1225</inkml:trace>
        </inkml:traceGroup>
        <inkml:traceGroup>
          <inkml:annotationXML>
            <emma:emma xmlns:emma="http://www.w3.org/2003/04/emma" version="1.0">
              <emma:interpretation id="{CA72FCF6-A73B-4D3B-B93D-5A329F13B55C}" emma:medium="tactile" emma:mode="ink">
                <msink:context xmlns:msink="http://schemas.microsoft.com/ink/2010/main" type="inkWord" rotatedBoundingBox="16601,773 17436,772 17437,1204 16602,1206"/>
              </emma:interpretation>
              <emma:one-of disjunction-type="recognition" id="oneOf4">
                <emma:interpretation id="interp20" emma:lang="en-IN" emma:confidence="0">
                  <emma:literal>a</emma:literal>
                </emma:interpretation>
                <emma:interpretation id="interp21" emma:lang="en-IN" emma:confidence="0">
                  <emma:literal>A</emma:literal>
                </emma:interpretation>
                <emma:interpretation id="interp22" emma:lang="en-IN" emma:confidence="0">
                  <emma:literal>@</emma:literal>
                </emma:interpretation>
                <emma:interpretation id="interp23" emma:lang="en-IN" emma:confidence="0">
                  <emma:literal>Q</emma:literal>
                </emma:interpretation>
                <emma:interpretation id="interp24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5130">16918 969 542,'14'-3'523,"-14"3"-93,0 0-19,13-7-16,-13 7-58,13-7-12,-6 2-21,1 0-8,-2-2-11,3-2-6,0 1-36,-1-2-9,-2 0-19,3 1 0,-3-3-21,-1 3 26,1 0-9,-3-1 2,-1-1-18,0 1 67,-2 10-46,-2-18-25,2 18-29,-8-18-22,2 11-13,-3 3-23,-3-1-16,-1 2-12,-3 3-10,-1 3-11,-6 2-9,0 4 1,-4 3-12,1 3-56,-3 3 60,0 4-57,2 2 65,0 1-72,3-1 66,1 3-58,5-4 55,2-1-58,1 3 56,1-2-7,4-2-8,1-2-6,2 0-5,1-4-2,3 0 4,1-1-6,1-2-5,2-1 7,2-2 0,1 0 3,-4-9-7,14 11-2,-14-11-2,18 1-3,-18-1-9,24-1-11,-11-5-12,1 1-5,0-4-13,2 0 7,1-2-20,-2-1-30,1-2 50,0 1-46,0-3 58,-2 0-41,-1-1 45,1 0-32,-3 1 35,2 2-22,-2-1 37,-3 1-29,2 4 33,-2 0-32,-2 1 42,-1 2-46,1-1 2,1 2-53,-7 6 31,9-7-6,-9 7 32,0 0-17,14 1 10,-14-1-26,13 10 13,-7-3-20,1 1 16,2 2-6,-2 1 16,1 0-13,1 2 14,1-1-8,0 0 18,-1 0-6,3-2 22,-2 0-3,2 0 10,-1-1-2,-1-2 14,3-1-3,-3 0 7,2-3-12,1 0 16,-1-2-12,2-1 15,-1-1-6,0-3 17,2 0 29,-1-1 46,2-2-7,-2 0 38,4-3-8,-3 1 28,2-1-21,-4-1 40,0 3-57,0-1 53,0 0-79,-3 2 51,1-3-85,-3 4 61,0 1-75,-2-2 57,-6 7-70,13-8 53,-13 8-76,9-8 53,-9 8-75,8-5 9,-8 5-122,0 0-48,8-8-78,-8 8-45,0 0-57,0 0-107,0 0-81,0 0-99,0 0-787</inkml:trace>
        </inkml:traceGroup>
        <inkml:traceGroup>
          <inkml:annotationXML>
            <emma:emma xmlns:emma="http://www.w3.org/2003/04/emma" version="1.0">
              <emma:interpretation id="{031011EB-524A-4CDA-9841-D0509908EAA4}" emma:medium="tactile" emma:mode="ink">
                <msink:context xmlns:msink="http://schemas.microsoft.com/ink/2010/main" type="inkWord" rotatedBoundingBox="18350,768 19146,767 19147,1129 18351,1131"/>
              </emma:interpretation>
              <emma:one-of disjunction-type="recognition" id="oneOf5">
                <emma:interpretation id="interp25" emma:lang="en-IN" emma:confidence="0">
                  <emma:literal>a</emma:literal>
                </emma:interpretation>
                <emma:interpretation id="interp26" emma:lang="en-IN" emma:confidence="0">
                  <emma:literal>A</emma:literal>
                </emma:interpretation>
                <emma:interpretation id="interp27" emma:lang="en-IN" emma:confidence="0">
                  <emma:literal>or</emma:literal>
                </emma:interpretation>
                <emma:interpretation id="interp28" emma:lang="en-IN" emma:confidence="0">
                  <emma:literal>on</emma:literal>
                </emma:interpretation>
              </emma:one-of>
            </emma:emma>
          </inkml:annotationXML>
          <inkml:trace contextRef="#ctx0" brushRef="#br0" timeOffset="5890">18621 863 550,'10'-4'482,"-1"-1"-51,-9 5-18,17-8-13,-8 1-47,-9 7-8,13-11-26,-6 5-25,0 1-26,-2-2 8,-5 7-26,7-12-8,-7 12-30,4-10-11,-4 10-46,0 0-9,-4-15-20,4 15 21,-12-5-16,12 5 24,-21 0-23,7 3 29,-2 3-32,-4 5 9,-1 1-39,-4 2 21,1 3-45,0 0 32,-3 5-48,6-2 35,0-1-58,2 1 38,1 1-61,1-1 52,6-2-55,0-1 34,0 0-55,4-2 48,2-1-49,0-1 46,3-1-51,0 0 55,2-12-63,3 17 67,1-8-17,-4-9-47,11 12 50,-2-9-60,-9-3 52,21 2-66,-21-2 30,23-4-43,-10 3 31,2-4-33,-2 1 25,2-2-12,-1-2 9,1 0-19,1-2 30,0-2-21,-2-1 13,3-1-19,-3 2 29,0-4-21,-1 0 28,1 1-24,-3-1 22,1 1-14,-2 3 24,-1 0-21,-1 1 23,0 1-20,-1 4 24,-1-2-22,0 1 19,-6 7-42,7-8 34,-7 8-15,0 0 24,13-4-21,-13 4 12,6 7-32,-6-7 9,7 11-23,-7-11 20,6 13-25,-3-3 18,0-1-17,1 1 3,0 1 14,1-2-2,0 3 24,1 1-10,1-2 16,0 0-1,0-1 3,1-1 7,2 1 11,-1-2-9,3-2 10,0 0-7,0-1 11,2-3 3,-1 1-10,1-3 2,1-1 8,2-1 28,-1 0 13,2-3 21,0 1 40,-1-2-7,-1 2 12,1-2-18,-4-1 24,2 3-15,-5-1 26,2 2-44,-2-2 27,-10 5-57,15-8 21,-15 8-54,14-4 28,-14 4-41,11-7 27,-11 7-73,10-4-38,-10 4-87,0 0-71,7-4-68,-7 4-67,0 0-90,0 0-78,0 0-89,0 0-734,0 0-958</inkml:trace>
        </inkml:traceGroup>
        <inkml:traceGroup>
          <inkml:annotationXML>
            <emma:emma xmlns:emma="http://www.w3.org/2003/04/emma" version="1.0">
              <emma:interpretation id="{A2CDE602-0732-4F30-80FA-714029D7209C}" emma:medium="tactile" emma:mode="ink">
                <msink:context xmlns:msink="http://schemas.microsoft.com/ink/2010/main" type="inkWord" rotatedBoundingBox="19950,833 20732,832 20733,1187 19951,1189"/>
              </emma:interpretation>
              <emma:one-of disjunction-type="recognition" id="oneOf6">
                <emma:interpretation id="interp29" emma:lang="en-IN" emma:confidence="0">
                  <emma:literal>a</emma:literal>
                </emma:interpretation>
                <emma:interpretation id="interp30" emma:lang="en-IN" emma:confidence="0">
                  <emma:literal>A</emma:literal>
                </emma:interpretation>
                <emma:interpretation id="interp31" emma:lang="en-IN" emma:confidence="0">
                  <emma:literal>d</emma:literal>
                </emma:interpretation>
                <emma:interpretation id="interp32" emma:lang="en-IN" emma:confidence="0">
                  <emma:literal>at</emma:literal>
                </emma:interpretation>
                <emma:interpretation id="interp33" emma:lang="en-IN" emma:confidence="0">
                  <emma:literal>as</emma:literal>
                </emma:interpretation>
              </emma:one-of>
            </emma:emma>
          </inkml:annotationXML>
          <inkml:trace contextRef="#ctx0" brushRef="#br0" timeOffset="6620">20335 932 465,'10'-5'575,"-2"1"-54,0-1-54,-8 5-49,13-10-51,-13 10-39,12-12-25,-12 12-31,6-12-36,-6 12 5,5-13-39,-5 13-29,0-12-14,0 12-8,-6-10-17,6 10-11,-14-10-5,5 6-7,9 4-14,-24-2 5,11 3-19,-5-1 13,0 4-12,-5 1 14,0 3-29,-5 1 19,0 3-17,1 2 13,0 2-19,1 0 10,2 1-28,3 3 14,-1-3-29,4 3 21,0 0-37,4-5 16,1 3-24,4 0 16,2-1-23,0-3 19,2 1-14,3-5 8,0 4-20,4-3 40,0-2-38,3 0 17,2-1-18,0-2 15,1 0-20,3-3 21,1 0-31,1-2 12,2-2-30,3 0 13,-1-3-16,0-2 14,1-1-12,3 0 3,-2-2-17,-1-1 23,1-3-16,-2 1 25,-1-2-15,1-1 21,-1 1-15,0-1 23,-2 0-20,-3 3 25,1 0-16,-2 2 20,-1-1-17,-1 4 16,-1-1-19,0 1 18,-7 7-18,10-10 14,-10 10-13,10-8 15,-10 8-12,0 0 26,0 0-23,12 3 17,-12-3-20,5 7 20,-5-7-21,5 13-1,-5-13-21,7 17-3,-3-9-13,-4-8 1,7 18 0,-3-8 9,1-3 0,-1 3 11,2-1-2,0-1 13,-1-1 1,2 0 13,2 1-2,-2-4 6,2 1-8,2-2 9,-11-3-6,21 2 11,-7 0 0,-14-2 31,25-2 23,-10 0 50,-1-1-7,1 0 33,1-1-3,-2 1 34,0-1-28,0-2 29,-3 2-58,1-1 39,-2 1-75,-1-1 39,0 1-73,-9 4 47,15-7-76,-15 7 56,12-5-63,-12 5 42,10-4-107,-10 4-95,0 0-54,10-4-77,-10 4-60,0 0-86,0 0-53,0 0-92,0 0-31,0 0-699,0 0-916</inkml:trace>
        </inkml:traceGroup>
        <inkml:traceGroup>
          <inkml:annotationXML>
            <emma:emma xmlns:emma="http://www.w3.org/2003/04/emma" version="1.0">
              <emma:interpretation id="{07D6CD4B-E805-4440-8767-279B94364E53}" emma:medium="tactile" emma:mode="ink">
                <msink:context xmlns:msink="http://schemas.microsoft.com/ink/2010/main" type="inkWord" rotatedBoundingBox="21335,853 22156,852 22157,1178 21336,1180"/>
              </emma:interpretation>
              <emma:one-of disjunction-type="recognition" id="oneOf7">
                <emma:interpretation id="interp34" emma:lang="en-IN" emma:confidence="0">
                  <emma:literal>a</emma:literal>
                </emma:interpretation>
                <emma:interpretation id="interp35" emma:lang="en-IN" emma:confidence="0">
                  <emma:literal>A</emma:literal>
                </emma:interpretation>
                <emma:interpretation id="interp36" emma:lang="en-IN" emma:confidence="0">
                  <emma:literal>@</emma:literal>
                </emma:interpretation>
                <emma:interpretation id="interp37" emma:lang="en-IN" emma:confidence="0">
                  <emma:literal>E</emma:literal>
                </emma:interpretation>
                <emma:interpretation id="interp38" emma:lang="en-IN" emma:confidence="0">
                  <emma:literal>at</emma:literal>
                </emma:interpretation>
              </emma:one-of>
            </emma:emma>
          </inkml:annotationXML>
          <inkml:trace contextRef="#ctx0" brushRef="#br0" timeOffset="7300">21623 952 300,'15'-7'708,"-2"-1"-91,-1 0-51,-1 2-87,-1-3-57,-2 3-33,-1-1-41,-2 0-56,-5 7-28,7-13-33,-7 13-26,2-11-34,-2 11-5,-5-10-26,5 10-1,-9-6-23,9 6 26,-16-1-33,3 2-2,-1 1-22,-1 2 10,-6 4-28,2 1 25,-5 4-32,-1 0 10,2 2-31,-1 2 16,2 0-29,1 0 30,0 1-43,3 0 20,0 1-27,6-1 16,-1-4-21,1 3 12,3-2-9,2-3 10,0 2-23,4-4 40,-1 1-40,4-11 22,-2 18-18,2-18 21,7 13-23,-7-13 19,14 10-26,-4-9 0,-10-1-32,24 3 14,-11-6-28,4 1 16,1-3-5,-1 0 15,5-4-12,-3 1 8,3-1 1,-2-1-5,0-2 6,-1 0 11,-2-1 5,0-1 1,-1 1 4,-1 1 1,-2-1 8,0 3-2,-3 1 13,-1 0-14,-2 2 2,1 1-6,-1 1 6,-7 5-7,9-7 3,-9 7 4,0 0 4,0 0-7,12 2 10,-12-2-3,4 10-1,-4-10 2,4 14 6,-4-14-3,5 14-2,-1-4 1,1-3 18,0 2-21,0-1 16,2 2-16,2-3 16,-1 0-17,4 1 23,1-2-7,1 0 29,2-1 3,1-1 30,1-2 3,0 1 27,2-3-2,-1 0 43,-1 0-32,1 0 63,0 0-7,-4-2-6,-1 1 3,0 0 8,-1-2 10,-13 3 4,21-2-6,-21 2-182,19-3 0,-19 3 0,15-2 0,-15 2 0,11-3 0,-11 3 0,0 0 0,15-2 0,-15 2 0,0 0 0,11-3 0,-11 3 0,0 0 0,11-4 0,-11 4 0,0 0 0,0 0 0,8-8-18,-8 8-525,0 0-83,0 0-143,0 0-163,0-12-745,0 12-1348</inkml:trace>
        </inkml:traceGroup>
        <inkml:traceGroup>
          <inkml:annotationXML>
            <emma:emma xmlns:emma="http://www.w3.org/2003/04/emma" version="1.0">
              <emma:interpretation id="{61376AAA-C4F2-4C4B-8FA2-552B2B2D5E9B}" emma:medium="tactile" emma:mode="ink">
                <msink:context xmlns:msink="http://schemas.microsoft.com/ink/2010/main" type="inkWord" rotatedBoundingBox="22818,802 23632,801 23633,1137 22819,1139"/>
              </emma:interpretation>
              <emma:one-of disjunction-type="recognition" id="oneOf8">
                <emma:interpretation id="interp39" emma:lang="en-IN" emma:confidence="0">
                  <emma:literal>a</emma:literal>
                </emma:interpretation>
                <emma:interpretation id="interp40" emma:lang="en-IN" emma:confidence="0">
                  <emma:literal>A</emma:literal>
                </emma:interpretation>
                <emma:interpretation id="interp41" emma:lang="en-IN" emma:confidence="0">
                  <emma:literal>@</emma:literal>
                </emma:interpretation>
                <emma:interpretation id="interp42" emma:lang="en-IN" emma:confidence="0">
                  <emma:literal>d</emma:literal>
                </emma:interpretation>
                <emma:interpretation id="interp43" emma:lang="en-IN" emma:confidence="0">
                  <emma:literal>9</emma:literal>
                </emma:interpretation>
              </emma:one-of>
            </emma:emma>
          </inkml:annotationXML>
          <inkml:trace contextRef="#ctx0" brushRef="#br0" timeOffset="10609.9998">23307 969 8,'0'0'575,"0"0"-65,1-12-58,-1 12-48,0 0-25,1-15-21,-1 15-42,-1-13 4,1 13-13,-1-15-10,1 15-42,-3-20-14,1 11 12,-3 0-14,0-2-17,-1 1-1,-1 1-23,-1-2-3,-3 3-39,-1 0 11,-3 1-16,1 2 14,-5 0-17,2 5-10,-4 0 4,0 3-24,-1 2-25,-2 2 2,-4 4-10,1 2-3,0 1-15,1 3-10,0 5-9,4-3-3,1 1-14,2-1-1,1 1-2,3 2-3,2-6-3,4 1-6,-1 0-8,4-2 9,0-1-8,4-2-6,1-2 5,1-10-7,3 20 5,-3-20 2,10 12-7,-3-6 8,3-3-7,-10-3-1,21 3 2,-6-4-18,-1-1-11,4-1-11,0-4-5,0 0-50,1-1 31,-1-1-22,1-1 45,-1-2-33,0 0 39,-2-2-23,0 2 25,0-3-25,-1 3 25,-2-2-10,-2 5 14,-2 0-2,2 0 19,-3 1-19,-2 1 19,1 1-28,0 1 11,-7 5-40,9-6 29,-9 6-6,12-2 18,-12 2-12,12 5 34,-12-5-24,13 11 24,-6-2-27,0-2 12,1 4-28,0-2 13,2 0-2,-1 3 5,1-3-18,0 0 24,0 0-3,1-1 15,0 0-14,1-3 20,-1 2-14,1-2 23,-1-2-11,1-1 11,1 0-13,-1-1 21,2-1-7,-2-1 41,1-1 12,2 0 39,-2-1 1,2 1 24,-3-3-27,2 2 54,-3-1-1,0-1-16,0 1-15,-1-1-19,-1 2-7,0-2-10,-9 5-17,14-7-10,-14 7-17,13-7-6,-13 7 2,9-6-13,-9 6 0,8-4-4,-8 4-23,0 0-19,10-5-35,-10 5-77,0 0-89,0 0-58,0 0-48,0 0-64,0 0-136,0 0-108,0 0-121,0 0-648,0 0-1014</inkml:trace>
        </inkml:traceGroup>
        <inkml:traceGroup>
          <inkml:annotationXML>
            <emma:emma xmlns:emma="http://www.w3.org/2003/04/emma" version="1.0">
              <emma:interpretation id="{20F28021-3EB3-4E4D-B517-FA8C8A00CA16}" emma:medium="tactile" emma:mode="ink">
                <msink:context xmlns:msink="http://schemas.microsoft.com/ink/2010/main" type="inkWord" rotatedBoundingBox="24563,665 25168,664 25169,1072 24564,1073"/>
              </emma:interpretation>
              <emma:one-of disjunction-type="recognition" id="oneOf9">
                <emma:interpretation id="interp44" emma:lang="en-IN" emma:confidence="0">
                  <emma:literal>c</emma:literal>
                </emma:interpretation>
                <emma:interpretation id="interp45" emma:lang="en-IN" emma:confidence="0">
                  <emma:literal>C</emma:literal>
                </emma:interpretation>
                <emma:interpretation id="interp46" emma:lang="en-IN" emma:confidence="0">
                  <emma:literal>e</emma:literal>
                </emma:interpretation>
                <emma:interpretation id="interp47" emma:lang="en-IN" emma:confidence="0">
                  <emma:literal>a</emma:literal>
                </emma:interpretation>
                <emma:interpretation id="interp48" emma:lang="en-IN" emma:confidence="0">
                  <emma:literal>&lt;</emma:literal>
                </emma:interpretation>
              </emma:one-of>
            </emma:emma>
          </inkml:annotationXML>
          <inkml:trace contextRef="#ctx0" brushRef="#br0" timeOffset="11139.9998">24811 726 9,'9'-7'715,"-2"3"-126,-7 4-73,13-12-59,-13 12-76,12-9-37,-12 9-13,7-9-21,-7 9-28,8-9-44,-8 9-28,0 0-16,0 0-31,0 0 5,-6-11-14,6 11 13,-13 0-18,1 2 7,1 1-22,-3 1 27,-2 3-23,-2-1 2,-1 3-7,0 1-13,-2 2-34,3 2 11,-3 2-37,2 1 23,1 1-38,0 1 30,5-2-41,1 1 30,2 0-35,0 0 22,3 1-46,3-2 37,0 0-28,4-1 17,0-1-38,4 0 38,4 0-40,-1-1 49,5 0-43,3-2 26,1 0-40,1-3 42,1-1-37,4-3 39,1 0-43,1 0 101,-1-5 4,2 2-34,-1-2 88,3-2-38,0 0 53,1-2 15,0 0-10,-2 2-100,-1-3-63,-1 1 0,0-2 0,-6 2 0,0 1 0,-1-2 0,-3 3 0,-1-3 0,-1 2 0,-3-1 0,2 1 0,-2 0 0,-9 3 0,14-9 0,-14 9 0,10-5 0,-10 5 0,8-6 0,-8 6-256,0 0-313,5-11-103,-5 11-119,0 0-159,-9-9-619,9 9-1214</inkml:trace>
        </inkml:traceGroup>
        <inkml:traceGroup>
          <inkml:annotationXML>
            <emma:emma xmlns:emma="http://www.w3.org/2003/04/emma" version="1.0">
              <emma:interpretation id="{72DD4A9A-C56C-4106-9193-908BCEF365AE}" emma:medium="tactile" emma:mode="ink">
                <msink:context xmlns:msink="http://schemas.microsoft.com/ink/2010/main" type="inkWord" rotatedBoundingBox="26195,817 27001,816 27002,1139 26196,1141"/>
              </emma:interpretation>
              <emma:one-of disjunction-type="recognition" id="oneOf10">
                <emma:interpretation id="interp49" emma:lang="en-IN" emma:confidence="0">
                  <emma:literal>a</emma:literal>
                </emma:interpretation>
                <emma:interpretation id="interp50" emma:lang="en-IN" emma:confidence="0">
                  <emma:literal>A</emma:literal>
                </emma:interpretation>
                <emma:interpretation id="interp51" emma:lang="en-IN" emma:confidence="0">
                  <emma:literal>Q</emma:literal>
                </emma:interpretation>
                <emma:interpretation id="interp52" emma:lang="en-IN" emma:confidence="0">
                  <emma:literal>cr</emma:literal>
                </emma:interpretation>
              </emma:one-of>
            </emma:emma>
          </inkml:annotationXML>
          <inkml:trace contextRef="#ctx0" brushRef="#br0" timeOffset="18180">26490 894 515,'9'-9'640,"-9"9"-65,8-8-50,-8 8-72,7-9-33,-7 9-46,5-8-45,-5 8-30,0 0-47,2-12-39,-2 12-3,0 0-30,-4-14-10,4 14-30,-10-7 5,10 7-29,-10-7 10,10 7-23,-16-3 25,16 3-37,-18 0 17,4 2-27,3 1 20,-5 3-27,1 0 4,-2 1-37,2 1 16,-3 3-22,1 0 18,2 1-34,0 2 26,-1 0-23,5 1 39,-3 1-50,1-1 20,2 0-33,0 0 27,2-1-29,4 0 28,-4 1-27,6-3 21,-3 2-24,4-4 25,-1 1-24,2 0 26,1-11-27,0 18 24,0-18-23,6 15 30,-6-15-28,9 12 26,-9-12-32,16 5 33,-16-5-34,18 3 38,-18-3-44,20-4 62,-6 2-63,-1-2 31,-1-1-27,1-2 32,0 2-34,3-4 41,-1-2-41,1 0 33,0-1-35,-2 0 38,1-3-37,-1 2 34,-1 0-35,3 0 29,-5 0-35,3 2 37,-5-1-36,2 1 30,-2 2-16,0-2 21,0 2-34,-1 3 29,0-1-31,-2 0 21,-6 7-24,11-9 21,-11 9-18,12-4 29,-12 4-27,9 2 39,-9-2-36,11 8 32,-7 1-34,1-1 33,0 1-28,-1 2 31,0-1-23,1 3 22,-1 0-25,2-1 34,-2 0-42,2 1 30,1 1-20,-3-5 23,3 2-30,0-2 46,2 0-42,-2-1 36,4-2-17,2 0 69,-2-1-26,3-3 69,-1 0-70,3 0 92,-2-2-50,2 0 73,-1-2-55,3-2 49,-2 1-43,0-2 8,-1 1-124,-1-1 0,-1 0 0,1-1 0,-3 1 0,-2 1 0,2-1 0,-4-1 0,-7 6 0,13-8 0,-13 8 0,10-10 0,-10 10 0,9-7 0,-9 7 0,6-8 0,-6 8 0,0 0-460,7-14-190,-7 14-203,0 0-1109,0 0-1703</inkml:trace>
        </inkml:traceGroup>
      </inkml:traceGroup>
      <inkml:traceGroup>
        <inkml:annotationXML>
          <emma:emma xmlns:emma="http://www.w3.org/2003/04/emma" version="1.0">
            <emma:interpretation id="{3781A8A0-96F5-4B34-9250-0826146841DE}" emma:medium="tactile" emma:mode="ink">
              <msink:context xmlns:msink="http://schemas.microsoft.com/ink/2010/main" type="line" rotatedBoundingBox="9232,2195 11788,2093 11810,2650 9254,2752"/>
            </emma:interpretation>
          </emma:emma>
        </inkml:annotationXML>
        <inkml:traceGroup>
          <inkml:annotationXML>
            <emma:emma xmlns:emma="http://www.w3.org/2003/04/emma" version="1.0">
              <emma:interpretation id="{5BC40B40-64C4-49B6-84DC-5670E73D929D}" emma:medium="tactile" emma:mode="ink">
                <msink:context xmlns:msink="http://schemas.microsoft.com/ink/2010/main" type="inkWord" rotatedBoundingBox="9234,2259 10747,2199 10765,2630 9251,2690"/>
              </emma:interpretation>
              <emma:one-of disjunction-type="recognition" id="oneOf11">
                <emma:interpretation id="interp53" emma:lang="en-IN" emma:confidence="0">
                  <emma:literal>me</emma:literal>
                </emma:interpretation>
                <emma:interpretation id="interp54" emma:lang="en-IN" emma:confidence="0">
                  <emma:literal>Me</emma:literal>
                </emma:interpretation>
                <emma:interpretation id="interp55" emma:lang="en-IN" emma:confidence="0">
                  <emma:literal>MI</emma:literal>
                </emma:interpretation>
                <emma:interpretation id="interp56" emma:lang="en-IN" emma:confidence="0">
                  <emma:literal>man</emma:literal>
                </emma:interpretation>
                <emma:interpretation id="interp57" emma:lang="en-IN" emma:confidence="0">
                  <emma:literal>ME</emma:literal>
                </emma:interpretation>
              </emma:one-of>
            </emma:emma>
          </inkml:annotationXML>
          <inkml:trace contextRef="#ctx0" brushRef="#br1" timeOffset="4.93058E7">9292 2423 393,'-5'-10'787,"1"1"-108,4 9-48,-7-17-3,7 17-75,-7-17-8,7 17-56,-5-14-56,5 14-48,-5-10-57,5 10-62,0 0-40,-4-9 20,4 9 1,0 0-31,0 0-25,1 14-18,-1-14-17,3 21-7,-1-5-33,0 0-8,-1-1-28,1 1-4,1 4-22,-2-5-18,2 2-36,-1 0 0,-1-1 0,1-3 0,-1 0 0,-1 0 0,1-1 0,-1-12 0,0 18 0,0-18 0,0 16 0,0-16 0,0 12 0,0-12 0,0 0 0,-4 11 0,4-11 0,0 0 0,0 0 0,-12-11 0,9 3 0,-1-6 0,1-1 0,0-4 0,0-3 0,1-1 0,0 0 0,2-4 0,2 1 0,0 1 0,4 2 0,-1-1 0,1 4 0,2 0 0,3 2 0,2 2 0,1 3 0,1 1 0,2 4 0,0 3 0,0 3 0,3 2 0,-2 2 0,1 2 0,0 5 0,1 2 0,1 6 0,-5 0 0,2 3 0,-5 1 0,-2-1 0,-1-1 0,-3 2 0,0-1 0,-2 1 0,-3-3 0,-1-1 0,1 0 0,-2-3 0,-2-1 0,1 1 0,-1-3 0,0 2 0,-1-4 0,3-9 0,-5 17 0,5-17 0,-6 12 0,6-12 0,-7 6 0,7-6 0,0 0 0,-12-5 0,12 5 0,-5-15 0,3 3 0,-1-2 0,3-3 0,0-2 0,0 0 0,4-2 0,0-1 0,2 0 0,2 2 0,1-1 0,3 3 0,2 1 0,3 1 0,0 3 0,3 1 0,2 4 0,-2-1 0,5 6 0,-4 3 0,5 3 0,-4 3 0,2 2 0,-2 0 0,2 6 0,-5 0 0,-1 1 0,-3 0 0,-1 2 0,-2 0 0,-2 1 0,0 0 0,-3-1 0,-2 0 0,-3 0 0,1-1 0,-2 0 0,-1-2 0,-1-1 0,-2 0 0,1 2 0,-1-6 0,2 3-139,-2-2-393,3-10-92,-4 15-138,4-15-113,-2 12-788,2-12-1332</inkml:trace>
          <inkml:trace contextRef="#ctx0" brushRef="#br1" timeOffset="4.9306E7">10393 2384 259,'0'0'939,"-9"-7"-131,9 7-45,0 0-65,-10-5-46,10 5-62,0 0-71,0 0-41,-6-6-21,6 6-68,0 0-27,10-3-53,-10 3-4,18 2-47,-4-2-16,1 0-79,5-2-163,0 2 0,0 0 0,2-1 0,0-1 0,1 2 0,-1-1 0,-1-2 0,1 2 0,-3 0 0,0 0-32,-1-1-378,-4 2-61,0-2-97,-14 2-130,22-1-77,-22 1-882,15 0-1322</inkml:trace>
          <inkml:trace contextRef="#ctx0" brushRef="#br1" timeOffset="4.93063E7">10423 2544 20,'-13'8'969,"1"-1"-151,4-1-39,0 0-77,0 0-64,8-6-45,-5 11-71,5-11-50,4 9-46,-4-9-77,14 5-58,-14-5-59,26 3-45,-7-3-35,1 0-31,3-3-22,3 1-16,0 0-22,1-1-31,0 0-79,-2-1-56,-1 1-107,-4 0-93,2 1-82,-3-1-114,0 2-142,-1 1-218,0 0-563,-1 0-1032</inkml:trace>
        </inkml:traceGroup>
        <inkml:traceGroup>
          <inkml:annotationXML>
            <emma:emma xmlns:emma="http://www.w3.org/2003/04/emma" version="1.0">
              <emma:interpretation id="{85A5E3C5-16C5-42DB-897C-3CAFEBD314E4}" emma:medium="tactile" emma:mode="ink">
                <msink:context xmlns:msink="http://schemas.microsoft.com/ink/2010/main" type="inkWord" rotatedBoundingBox="11355,2140 11392,2138 11410,2585 11373,2586"/>
              </emma:interpretation>
              <emma:one-of disjunction-type="recognition" id="oneOf12">
                <emma:interpretation id="interp58" emma:lang="en-IN" emma:confidence="0">
                  <emma:literal>\</emma:literal>
                </emma:interpretation>
                <emma:interpretation id="interp59" emma:lang="en-IN" emma:confidence="0">
                  <emma:literal>|</emma:literal>
                </emma:interpretation>
                <emma:interpretation id="interp60" emma:lang="en-IN" emma:confidence="0">
                  <emma:literal>I</emma:literal>
                </emma:interpretation>
                <emma:interpretation id="interp61" emma:lang="en-IN" emma:confidence="0">
                  <emma:literal>l</emma:literal>
                </emma:interpretation>
                <emma:interpretation id="interp62" emma:lang="en-IN" emma:confidence="0">
                  <emma:literal>L</emma:literal>
                </emma:interpretation>
              </emma:one-of>
            </emma:emma>
          </inkml:annotationXML>
          <inkml:trace contextRef="#ctx0" brushRef="#br1" timeOffset="4.93076E7">11385 2201 337,'0'0'645,"0"0"-39,0-12-14,0 12-22,0 0-24,0-12 2,0 12-2,0 0-31,0-15-13,0 15-52,0 0-28,1-12-59,-1 12-17,0 0-55,0 0-20,-1-11-54,1 11-11,0 0-24,0 0-146,0 0-36,-3 10 0,3-10 0,-2 17 0,2-6 0,-2 1 0,0 4 0,-1 0 0,2 1 0,0 1 0,0-1 0,-2 2 0,2 0 0,1 1 0,0-3 0,0 1 0,0 1 0,1-2 0,-1 0 0,3-1 0,-2 0 0,-1-3 0,1 1 0,0-1 0,1-1 0,-1-2 0,1 2 0,-2-12 0,2 17 0,-2-17 0,2 17 0,-2-17 0,2 12 0,-2-12 0,4 9 0,-4-9-287,0 0-343,9 5-74,-9-5-132,0 0-184,13 0-475,-13 0-1123</inkml:trace>
        </inkml:traceGroup>
        <inkml:traceGroup>
          <inkml:annotationXML>
            <emma:emma xmlns:emma="http://www.w3.org/2003/04/emma" version="1.0">
              <emma:interpretation id="{6F1DD148-0562-49F7-A9AD-5A393FC258BD}" emma:medium="tactile" emma:mode="ink">
                <msink:context xmlns:msink="http://schemas.microsoft.com/ink/2010/main" type="inkWord" rotatedBoundingBox="11729,2096 11788,2093 11810,2650 11752,2653"/>
              </emma:interpretation>
              <emma:one-of disjunction-type="recognition" id="oneOf13">
                <emma:interpretation id="interp63" emma:lang="en-IN" emma:confidence="0">
                  <emma:literal>\</emma:literal>
                </emma:interpretation>
                <emma:interpretation id="interp64" emma:lang="en-IN" emma:confidence="0">
                  <emma:literal>|</emma:literal>
                </emma:interpretation>
                <emma:interpretation id="interp65" emma:lang="en-IN" emma:confidence="0">
                  <emma:literal>1</emma:literal>
                </emma:interpretation>
                <emma:interpretation id="interp66" emma:lang="en-IN" emma:confidence="0">
                  <emma:literal>l</emma:literal>
                </emma:interpretation>
                <emma:interpretation id="interp67" emma:lang="en-IN" emma:confidence="0">
                  <emma:literal>'</emma:literal>
                </emma:interpretation>
              </emma:one-of>
            </emma:emma>
          </inkml:annotationXML>
          <inkml:trace contextRef="#ctx0" brushRef="#br1" timeOffset="4.93081E7">11791 2162 436,'0'0'804,"-1"-13"-87,1 13-36,-1-11-54,1 11-31,-1-12-26,1 12-54,-2-11-51,2 11-35,-2-9-53,2 9-47,0 0-45,-2-12-50,2 12-41,0 0-36,0 0 27,0 0 16,0 0 11,-6 10-40,3-1-172,3-9 0,-2 22 0,0-7 0,0 1 0,2 2 0,-3-1 0,1 4 0,1-1 0,1 1 0,-2 4 0,1-6 0,1 5 0,-1 0 0,1-3 0,-2-1 0,2 1 0,-2-3 0,2 2 0,0-2 0,0-2 0,0 0 0,0-1 0,-3-1 0,3-1 0,0-1 0,0-12 0,0 23 0,0-23 0,0 18 0,0-18 0,3 14 0,-3-14 0,0 14 0,0-14 0,0 0 0,0 15 0,0-15 0,0 0 0,0 10 0,0-10 0,0 0 0,0 0 0,0 0 0,0 0 0,0 0 0,0 0 0,9-7 0,-9 7 0,0 0-610,5-12-442,-5 12-1003,0 0-1818</inkml:trace>
        </inkml:traceGroup>
      </inkml:traceGroup>
    </inkml:traceGroup>
    <inkml:traceGroup>
      <inkml:annotationXML>
        <emma:emma xmlns:emma="http://www.w3.org/2003/04/emma" version="1.0">
          <emma:interpretation id="{436C1BB3-F127-42AF-BF65-FFC74A28804B}" emma:medium="tactile" emma:mode="ink">
            <msink:context xmlns:msink="http://schemas.microsoft.com/ink/2010/main" type="paragraph" rotatedBoundingBox="5251,3077 29374,3240 29363,4910 5240,47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61A884-5722-486C-A403-B1EDE89CB2C2}" emma:medium="tactile" emma:mode="ink">
              <msink:context xmlns:msink="http://schemas.microsoft.com/ink/2010/main" type="inkBullet" rotatedBoundingBox="5245,4048 5690,4051 5687,4426 5242,4423"/>
            </emma:interpretation>
            <emma:one-of disjunction-type="recognition" id="oneOf14">
              <emma:interpretation id="interp68" emma:lang="en-IN" emma:confidence="0">
                <emma:literal>O</emma:literal>
              </emma:interpretation>
              <emma:interpretation id="interp69" emma:lang="en-IN" emma:confidence="0">
                <emma:literal>o</emma:literal>
              </emma:interpretation>
              <emma:interpretation id="interp70" emma:lang="en-IN" emma:confidence="0">
                <emma:literal>0</emma:literal>
              </emma:interpretation>
              <emma:interpretation id="interp71" emma:lang="en-IN" emma:confidence="0">
                <emma:literal>1</emma:literal>
              </emma:interpretation>
              <emma:interpretation id="interp72" emma:lang="en-IN" emma:confidence="0">
                <emma:literal>a</emma:literal>
              </emma:interpretation>
            </emma:one-of>
          </emma:emma>
        </inkml:annotationXML>
        <inkml:trace contextRef="#ctx0" brushRef="#br2" timeOffset="-1.2352E6">5405 4129 141,'-4'-12'826,"4"12"-157,-5-6-54,5 6-49,-5-8-32,5 8-56,-8-9-19,8 9-58,-8-6-31,8 6-33,-9-3-32,9 3-23,0 0-16,-19 3-19,10 0-32,1 1-23,-2 4-13,1 0-13,0 1-16,-1 3-4,1 2-11,2-1-29,-3 3-13,3 1-6,2 0-15,1-1-4,0 1-8,2-1-34,2 1-26,0 0 0,2 0 0,2-1 0,1-2 0,3 2 0,2-3 0,2 0 0,-1-2 0,3-3 0,0 2 0,3-4 0,2-1 0,-2-2 0,3-2 0,-1-1 0,3-1 0,0-1 0,1-3 0,-2-1 0,2 0 0,0-4 0,-2 1 0,-2-1 0,0-2 0,-3-1 0,-1-1 0,-2-2 0,-1-1 0,-3 0 0,-2-3 0,-2 3 0,-2-1 0,-3-1 0,-2 1 0,0-2 0,-5 1 0,1 3 0,-3-1 0,-3 1 0,1 3 0,-2 3 0,0 0 0,-1 3 0,0-1 0,-1 4 0,-2 1 0,2 2 0,2 0-39,-2 3-295,-2 2-90,4 0-106,-2 3-152,3 1-166,0 2-838,4 0-1361</inkml:trace>
      </inkml:traceGroup>
      <inkml:traceGroup>
        <inkml:annotationXML>
          <emma:emma xmlns:emma="http://www.w3.org/2003/04/emma" version="1.0">
            <emma:interpretation id="{05D6BF28-E5AA-4AAC-B5B4-1E8EED4F1191}" emma:medium="tactile" emma:mode="ink">
              <msink:context xmlns:msink="http://schemas.microsoft.com/ink/2010/main" type="line" rotatedBoundingBox="7083,3090 29374,3240 29363,4910 7072,4760"/>
            </emma:interpretation>
          </emma:emma>
        </inkml:annotationXML>
        <inkml:traceGroup>
          <inkml:annotationXML>
            <emma:emma xmlns:emma="http://www.w3.org/2003/04/emma" version="1.0">
              <emma:interpretation id="{BCDACC92-1AB1-4787-B3B2-5A734130EA3E}" emma:medium="tactile" emma:mode="ink">
                <msink:context xmlns:msink="http://schemas.microsoft.com/ink/2010/main" type="inkWord" rotatedBoundingBox="7083,3090 29374,3240 29363,4910 7072,4760">
                  <msink:destinationLink direction="to" ref="{828AB93E-EAE3-4A1C-9150-15F6999E976B}"/>
                </msink:context>
              </emma:interpretation>
              <emma:one-of disjunction-type="recognition" id="oneOf15">
                <emma:interpretation id="interp73" emma:lang="en-IN" emma:confidence="0">
                  <emma:literal>0284.56781110</emma:literal>
                </emma:interpretation>
                <emma:interpretation id="interp74" emma:lang="en-IN" emma:confidence="0">
                  <emma:literal>0284.5678110</emma:literal>
                </emma:interpretation>
                <emma:interpretation id="interp75" emma:lang="en-IN" emma:confidence="0">
                  <emma:literal>028456781.10</emma:literal>
                </emma:interpretation>
                <emma:interpretation id="interp76" emma:lang="en-IN" emma:confidence="0">
                  <emma:literal>0281.56781110</emma:literal>
                </emma:interpretation>
                <emma:interpretation id="interp77" emma:lang="en-IN" emma:confidence="0">
                  <emma:literal>8284.56781110</emma:literal>
                </emma:interpretation>
              </emma:one-of>
            </emma:emma>
          </inkml:annotationXML>
          <inkml:trace contextRef="#ctx0" brushRef="#br1" timeOffset="5.00504E7">23818 3712 281,'-13'-3'492,"13"3"-80,-19 1-66,19-1-2,-15 7-3,15-7-47,-11 13-38,11-13-5,-2 15-42,2-15-16,8 18-36,-1-8-22,6-2-29,1 0-14,5-1-27,3 2 4,2-4-25,3-1 2,1-1-24,3 0 3,-2-3-20,3-3-7,1-1-9,-1-2 11,-1-1-15,-3-1 19,-6-2-13,-3-1 3,-1-1 6,-3-4 11,-5 1 41,-2 0 29,-3 1-4,-2 2 63,-3 1-21,-1-1 2,-3 4 22,-3 1-22,0 2-15,7 5-8,-22-1-26,8 6-7,-1 2-30,-2 5 16,-1 5-28,-2 3-27,-2 9-126,-1 6-83,-7 11-141,0 6-147,-2 6-851,0-3-954</inkml:trace>
          <inkml:trace contextRef="#ctx0" brushRef="#br2" timeOffset="-1.2283E6">23897 4330 447,'0'0'540,"13"-8"-64,-13 8-33,10-6-18,-10 6-50,11-7-23,-11 7 7,11-9-70,-11 9 19,8-8-55,-8 8-25,6-8-44,-6 8-6,5-12-30,-5 12 13,1-11-6,-1 11-6,0-13-24,0 13 10,-5-13-19,5 13-14,-7-12-8,0 6 7,1-1-11,6 7-2,-16-10-10,7 5-10,9 5-11,-17-7-12,17 7 4,-17-6-13,17 6-1,-15-2-6,15 2-2,-16 0 10,16 0 11,-12 5-11,12-5 5,-11 7 8,11-7 9,-6 14-8,6-14-4,-1 15-16,3-5 1,1 1-11,1 0-1,-1 0-17,5 3 17,2-1-9,1 2 1,0 1 2,2-1-1,-2 0-7,2 1-5,0-2 5,0 0-1,-1 1 14,1-1 4,0-2 5,-3 0-4,1 0-1,0-2-5,-2 1-13,-1-1 16,-1 0-5,1-1 0,-3-2 0,0 2 5,-5-9-11,4 15 1,-4-15-6,-3 13-1,3-13 0,-9 10-4,9-10 20,-15 9-18,5-5-13,1 0 4,-4-2 5,2-2 14,-2 3-13,13-3-1,-23 0 8,23 0-9,-22-1 3,22 1-5,-18-4 1,18 4 13,-11-7-9,11 7 3,-8-8-3,8 8-14,0-14 14,0 14 9,5-19-10,3 8 5,0-3-3,4 0 9,1-3-14,2 2 19,2-5-8,2 1-7,2 1 0,-3 0 15,1-2-20,-3 3 0,0 0 1,-3 0 1,-2 1-1,-1 1 2,-2 1 13,-1 0-6,-3 1 0,-2 2 5,-4-2 0,1 1-18,-5 2 13,1-1-3,-4 1 2,0 0-5,-4 4 5,1-2-11,-3 3-73,1 2-98,-2 0-98,1 2-94,-1 1-108,-2 4-170,-1-1-211,2 1-652,-3 3-1139</inkml:trace>
          <inkml:trace contextRef="#ctx0" brushRef="#br1" timeOffset="5.00502E7">24076 3277 152,'-4'-11'739,"4"11"-127,-6-15-57,6 15-59,-5-10-59,5 10-66,0 0-68,-5-12-56,5 12-3,0 0 15,0 0-13,0 0 4,-3 16-7,4-5-4,1 5-39,0 4-15,-1 0-16,1 3-17,-2 3-23,1 0-29,-2 0-22,1 0-13,-2 3-11,1-2-20,-1-2 2,0 1-7,1 0-9,0-2 3,0 1-31,-1-4-81,1-2-36,0-1-40,-1-1-68,1 0-44,0-5-69,-2 1-63,-1-2-21,-1-4-16,-1 1-13,0-1-32,6-7-65,-17 5-275,17-5-370</inkml:trace>
          <inkml:trace contextRef="#ctx0" brushRef="#br2" timeOffset="-1.23455E6">7567 4202 294,'6'-13'800,"-6"13"-96,9-14-29,-9 14-51,8-15 1,-8 15-23,8-11-53,-8 11-39,8-15-36,-8 15-29,7-10-48,-7 10-32,5-8-41,-5 8-42,0 0 13,8-6-69,-8 6-226,0 0 0,11 10 0,-11-10 0,6 17 0,-2-8 0,-1 3 0,-1 2 0,1 2 0,0-2 0,-1 2 0,-1 1 0,1 1 0,-1-1 0,1-3 0,0 3 0,-1 0 0,-1-3 0,1 0 0,-1-1 0,2-1 0,-1 1 0,-1-2 0,0-11 0,1 18 0,-1-18 0,0 16 0,0-16 0,0 13 0,0-13 0,0 0 0,1 16 0,-1-16 0,0 0 0,2 10 0,-2-10 0,0 0-495,0 0-652,0 0-915,0 0-1824</inkml:trace>
          <inkml:trace contextRef="#ctx0" brushRef="#br2" timeOffset="-1.23377E6">10004 4205 664,'0'0'804,"-8"-10"-58,8 10-100,0 0-30,0-13-58,0 13-44,9-11-43,-3 6-31,1-3-14,3 1-46,1 1-38,4-1-29,0 3-8,1-1-33,1 3-44,-2 2-31,1 1-32,0 0-61,0 2-104,-3 3 0,0 2 0,-2 0 0,-2 1 0,-1 1 0,-1 2 0,-4 0 0,-2 0 0,-1 2 0,-3 1 0,-2 0 0,-4 2 0,0-1 0,-2-1 0,-1 1 0,1-1 0,-1-1 0,1-1 0,1-4 0,2 1 0,-2 0 0,3-3 0,1 1 0,1-1 0,5-7 0,-10 11 0,10-11 0,-6 8 0,6-8 0,0 0 0,9 7 0,-9-7 0,17 2 0,-5 0 0,3-2 0,-1 0 0,5-2 0,0 2 0,0-1 0,2 0 0,0-1 0,0 2 0,2-2 0,-1 0 0,-1 1 0,-1 0 0,-1 0 0,-3-2 0,2 2 0,-4 0 0,0 0 0,-2 0 0,-12 1 0,22-3 0,-22 3 0,16-1 0,-16 1 0,12-3 0,-12 3 0,0 0 0,13-3 0,-13 3 0,0 0 0,0 0 0,0 0 0,0 0-524,0 0-458,-3-11-1123,3 11-1874</inkml:trace>
          <inkml:trace contextRef="#ctx0" brushRef="#br2" timeOffset="-1.23293E6">12566 4318 561,'0'0'738,"-16"-5"-74,16 5-10,-10-7-97,10 7-17,-7-10-50,7 10-48,-4-12-20,4 12-45,2-12-7,-2 12-23,6-16-32,1 8-23,-1 1-22,6-2-11,-1 3-19,5 1-28,-2 0-29,1 0-18,-1 4-72,0 1-93,-1 0 0,0 3 0,-2 1 0,1 0 0,-1 2 0,-2 2 0,-4 1 0,-1 2 0,0-2 0,-4 4 0,0-3 0,-4 4 0,-1 1 0,-4-3 0,0 2 0,0-1 0,-1-1 0,0-1 0,-3 0 0,4 0 0,-1-1 0,0-3 0,3 1 0,0-1 0,0-1 0,7-6 0,-11 8 0,11-8 0,0 0 0,-8 5 0,8-5 0,0 0 0,0 0 0,0 0 0,10-5 0,-10 5 0,14-4 0,-14 4 0,17-5 0,-6 4 0,3-1 0,-1 2 0,4 0 0,0 2 0,0 0 0,3 1 0,-3 1 0,0 0 0,-2 0 0,-1 1 0,-1 0 0,-1 0 0,-4 0 0,-1 2 0,-1 0 0,-6-7 0,5 13 0,-5-13 0,-2 12 0,2-12 0,-9 15 0,3-7 0,-1-2 0,-3 1 0,-3 0 0,-1-1 0,1 0 0,-6-1 0,4 0 0,-3 0 0,-1-3 0,0 1 0,-2 1 0,2-3 0,-1 0 0,1 1 0,0-2 0,0-2-405,2 1-127,-1 0-206,1-2-258,4-1-748,2 0-1431</inkml:trace>
          <inkml:trace contextRef="#ctx0" brushRef="#br2" timeOffset="-1.23203E6">14387 4434 637,'0'0'819,"2"-9"-96,-2 9-42,0 0-55,5-13-32,-5 13-55,0 0-55,4-9-65,-4 9-42,0 0-22,0 0-23,0 0 10,0 0-37,14 5-37,-14-5-27,4 12-25,-4-12-13,4 16-173,-4-16-30,0 20 0,0-8 0,-2 0 0,0 0 0,-2 3 0,3-1 0,-5 0 0,-1-1 0,3 0 0,-3-1 0,1-1 0,1 1 0,-2-3 0,0-1 0,3 1 0,4-9 0,-9 15 0,9-15 0,-7 10 0,7-10 0,-5 9 0,5-9 0,0 0 0,-6 10 0,6-10 0,0 0 0,0 0 0,0 0 0,14 1 0,-14-1 0,14 0 0,-14 0 0,22 0 0,-22 0 0,27 0 0,-12 0 0,3 0 0,3 0 0,0 0 0,0 0 0,3 0 0,-3 0 0,-1 0 0,2-1 0,-4 1 0,2-2 0,-4 0 0,0 1 0,-3 0-11,1 0-29,-1 1 5,-1-3 5,-12 3 10,18-5-3,-18 5 8,16-8-3,-16 8 3,10-6 1,-10 6 3,5-12-3,-5 12 1,4-12 6,-4 12 1,0-14 4,0 14-3,-4-15 3,4 15-6,-4-14 5,4 14-1,-7-15 3,7 15-1,-6-13 1,6 13 1,-8-10 9,8 10-1,-6-8 2,6 8-1,0 0 29,0 0 16,0 0 12,-12 1 27,12-1-80,-6 13-13,6-13 0,-4 17 0,3-5 0,-1-1 0,1 2 0,-1 0 0,2 0 0,0 0 0,-2 2 0,2-1 0,2 0 0,-2 1 0,2-3 0,-2 4 0,1-3 0,1 0 0,-1 0 0,1-1-56,-2 1-571,4-1-249,-4-12-1212,5 20-1855</inkml:trace>
          <inkml:trace contextRef="#ctx0" brushRef="#br2" timeOffset="-1.23129E6">17076 4443 32,'8'-6'952,"-8"6"-169,10-12-89,-10 12-26,9-9-26,-9 9-35,9-9-67,-9 9-23,6-8-42,-6 8-39,0 0-57,7-10-41,-7 10-39,0 0-41,0 0-23,0 0-29,0 0-76,0 0-130,-9-3 0,9 3 0,-12 7 0,12-7 0,-10 10 0,5-3 0,5-7 0,-9 15 0,9-15 0,-6 18 0,6-18 0,0 20 0,2-8 0,2 0 0,1 0 0,3 0 0,1 2 0,1-1 0,3-1 0,2 3 0,-1-3 0,3 1 0,-2-3 0,2 3 0,-2-3 0,3 1 0,-5-3 0,2 1 0,-2-1 0,1 0 0,-3-1 0,-2-2 0,1 1 0,-10-6 0,15 8 0,-15-8 0,10 7 0,-10-7 0,10 6 0,-10-6 0,0 0 0,0 0 0,0 0 0,-3 11 0,3-11 0,-15 4 0,15-4 0,-24 2 0,10-2 0,-3 0 0,-2-1 0,-1 1 0,-3-2 0,1-1 0,-3 2 0,0 0 0,3-2 0,3-1 0,-4 1 0,3-2-181,4 0-578,-2 1-140,4-1-225,3-3-530,3 3-1319</inkml:trace>
          <inkml:trace contextRef="#ctx0" brushRef="#br2" timeOffset="-1.23102E6">17145 4377 75,'0'0'1121,"0"0"-281,0 0-65,0 0-67,4-9-35,-4 9-60,0 0-56,13-5-68,-13 5-38,15-3-43,-15 3-52,23-1-36,-9-1-47,3 1-13,-1-1-29,3-1-190,1 1-41,1-1 0,0-1 0,3 1 0,-1-1 0,0 2 0,1-1 0,-2-2 0,-3 3 0,2-1 0,-2 0 0,-2-1 0,0 2 0,-1 0 0,-4 1 0,0-2 0,-12 3 0,20-2 0,-20 2 0,15-3 0,-15 3 0,11-1-190,-11 1-421,0 0-151,0 0-183,0 0-848,0 0-1496</inkml:trace>
          <inkml:trace contextRef="#ctx0" brushRef="#br2" timeOffset="-1.23033E6">19697 4359 367,'0'0'758,"3"-16"-113,-3 16-7,2-15-70,-2 15-20,3-12-44,-3 12-33,1-13-50,-1 13-37,0 0-58,0-15-35,0 15-34,0 0-22,-6-6-27,6 6-6,-10 4-18,2 1-18,1 3-4,-2 1-9,2 3 6,-2 1-19,1 1-15,-1 3-10,3 1-2,-1 0-62,2-1-51,3 3 0,-1-2 0,2 0 0,2-2 0,0 4 0,3-4 0,1 0 0,4 0 0,1 0 0,2-3 0,2 0 0,1-1 0,2-5 0,-2 0 0,3 0 0,0-4 0,0 1 0,0-3 0,-1-1 0,0-1 0,-1 0 0,0-3 0,-3 0 0,2-1 0,-3 0 0,-2-2 0,-2 2 0,-3-3 0,-5 8 0,6-14 0,-6 14 0,0-12 0,0 12 0,-9-13 0,9 13 0,-15-11 0,5 9 0,-2-1 0,-3 1 0,1 1 0,-3 0 0,-1 2 0,-2-1 0,0 2 0,-1 2-197,-1 1-208,1-1-86,3 1-141,-1 3-156,-1-1-1004,9-2-1493</inkml:trace>
          <inkml:trace contextRef="#ctx0" brushRef="#br2" timeOffset="-1.22944E6">21582 4270 789,'0'0'673,"0"0"-57,0 0-21,11-3-84,-11 3-29,0 0-54,0 0-33,0 0-49,8-6-15,-8 6-37,0 0-40,0 0-5,-5-11-12,5 11-22,-7-5-25,7 5-6,-7-6-25,7 6-20,-11-8-6,11 8-4,-13-7-19,5 1-15,0 2-13,8 4-4,-16-7-7,7 4-6,9 3-13,-16-7-2,16 7-4,-11-5-7,11 5-9,-11-4-11,11 4 1,-10-4 2,10 4-7,0 0-6,0 0 1,-10-2 0,10 2 1,0 0-3,0 0-8,13 7 0,-13-7 0,20 4 0,-7-1 0,5 1 0,1-2 0,0 1 0,6 1 0,0-3 0,2 0 0,0 2 0,1-1 0,-2-2 0,0 1 0,-1-2 0,-2 1 0,-3 0 0,-1-3 0,-1 0 0,-1 2 0,-3-2 0,-3 1 0,1-3 0,-3 1 0,-2-2 0,-7 6 0,13-11 0,-13 11 0,6-11 0,-6 11 0,3-9 0,-3 9 0,-1-12 0,1 12 0,0 0 0,-3-12 0,3 12 0,0 0 0,-4-11 0,4 11 0,0 0 0,0 0 0,-12 2 0,12-2 0,-9 13 0,4-2 0,-3 0 0,3 4 0,0-1 0,-2 6 0,1 0 0,1 1 0,-1 0 0,0 0 0,1 0 0,1 0 0,-1 0 0,3-3 0,-2-2 0,1 2 0,1 0 0,-1-2 0,2 1 0,-2-2 0,2 1 0,0-4 0,0-2 0,-1 3 0,2-13 0,-2 19 0,2-19 0,-2 14 0,2-14 0,-1 14-286,1-14-184,0 0-104,-2 13-155,2-13-126,0 0-814,-4 11-1338</inkml:trace>
          <inkml:trace contextRef="#ctx0" brushRef="#br2" timeOffset="-1.22922E6">21683 4450 419,'0'0'827,"-9"-7"-88,9 7-93,0 0-69,-8-9-78,8 9-52,0 0-51,6-6-45,-6 6-47,16-5-49,-16 5-39,25-3-41,-7 0-35,3 3-25,-1-1-24,3-1-19,4 0-32,1 1-69,-1-2-87,0 1-70,0 1-76,0-4-80,-2 4-85,1-2-75,-2 1-201,0-1-474,1 0-787</inkml:trace>
          <inkml:trace contextRef="#ctx0" brushRef="#br2" timeOffset="46240">26492 4300 424,'0'0'514,"0"0"-70,-6-9-46,6 9-1,-8-7-33,8 7-40,-4-7-14,4 7-29,-5-7 9,5 7-56,-8-10 14,8 10-44,-8-10-16,8 10-22,-13-8 7,5 4 11,8 4-22,-19-9-11,10 6-8,-5 1-3,1-1-4,-3 3-7,1 0-8,-3 0-22,2 0-12,-4 3-3,2-1-8,0 1 1,0 3-13,0 0-2,2 1-7,1 0-8,-1 1 6,3 1 2,1 1 6,3 0 14,1-1 6,3 1-21,1 0 10,4-10-11,0 17-3,0-17-7,9 16-10,-1-10-2,3 1-6,3-1-5,-1-3-9,5 0 3,1-1-3,0-1-12,2-1 24,0-1-15,5-2-1,-2 0-5,3-1 15,-4 1-10,-5 1 1,2-3-7,-1 3 12,-2-2-6,-3 0 4,-1 2-5,1-1 3,-5 0-2,-9 3 6,15-4-8,-15 4-9,16-4 3,-16 4-15,0 0-12,13-5-38,-13 5-43,0 0-68,10-2-63,-10 2-60,0 0-62,0 0-97,0 0-90,0 0-94,0 0-187,0 0-484,0 0-910</inkml:trace>
          <inkml:trace contextRef="#ctx0" brushRef="#br2" timeOffset="45370">26380 4263 559,'0'0'457,"0"0"-66,0 0-29,-3-8-21,3 8-20,0 0-37,0 0-38,0 0-5,-4-10-31,4 10-3,0 0-28,0 0 2,0 0-31,0 0 16,-4-7-44,4 7 13,0 0-15,0 0-15,0 0-13,0 0-9,0 0-13,0 0-10,0 0-18,-6-9-1,6 9-20,0 0-5,0 0 10,0 0-5,0 0-3,0 0-17,0 0 14,0 0-8,0 0 8,0 0-1,0 0 2,0 0 9,0 0 0,0 0 2,0 0-1,0 0 8,0 0 5,0 0 1,0 0 4,0 0-3,-4-8 6,4 8 6,0 0 2,0 0 1,0 0 3,0 0 6,0 0-9,0 0 8,0 0-10,0 0 9,0 0 3,0 0 7,0 0-1,0 0 12,-2-11 30,2 11-20,0 0 16,0 0 7,0 0 5,0-10 9,0 10-6,0 0 5,0 0-2,0 0 2,0 0-6,0 0-3,-2-11-9,2 11-4,0 0-86,0 0-22,0 0 0,0 0 0,0 0 0,0 0 0,0 0 0,-5 7 0,5-7 0,0 15 0,0-15 0,2 23 0,-2-11 0,0 2 0,0-1 0,0 4 0,1-2 0,1 2 0,-2 0 0,2-1 0,-2 0 0,0-2 0,2 0 0,-2 0 0,0 1 0,2-2 0,-2 1 0,0-1 0,0-1 0,0 1 0,0-13 0,0 24 0,0-24 0,0 18 0,0-18 0,0 15 0,0-15 0,0 12 0,0-12 0,0 12 0,0-12 0,0 0 0,0 13-79,0-13-345,0 0-19,0 0-43,2 12-68,-2-12-32,0 0-13,0 0-70,0 0-714,0 0-984</inkml:trace>
          <inkml:trace contextRef="#ctx0" brushRef="#br2" timeOffset="47139.9998">28814 4257 655,'0'0'641,"0"0"-46,-6-7-28,6 7-49,0 0-59,0 0-3,-3-11-25,3 11-23,0 0 2,0 0-14,-1-13-4,1 13-14,0 0-37,0 0-13,1-12-16,-1 12-6,0 0-22,0 0-17,0 0-220,0 0-47,-1-10 0,1 10 0,0 0 0,0 0 0,0 0 0,0 0 0,0 0 0,0 0 0,0 0 0,0 0 0,0 0 0,0 0 0,0 0 0,0 0 0,0 0 0,0 0 0,0 0 0,-3-11 0,3 11 0,0 0 0,0 0 0,0 0 0,0 0 0,0 13 0,0-13 0,0 0 0,0 15 0,0-15 0,-1 17 0,-1-7 0,1 0 0,0 4 0,0 0 0,-3 1 0,2 2 0,-1 2 0,1-1 0,0 0 0,1-2 0,0 2 0,-1 0 0,1-1 0,0 0 0,1-1 0,-3-2 0,3 1 0,0-2 0,0-13 0,0 22 0,0-22 0,0 21 0,0-21 0,0 15 0,0-15 0,0 13 0,0-13 0,0 12 0,0-12 0,0 0-84,0 11-547,0-11-124,0 0-92,0 0-180,0 0-510,0 0-1172</inkml:trace>
          <inkml:trace contextRef="#ctx0" brushRef="#br2" timeOffset="47680">29154 4371 152,'0'0'785,"6"-12"-154,-6 12-11,5-10-75,-5 10-36,4-14-88,-4 14 14,4-12-27,-4 12-39,1-10-29,-1 10-27,0-13-24,0 13 0,-1-10-12,1 10-53,-4-11-34,4 11-25,-5-8-21,5 8-16,-10-7-6,10 7-19,-10-2 1,10 2-10,-13 2-16,13-2 8,-17 9 13,8-3-14,2 2-13,-5 1-14,4 3-9,-1 0-42,1 0-7,1-1 0,1 3 0,1 0 0,1-1 0,-1-3 0,4 2 0,-1-1 0,2-11 0,3 24 0,0-14 0,1 2 0,3-2 0,2 0 0,1-1 0,1 0 0,1-1 0,2-3 0,0 2 0,3-3 0,-1-1 0,1 1 0,0-2 0,-2-1 0,0-1 0,2-1 0,-2-1 0,2-2 0,-1 1 0,-3-4 0,0 1 0,0 0 0,-2-4 0,-1 1 0,-2-5 0,-1 2 0,-2-3 0,-1 1 0,-2-1 0,-1-2 0,-1 5 0,-2-5 0,-2 3 0,0-1 0,-2 3 0,-1-2 0,-3 3 0,1-1 0,0 3 0,0-1 0,0 2 0,2 0 0,-2 3 0,0-2 0,0 4 0,9 3 0,-17-5 0,17 5 0,-13-3-348,13 3-160,-14 0-12,14 0-82,-18 4-73,18-4-66,-17 7-780,9-3-1154</inkml:trace>
          <inkml:trace contextRef="#ctx0" brushRef="#br1" timeOffset="4.93626E7">7843 3794 104,'0'0'725,"5"-13"-166,-5 13-60,4-13-25,-4 13-18,2-14-84,-2 14-29,0-16-27,0 16-4,0-16-36,0 16-37,-2-18-54,-1 9 41,0-2-32,-1 3-26,0-2-7,-1 1-2,-3-2-45,1 3 11,-3 0-11,0 1-15,0 0 11,-4 0-20,1 2-10,-2 0-11,-1 1-7,0 1-14,-2 3-5,-1-3 27,0 6-2,-1-2-16,0 3 0,-3 3-14,0-2 10,2 3-3,-2 0 0,1 2 10,-3 3-9,3 0-7,-1 2-5,-1 0-9,3 2 26,-1 0-20,-1 3 6,-3 3 21,1 3 6,2-3-10,1 3-6,3-3-4,1 0-6,0 1-10,1 1 4,2 0-3,2 0-7,1 3-3,1-2 5,0 0 0,2 2-1,0 0-6,2-1-2,1 0 1,1-3-8,2 2 0,2 1 4,1-3-3,0 0 17,3 1-17,-1-2-2,3 1 4,2 0 3,-1-1 0,3 0 4,-1-2 4,2 1-6,2-1-12,1 2-4,-2-5 0,2 2 0,2-4 0,-1 1 0,2-3 0,1 1 0,1-2 0,1-2 0,0-1 0,2-2 0,0-1 0,0 0 0,2-4 0,3-1 0,-4-1 0,0-1 0,6-1 0,1-3 0,-1 1 0,4-4 0,-2 1 0,2-1 0,0-3 0,-1 0 0,0 1 0,-2-3 0,0-2 0,-2 2 0,1-3 0,-2-2 0,-1 3 0,-1-3 0,-2-1 0,1 0 0,-1-2 0,-4-1 0,2-1 0,-2-1 0,-1-2 0,2-4 0,-5 3 0,1-5 0,-2 3 0,-1-2 0,-2 1 0,-2-3 0,-1 1 0,0-2 0,-4 2 0,-1 2 0,-1 2 0,-1-2 0,-1 2 0,-2-1 0,-1-3 0,-2 2 0,0 2 0,-1-1 0,-2 1 0,-2 2 0,0-1 0,0 3 0,-3 2 0,0 0 0,0 4 0,1 0 0,-2 3 0,1 1 0,-3 1 0,2 0 0,-3 1 0,1 1 0,-1 2 0,4 2 0,-1 1 0,-1-1 0,0 4 0,0-1 0,3 2 0,0 1-109,-1 2-488,1 4-99,-2 0-148,-2 6-1031,0 0-1594</inkml:trace>
          <inkml:trace contextRef="#ctx0" brushRef="#br1" timeOffset="4.99055E7">12614 3266 488,'-10'-20'694,"0"4"-92,1-1-27,1 3-31,0 0-44,1 0-12,-1 2-32,0 3-45,0 1-22,1 0-27,7 8-6,-12-7-36,12 7-6,-9 5-19,5 2-21,2 5-12,-2 4-29,3 0-20,1 6-18,0-3-31,1 6-108,1 1-56,0 0 0,2 1 0,-2 0 0,0 5 0,3-6 0,-1 3 0,-1-3 0,0 0 0,1-3-12,-2 1-257,0-2-80,1-3-39,-2-2-46,1-2-83,-2-2-53,-1 1-27,0-5-25,-1 2-80,-2-2-471,4-9-784</inkml:trace>
          <inkml:trace contextRef="#ctx0" brushRef="#br1" timeOffset="4.99058E7">12380 3687 628,'-14'-3'617,"14"3"-91,-17 3-34,17-3-49,-12 1-45,12-1-18,-9 5-39,9-5-37,0 0-42,2 15-61,-2-15-27,13 12-40,-1-5-5,2-1-42,4-2-1,7 1-35,1-1 9,2-1-33,1-2 14,2 0-28,7-2-27,-2-3-26,2 0-20,-4-3-2,2-1 12,-4-1 9,-5-3-45,-3 2 75,-3-2-26,-3-2 20,-5 1-8,-7-1 62,2-1 31,-8 0 61,0 2 23,-3 1 49,-2-1 20,-1 1 20,-1 5 25,-3 0-15,10 7-18,-17-4-20,17 4-34,-23 8-31,8 5-27,-3 4-31,-2 6-22,2 6-71,-3 6-63,4 0-177,-1 7-150,1 0-163,5 3-236,-7 10-951,2-1-1429</inkml:trace>
        </inkml:traceGroup>
      </inkml:traceGroup>
    </inkml:traceGroup>
    <inkml:traceGroup>
      <inkml:annotationXML>
        <emma:emma xmlns:emma="http://www.w3.org/2003/04/emma" version="1.0">
          <emma:interpretation id="{5EA6C520-7DA0-4F37-9FA2-7059DCEAF86A}" emma:medium="tactile" emma:mode="ink">
            <msink:context xmlns:msink="http://schemas.microsoft.com/ink/2010/main" type="paragraph" rotatedBoundingBox="1446,4991 29930,5084 29925,6545 1441,64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04CA22-7D6D-43E1-AA48-FEB77CC40769}" emma:medium="tactile" emma:mode="ink">
              <msink:context xmlns:msink="http://schemas.microsoft.com/ink/2010/main" type="line" rotatedBoundingBox="1446,4991 29930,5084 29925,6545 1441,6453"/>
            </emma:interpretation>
          </emma:emma>
        </inkml:annotationXML>
        <inkml:traceGroup>
          <inkml:annotationXML>
            <emma:emma xmlns:emma="http://www.w3.org/2003/04/emma" version="1.0">
              <emma:interpretation id="{AFC52837-B905-414E-9A14-30670406C332}" emma:medium="tactile" emma:mode="ink">
                <msink:context xmlns:msink="http://schemas.microsoft.com/ink/2010/main" type="inkWord" rotatedBoundingBox="1444,5395 3204,5400 3202,6004 1442,5999"/>
              </emma:interpretation>
              <emma:one-of disjunction-type="recognition" id="oneOf16">
                <emma:interpretation id="interp78" emma:lang="en-IN" emma:confidence="0">
                  <emma:literal>Pat</emma:literal>
                </emma:interpretation>
                <emma:interpretation id="interp79" emma:lang="en-IN" emma:confidence="0">
                  <emma:literal>pat</emma:literal>
                </emma:interpretation>
                <emma:interpretation id="interp80" emma:lang="en-IN" emma:confidence="0">
                  <emma:literal>Port</emma:literal>
                </emma:interpretation>
                <emma:interpretation id="interp81" emma:lang="en-IN" emma:confidence="0">
                  <emma:literal>Pot</emma:literal>
                </emma:interpretation>
                <emma:interpretation id="interp82" emma:lang="en-IN" emma:confidence="0">
                  <emma:literal>Poit</emma:literal>
                </emma:interpretation>
              </emma:one-of>
            </emma:emma>
          </inkml:annotationXML>
          <inkml:trace contextRef="#ctx0" brushRef="#br0" timeOffset="-1.28058E6">1457 5591 146,'0'-13'892,"0"13"-173,2-11-63,-2 11-44,0-13-42,0 13-20,4-11-52,-4 11-46,0 0-25,1-11-56,-1 11-40,0 0-47,0 0-47,0 0-11,0 0 1,0 0 3,0 0-1,-3 17-24,1-5 6,2 3-93,0 2-118,-2 2 0,2 1 0,-1 1 0,1 1 0,-1 3 0,0-1 0,1-2 0,-2 2 0,1-3 0,0-1 0,1-1 0,-2 2 0,2-3 0,-2-1 0,2 0 0,0 0 0,-2-3 0,2-2 0,0 1-217,2-2-224,-2-11-57,-2 15-107,2-15-131,-1 14-164,1-14-621,0 0-1151</inkml:trace>
          <inkml:trace contextRef="#ctx0" brushRef="#br0" timeOffset="-1.28025E6">1467 5571 108,'1'-12'900,"0"0"-191,0 2-51,4-2-62,0 0-70,1-1-30,3 0-50,1 1-41,3 0-28,1 1-10,3-2-58,3 3-23,-2 2-13,5-1-27,1 3-28,-1 1-34,-1 3-10,1-1-25,-3 3-22,-2 0-25,0 3-7,-1 0-8,-2 4-13,-4-4-1,2 6-4,-4-2-4,-3 3-4,-2-2-50,-3 3-11,-2-1 0,-4 5 0,-2-1 0,-4 1 0,-3-1 0,1 1 0,-7 2 0,-1-1 0,1-1 0,-2-1 0,1-3 0,3 1 0,-2-3 0,1 3 0,0-4 0,5 1-143,-1-4-49,1 2-17,1-2-108,2 0-63,2 0-61,9-5-114,-16 7-62,16-7-103,-12 9-746,12-9-1084</inkml:trace>
          <inkml:trace contextRef="#ctx0" brushRef="#br0" timeOffset="-1.26956E6">2478 5847 500,'0'0'645,"0"0"-82,6-7-53,-6 7-16,0 0-45,6-11-10,-6 11-58,5-9-25,-5 9-36,4-11-12,-4 11-22,3-10-23,-3 10-17,0-13-35,0 13-3,-3-13-9,3 13-7,-4-12-10,4 12-28,-6-15-21,6 15-35,-12-11-4,5 3-4,-2 3-18,0 1-11,-3-1-4,1 1-3,-2 2 1,-2 2-10,0 0-5,-2 2-10,-2 3 0,0 2 3,-1 1-9,0 2 1,2 4 1,-1-1-12,2 0 1,2 3 0,1 0 0,1-2-5,1 3-3,1-2 2,3-1 1,3-1-6,0-2 4,2 1 0,3-12 4,0 21-6,0-21 1,7 16-3,-1-11 4,4-1-3,1-2-3,2 0 5,3-2-4,2-3-16,0-1-5,5-1-3,0-3-23,-4 0-10,5-1 2,-1-5-1,0 1 3,-5 1-1,3-5 0,-6 3 8,0-3 7,-3 0 4,0 0 5,-3 0 9,0 1 0,-2 2 6,0 0 4,-1 2-2,-3 2 3,0 0 11,-3 10 4,5-16 1,-5 16-14,4-11 12,-4 11-11,0 0 2,0 0 21,0 0-13,0 0-5,7 13-6,-7-13 3,3 15-4,-2-3 11,2-3 8,-1 4-1,1-2 3,1-1-3,0 2-7,1 0 2,1-2-1,2 2-1,0-2-4,3 0 1,-2-1-19,3-1-54,1-2-67,0 0-56,3-3-48,-4 0-64,1-2-1,3-1-73,-1 0-35,2-3-21,-1 1-9,-1-3-13,2 0-47,-2-2 16,-1-2-491,3-1-573</inkml:trace>
          <inkml:trace contextRef="#ctx0" brushRef="#br0" timeOffset="-1.26925E6">2932 5668 916,'5'-19'397,"-1"2"-51,-1 0 11,-2-2 5,0 1-12,-1 0-32,-1 1 11,1-1-55,-3 4 57,2-3-25,-2 2-15,2 3-2,-1 0-6,-1 2-11,3 10-18,-5-19-26,5 19-17,-2-14-45,2 14 9,0 0 3,-7-5 4,7 5-12,0 0-9,-5 14 12,5-14-18,-3 20-6,2-8 2,1 5-3,-1-1-9,1 3-14,0 1-120,1 1-5,0 2 0,1 1 0,0-1 0,1 0 0,1-1 0,0 0 0,-1-1 0,4 1 0,-1-3 0,0 1 0,1-1 0,0-4 0,0-1 0,1 1 0,-1-4 0,3 1 0,-2-2 0,1 0 0,0-2 0,1-1 0,-2 0 0,1-2 0,1-1 0,0-3 0,-10-1 0,18 3-76,-18-3-247,18-1-23,-18 1-29,18-5-30,-10 0-46,-8 5-82,13-10-64,-7 1-76,-2 1-730,-2-3-1005</inkml:trace>
          <inkml:trace contextRef="#ctx0" brushRef="#br0" timeOffset="-1.26891E6">2834 5637 297,'-17'3'772,"2"-1"-117,3 0-47,1 0-63,11-2-90,-19 3-45,19-3-61,-16 0-15,16 0-9,0 0-5,0 0-38,0 0-31,0 0 1,0 0-14,0 0-18,23-3-17,-9 3-12,2-4-6,3 2-10,1-2 1,3 0-5,3 1 6,-2-1-9,2 1 6,-2-2-1,0 1-88,-1-1-85,0 0 0,-5 2 0,0-2 0,0 1 0,-4 1 0,-2 1 0,0 0 0,-1-1 0,-11 3 0,19-5 0,-19 5 0,12-3 0,-12 3 0,13-4 0,-13 4 0,9-3 0,-9 3 0,8-6 0,-8 6 0,0 0 0,6-6 0,-6 6 0,0 0 0,0 0 0,5-8 0,-5 8 0,0 0 0,0 0 0,0 0-53,-14 0-619,14 0-171,-10 8-210,10-8-707,-11 10-1449</inkml:trace>
        </inkml:traceGroup>
        <inkml:traceGroup>
          <inkml:annotationXML>
            <emma:emma xmlns:emma="http://www.w3.org/2003/04/emma" version="1.0">
              <emma:interpretation id="{47C36F42-8C75-4C41-BF0F-D2AB4C0379D4}" emma:medium="tactile" emma:mode="ink">
                <msink:context xmlns:msink="http://schemas.microsoft.com/ink/2010/main" type="inkWord" rotatedBoundingBox="5264,5532 6054,5534 6053,5915 5262,5912"/>
              </emma:interpretation>
              <emma:one-of disjunction-type="recognition" id="oneOf17">
                <emma:interpretation id="interp83" emma:lang="en-IN" emma:confidence="0">
                  <emma:literal>a</emma:literal>
                </emma:interpretation>
                <emma:interpretation id="interp84" emma:lang="en-IN" emma:confidence="0">
                  <emma:literal>@</emma:literal>
                </emma:interpretation>
                <emma:interpretation id="interp85" emma:lang="en-IN" emma:confidence="0">
                  <emma:literal>A</emma:literal>
                </emma:interpretation>
                <emma:interpretation id="interp86" emma:lang="en-IN" emma:confidence="0">
                  <emma:literal>q</emma:literal>
                </emma:interpretation>
                <emma:interpretation id="interp87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51039.9998">5446 5743 760,'10'3'615,"-10"-3"-50,0 0-73,14 0-26,-14 0-41,13-3-32,-13 3-40,12-5-35,-4 1-38,-8 4-17,14-10-9,-14 10-13,13-11-20,-13 11 1,13-13-34,-8 5 9,1 0-24,-6 8-2,9-16-14,-5 7-19,1 0 13,-2 0-12,-3 9 0,3-18-9,-3 18-4,0-17-11,0 17-21,-2-18 1,-1 7-12,3 11-15,-8-17-8,1 11-12,1-1-9,-2 2-27,8 5-12,-19-7 0,9 5 0,-3 3 0,1 2 0,-3 2 0,1 2 0,-4 3 0,0 2 0,-1 5 0,-1-2 0,2 5 0,0 1 0,2-2 0,1 3 0,4-3 0,2 1 0,-1 0 0,2-1 0,1 0 0,3-2 0,2 0 0,-2-4 0,3 0 0,2-1 0,-1 1 0,4-3 0,0-1 0,0-1 0,2 0 0,-6-8 0,13 9 0,-13-9 0,16 2 0,-16-2 0,22-2 0,-10-2 0,3 0 0,-1-4 0,1-1 0,1-3 0,0-1 0,0-1 0,0-1 0,0-4 0,1 0 0,-2-2 0,1 1 0,-4 2 0,0 1 0,-1 0-3,-1 1-1,0 3-6,-2 2-4,-1-1 6,0 4-7,-2-1-23,-5 9-31,11-10-4,-11 10 6,8-5 13,-8 5 5,9 5 1,-9-5 8,10 12 0,-5-2 4,1 0 4,-1 2-4,0 2 22,2-1-12,0 1 6,-1 3 5,2-3 1,1 0 2,0-1-1,0 0 7,2-1-18,-1-3 27,2 1-2,2-3 1,-1 0 3,1-2-1,0-3-4,1 1 5,-1-3 1,1-1 22,1-3-19,2 1 20,-3-2 34,0-2 9,0 2 27,0-3-2,-2 0 12,1-2-5,-3 2 6,-1-1-76,2 0-34,-3-1 0,-3 2 0,2-1 0,-2 2 0,-1 1 0,1-3 0,-6 9 0,6-11 0,-6 11 0,6-11 0,-6 11 0,0 0 0,3-10 0,-3 10-378,0 0-87,0 0-144,0 0-183,0 0-259,0 0-501,0 0-1191</inkml:trace>
        </inkml:traceGroup>
        <inkml:traceGroup>
          <inkml:annotationXML>
            <emma:emma xmlns:emma="http://www.w3.org/2003/04/emma" version="1.0">
              <emma:interpretation id="{D3C43A85-305E-437B-B9A0-E2D4D29EABA0}" emma:medium="tactile" emma:mode="ink">
                <msink:context xmlns:msink="http://schemas.microsoft.com/ink/2010/main" type="inkWord" rotatedBoundingBox="7844,5512 8525,5514 8524,5844 7843,5842"/>
              </emma:interpretation>
              <emma:one-of disjunction-type="recognition" id="oneOf18">
                <emma:interpretation id="interp88" emma:lang="en-IN" emma:confidence="0">
                  <emma:literal>a</emma:literal>
                </emma:interpretation>
                <emma:interpretation id="interp89" emma:lang="en-IN" emma:confidence="0">
                  <emma:literal>A</emma:literal>
                </emma:interpretation>
                <emma:interpretation id="interp90" emma:lang="en-IN" emma:confidence="0">
                  <emma:literal>@</emma:literal>
                </emma:interpretation>
                <emma:interpretation id="interp91" emma:lang="en-IN" emma:confidence="0">
                  <emma:literal>d</emma:literal>
                </emma:interpretation>
                <emma:interpretation id="interp92" emma:lang="en-IN" emma:confidence="0">
                  <emma:literal>Cr</emma:literal>
                </emma:interpretation>
              </emma:one-of>
            </emma:emma>
          </inkml:annotationXML>
          <inkml:trace contextRef="#ctx0" brushRef="#br0" timeOffset="52090">8069 5704 89,'9'-7'734,"-1"2"-139,-1-2-51,1 0-26,-2 1-59,1-3-44,0 2-20,0 0-59,-2-2 4,1 1-55,-2-2-10,0 1-44,1-1 9,-2 1-35,-3 9 6,2-20-39,-2 20-4,-1-17-11,1 17-23,-8-17-14,3 10-18,5 7-12,-13-12-15,2 8 35,1 0-52,-2 4-5,-3 0-9,-1 3-3,0 1-6,-3 4 0,-1-1 14,1 5-21,1 1 5,-2 4-4,1 1 1,2 3 15,1-1-21,4-2 2,0 1-9,2 0-10,3-2 0,0 0-4,3-2 2,0 1 0,2-3-1,2-1-19,2 0 25,1-2 3,2-1-3,2 0-1,0-2-2,3-1-6,1-2 1,2-1-1,-1-2-16,2-1-10,2-1-10,0-1-16,2-1-6,-1-2-10,3-2-1,-1-2-14,-1 0 6,2-2-18,-5-1 18,3-2-21,-4-1 8,0 1-7,-1-3 29,1 0-16,-4-1 30,0 1-26,-1 0 32,-2 2-11,-1 2 29,-1 1-34,1 0 41,-2 3-38,0 1-3,-4 8-36,5-10 25,-5 10-8,0 0 25,0 0-16,0 0 22,8 8-4,-8-8 21,2 16-10,1-5 19,1 1-19,-3-1 30,2 4-17,0 2 7,0-4 5,1 1 18,-2 0-20,2 0 29,1 0-19,0-3 21,-1 0-20,1-1 27,2 0 7,-2-3 39,4 1-11,-9-8 35,15 9-14,-15-9 38,17 7-9,-17-7 29,19 0-17,-6-1 17,-2-2 4,0-1 1,0 0 0,0-1 6,1-2 2,1 1-12,-2-2-25,1 0-10,-2-1-3,-2 2-10,0 2-9,0-2-21,-1 0-13,-7 7-5,10-10-10,-10 10-28,9-10-52,-9 10-70,6-6-67,-6 6-95,0 0-61,0 0-103,0 0-143,0 0-122,0 0-836,0 0-1192</inkml:trace>
        </inkml:traceGroup>
        <inkml:traceGroup>
          <inkml:annotationXML>
            <emma:emma xmlns:emma="http://www.w3.org/2003/04/emma" version="1.0">
              <emma:interpretation id="{9A6B3DFA-915C-48E4-B0B5-BCF1E7FE03DC}" emma:medium="tactile" emma:mode="ink">
                <msink:context xmlns:msink="http://schemas.microsoft.com/ink/2010/main" type="inkWord" rotatedBoundingBox="9327,5017 11315,5023 11311,6403 9322,6396"/>
              </emma:interpretation>
              <emma:one-of disjunction-type="recognition" id="oneOf19">
                <emma:interpretation id="interp93" emma:lang="en-IN" emma:confidence="0">
                  <emma:literal>@</emma:literal>
                </emma:interpretation>
                <emma:interpretation id="interp94" emma:lang="en-IN" emma:confidence="0">
                  <emma:literal>°</emma:literal>
                </emma:interpretation>
                <emma:interpretation id="interp95" emma:lang="en-IN" emma:confidence="0">
                  <emma:literal>&amp;</emma:literal>
                </emma:interpretation>
                <emma:interpretation id="interp96" emma:lang="en-IN" emma:confidence="0">
                  <emma:literal>a</emma:literal>
                </emma:interpretation>
                <emma:interpretation id="interp97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52939.9998">10014 5668 370,'0'0'660,"9"-13"-93,-9 13-40,8-14-47,-8 14-40,7-14-40,-3 4-39,-4 10-61,5-17 5,-2 8-44,-1-1 1,-2 10-11,4-17-28,-3 7-29,-1 10-12,0-16 0,0 16-7,-1-15-19,1 15-43,-5-12-19,5 12-8,-12-5-10,12 5-9,-19 2-7,8 3-6,-5 0-5,1 6-1,-4 3-6,-1 4-4,2 5-4,-3-2 0,0 6 22,4-4-36,2 1-7,0 1 3,6-5-4,-1 0-4,3-1-1,1-3 13,1 1-18,4-2 1,0-3 0,2 0 31,2-1-38,2-3 48,1 1-48,1-3 49,3-1-65,0-2 50,0-1-54,-10-2 41,26-1-58,-14 0-8,4-2 1,-1-3-22,1-1-4,-1 0 2,2-4-12,0 0 18,-1-1-5,-1-1 0,-1-3-29,0 0 26,-1 1-11,-3-2 17,2-2-12,-3 2 24,-2 3-1,1 1 21,-3 0-8,0 1 23,0 3-24,-1-1-11,-4 10-53,7-13 11,-7 13-17,6-7 37,-6 7-6,0 0 21,0 0-3,8 7 22,-8-7-8,5 14 25,-4-2-25,2-2 34,-1 2-3,1 0 19,-1 2-17,2 0 21,-2 1-17,2-2 23,1 1-19,1-1 13,-1-2-6,2-1 19,-2-1-12,3 0 35,0-3-3,2 0 25,-1 0-12,0-1 39,4-5-2,-13 0 33,22 1-3,-10-2 29,1-2-11,2-2 23,1-2-4,0 2 13,-2-2 3,3 0-3,-3-1-9,1 0-5,-1 0-5,0 1-12,-3 1-7,-2 1-18,1-1-14,-3 1-19,-7 5-16,13-8-15,-13 8 2,9-9-48,-9 9-58,7-6-77,-7 6-75,0 0-79,0 0-66,0 0-117,0 0-141,0 0-136,-11-5-858,11 5-1261</inkml:trace>
          <inkml:trace contextRef="#ctx0" brushRef="#br1" timeOffset="4.97508E7">10503 5268 116,'9'-9'641,"-9"9"-118,9-7-31,-9 7-22,6-10-61,-6 10-35,6-9-25,-6 9-41,5-11-6,-5 11-2,2-9-18,-2 9-24,2-13-49,-2 13-20,-2-11 8,2 11-10,-3-12-10,3 12-3,-7-15-32,7 15-17,-10-13 6,4 5-7,-1 2-11,-1-2-16,1 2 4,-2-1 21,0 2-26,-1-4 3,0 2-29,-1 2 1,1-1 4,0-1-2,1 3-20,-1-1-2,-2 0 5,2 0 7,0 2-17,-3-1-7,3 1-6,-2-1-7,-1 2-1,1-2 1,-1 2-1,0 0 0,-2-1-5,-1 2 2,-1-2 0,0 2 2,-1 0-4,1 0 5,-2 1 0,0-2 0,1 2-1,-1 2-2,0-1-3,0 0-1,-2 2-1,1-1-4,-1 1-2,-2-1-2,0 4 2,1-1-11,-2 0 0,1 3 0,-1 0 0,1-2 0,0 2 0,0 1 0,0 1 0,-2 0 0,0 2 0,3-2 0,2 0 0,1 3 0,-2-2 0,1 2 0,1-1 0,0 1 0,0 0 0,2 0 0,-4 4 0,2-1 0,4 0 0,0 0 0,0 0 0,3 2 0,-2-1 0,2-1 0,-1 3 0,3 0 0,0 0 0,0 1 0,1-2 0,2 3 0,-1-2 0,2 2 0,0 0 0,2 0 0,-1-2 0,1 2 0,0 0 0,1-1 0,0-1 0,2 0 0,-1 0 0,1 1 0,1-1 0,1 0 0,-1-1 0,2 1 0,0 0 0,1-2 0,0 1 0,1-1 0,0 1 0,1-1 0,1 2 0,0 0 0,1-1 0,0 0 0,1 0 0,-1-1 0,2 0 0,0 0 0,-1 0 0,3-1 0,0 0 0,-1-2 0,1 2 0,1-3 0,-1 1 0,1-2 0,-2 0 0,4 1 0,-1-1 0,-2-1 0,2-1 0,-1 1 0,2 0 0,-2-1 0,1-1 0,3 1 0,-1 1 0,-1-2 0,-1-1 0,1 2 0,0-2 0,1-1 0,-1 0 0,1 1 0,1-1 0,0 0 0,0-1 0,2 0 0,-3-2 0,3 0 0,0 0 0,-3 1 0,3-2 0,-3 1 0,3-1 0,-2-1 0,1 1 0,0-1 0,-2-2 0,2 3 0,-2-3 0,1 0 0,2-3 0,-1 3 0,1-1 0,2 0 0,-2-2 0,1 1 0,0-3 0,-1 3 0,1-3 0,0 0 0,0-1 0,3 0 0,-2-1 0,0 0 0,0 2 0,-1-3 0,0-1 0,-1 1 0,0-1 0,0 1 0,-3-2 0,3 0 0,-1-1 0,-2 1 0,2-2 0,-2 0 0,2 2 0,-3-2 0,1 0 0,-2 0 0,2-2 0,-2 3 0,1-2 0,1 0 0,-2-1 0,1 2 0,0-3 0,0 1 0,-2-1 0,2 1 0,-3 0 0,1-1 0,1 1 0,-3-1 0,-1 2 0,2-2 0,0-1 0,-4 2 0,1 0 0,1-3 0,-3 2 0,2-4 0,-1 1 0,1-1 0,-1 0 0,-1-1 0,0-2 0,-1 1 0,1 1 0,-3-3 0,1 2 0,-1 0 0,-1 2 0,0-1 0,-1 1 0,-1 0 0,-1 1 0,-1-1 0,-1-1 0,-3-1 0,0 2 0,-2-2 0,-3 1 0,1 2 0,-6-5 0,2 3 0,-4 0 0,0-1 0,-2 2 0,0-1 0,-1 1 0,-1 0 0,-1 1 0,1 0 0,0 0 0,-3-1 0,1 2 0,0 0 0,1 2 0,-3-1 0,1 1 0,1 1 0,-2 2 0,0 0 0,5 4 0,-1-1 0,-1 2 0,0 1 0,1 2 0,-2 1 0,-3 6-98,-1-2-841,-4 7-225,0-3-724,-8 5-1613</inkml:trace>
          <inkml:trace contextRef="#ctx0" brushRef="#br1" timeOffset="4.99684E7">11312 6101 41,'-15'-2'282,"3"2"-96,1-3-31,11 3-37,-22-4-24,22 4-18,-20-3-22,20 3-32,-15-5-55,15 5-279,-16-2 230</inkml:trace>
        </inkml:traceGroup>
        <inkml:traceGroup>
          <inkml:annotationXML>
            <emma:emma xmlns:emma="http://www.w3.org/2003/04/emma" version="1.0">
              <emma:interpretation id="{3D1271F8-167C-4DC7-B671-6D47ED08AB63}" emma:medium="tactile" emma:mode="ink">
                <msink:context xmlns:msink="http://schemas.microsoft.com/ink/2010/main" type="inkWord" rotatedBoundingBox="12046,5077 15660,5088 15655,6434 12041,6423"/>
              </emma:interpretation>
              <emma:one-of disjunction-type="recognition" id="oneOf20">
                <emma:interpretation id="interp98" emma:lang="en-IN" emma:confidence="0">
                  <emma:literal>¥</emma:literal>
                </emma:interpretation>
                <emma:interpretation id="interp99" emma:lang="en-IN" emma:confidence="0">
                  <emma:literal>a</emma:literal>
                </emma:interpretation>
                <emma:interpretation id="interp100" emma:lang="en-IN" emma:confidence="0">
                  <emma:literal>=</emma:literal>
                </emma:interpretation>
                <emma:interpretation id="interp101" emma:lang="en-IN" emma:confidence="0">
                  <emma:literal>E</emma:literal>
                </emma:interpretation>
                <emma:interpretation id="interp102" emma:lang="en-IN" emma:confidence="0">
                  <emma:literal>#</emma:literal>
                </emma:interpretation>
              </emma:one-of>
            </emma:emma>
          </inkml:annotationXML>
          <inkml:trace contextRef="#ctx0" brushRef="#br0" timeOffset="53680">12776 5573 446,'8'-6'605,"-8"6"-63,14-8-31,-5 3-34,-9 5-41,11-11-35,-11 11-21,10-8-71,-10 8 25,8-10-42,-8 10 14,7-8-49,-7 8-18,0 0-46,4-11-9,-4 11-52,0 0 3,-10-7-39,10 7 5,-17 0-14,17 0-3,-22 2-4,2 3-9,-1 2-6,0 1-9,-7 4-8,-1 1-6,2 1 0,-4 5-7,1 1-6,1 1 0,6-2-12,1 1-2,4 0 4,0 2 0,3-1-3,1 2 12,5-3-24,4-1 16,2-2 5,2 2 34,4-4-38,3 1 33,3 0-33,5-2 21,1-2-45,3-2 20,4-1-36,3-1 58,0-5-44,2 1 39,2-3-45,-2-1 6,2-1 9,-1-3 27,3 1 24,-4-1 26,5-2 22,-5-1 1,-4 2 19,2-2-1,-2 0-5,-5 0-117,0 1 0,-2-1 0,-3 0 0,1 2 0,-5-1 0,0 2 0,-1-3 0,-8 7 0,12-10 0,-12 10 0,7-7 0,-7 7 0,0 0 0,6-9-47,-6 9-366,0 0-48,0 0-89,0 0-127,0 0-104,0 0-883,-6-8-1333</inkml:trace>
          <inkml:trace contextRef="#ctx0" brushRef="#br1" timeOffset="4.97916E7">13027 5449 566,'0'0'586,"-2"-16"-98,2 16-44,0-21-58,0 21-26,-2-17-17,0 7-35,1 0-7,-1 1-14,-2-3-29,0 3-37,0-2-9,0 2 0,-2 0-9,1-1 23,1 2-59,-5-2-9,2 0-1,-2 1 0,-2-1-43,-1 2 20,1-1-21,-2 2 17,0 0-31,1-3 5,-2 3 30,1 0-17,-3 2-4,3-3-10,-3 1-19,1 2 21,-1-1-5,0 0-9,0 2 4,1 1-8,-1-1-13,-2 1-1,2 0 1,-2 2-8,0 0-11,2 1-3,-3 2-18,2 1-34,-3 1 0,0 2 0,-2 1 0,1 2 0,-1 1 0,-3 1 0,1 5 0,0-4 0,3 5 0,-2-1 0,-1 1 0,1 3 0,5-1 0,-5 3 0,5-2 0,-2 3 0,2-1 0,-1 1 0,3 3 0,1-1 0,2-2 0,0 4 0,1-3 0,2 1 0,-2 1 0,7-4 0,-3 2 0,3-2 0,3 2 0,0 0 0,0-2 0,4 3 0,0-1 0,3-1 0,1 2 0,1 1 0,4 1 0,-2-1 0,4 1 0,1-3 0,-1 3 0,3-3 0,-2 1 0,4-2 0,0 2 0,-3-1 0,3 0 0,0-1 0,0 0 0,0-2 0,1 1 0,1-2 0,-1-1 0,2 0 0,0-2 0,0-2 0,2 0 0,0-3 0,-3-1 0,2-1 0,-1-3 0,1 1 0,0-3 0,1 0 0,-3-2 0,1-2 0,-1-1 0,2-1 0,3-3 0,-3 0 0,3-1 0,0-3 0,2-3 0,2 1 0,-4-2 0,2-3 0,0 0 0,-3 1 0,3-3 0,-4 0 0,0 0 0,1-1 0,-6-2 0,4 3 0,-6-3 0,2-2 0,-5-2 0,3 2 0,-5-2 0,1 0 0,-5 2 0,-1-4 0,-1 3 0,2-2 0,-5 0 0,0-2 0,-2-1 0,0 1 0,-2-2 0,0 2 0,-3-3 0,0 0 0,1-2 0,-3 3 0,1 0 0,-4 0 0,1 0 0,-1 1 0,-4 0 0,1 1 0,-1 1 0,1 0 0,-2 2 0,0 2 0,-1 0 0,1 3 0,-4-1 0,2 2 0,-4 1 0,1 1 0,0 0 0,0 5 0,-1-1 0,2 1 0,-2 1 0,0 3 0,2-3 0,-1 3 0,1 0 0,2 2 0,1 0 0,2 1 0,1-2 0,2 4 0,11 2-319,-19 0-249,19 0-77,-17 2-69,17-2-114,-14 11-792,7-3-1276</inkml:trace>
          <inkml:trace contextRef="#ctx0" brushRef="#br1" timeOffset="4.98218E7">13048 5144 159,'-7'-10'243,"-3"0"-127,0 0 3,-1 3-81,-3 0 37,1 0-41,-2 3 48,-2-1-25,1 3 49,-4 0-43,0 4 58,1 0-69,-6 3 65,0 2-64,-3 1 19,-1 2 0,0 1-1,-1 2 14,2 1-26,-4 1 20,0 4-31,1-1 43,2 3-21,0 0 21,-1 1-24,3 1 10,0 1-9,2 1 19,0 1-10,4-2-2,-2 4 3,4-2 12,2 4 1,-1-5-4,5 1 15,1 3-2,1-2 8,2 2-10,-1 0 8,4-1-6,2 1-7,0-1 9,3-2-18,0 2-6,1-2 2,0 2 5,0 0 22,1 0 0,2 4 5,1-2 2,0 0-18,3 0 1,0-1-17,2-1-5,-1 1 10,5-3-4,-1 1-29,0-2 9,4-1 4,-1 0 13,3 0-13,-2-3-5,2 0-5,0-2-7,0 1-4,4-3-5,-1 1-4,-1-5-1,0-1 1,3 0 2,-1-4 4,2-2-4,-1-1-12,4 0-1,0-3 2,1-2 2,1-3 1,6-1-3,1-1 7,4-5-5,-1-2-4,-1-1-1,0-3-2,-2-1-6,1-2 0,-4-3 15,-1-2-20,-3-1 16,0-1-14,-5-3 16,3 0-17,-4-4 16,-3 0-24,0 0 0,-4-3 0,-3 0 1,1-1-3,-5-1 8,0-1 0,-4 3 0,-3-1-5,-4 1 3,-1-6 2,-4-1 2,-3 4-3,-1-2 17,-4 3-15,-3 1 19,-1 0-22,-2 3 3,-2 1 4,2 1 8,-4 2-4,0 3 7,-2 0-1,-2 3 0,1 2 7,-1 3-3,5 4 4,-5 1 3,2 2-13,-2 1-6,1 3 4,1 2-2,0 2 2,0 1-6,0 3 3,-2 0-3,0 5-2,-3 2-2,-1 1 2,-5 6 10,4 2-15,-7 4 10,5 2-6,-1 3 13,-3 8-10,1 4 15,2 1-12,2 3 7,1 1 5,2 4 11,2-1 12,2 2-9,3 0 0,3-5-6,5 0-7,0-2-7,4 2 0,2-2 35,0-1-38,6 2 13,-1-7-4,3-2-1,3 2 9,0-5 0,4 2 2,1 0 2,3-2 2,3-2-3,1-3-5,3 0 1,-1-4 3,5-1-7,-4-4 0,3-1-8,0-4 0,3 0-7,1-3 0,-2-2-2,0-2-2,-1-1-6,0 0 8,-3-2-7,-1-2-2,2 1-2,-4-1 2,-1-1-1,-1-1 2,-1 0-8,-2-2-11,-8 6-23,11-11-44,-11 11-21,5-11-77,-5 11-43,0-14-43,0 14-83,-5-11-36,5 11-141,-6-11-107,6 11-142,-12-7-685,12 7-1073</inkml:trace>
          <inkml:trace contextRef="#ctx0" brushRef="#br0" timeOffset="54700">14848 5790 419,'10'-8'688,"0"-1"-126,3-1-22,1 0-46,-1-2-63,1-1-49,-3 1-8,2-2-47,-2 2-19,-2 0-42,-2 0 24,3 0-38,-4-1-11,0 1-45,-3 0 0,-1 2-26,-2 10 1,2-18-41,-2 18-3,-5-16-27,5 16-8,-12-13-21,12 13-5,-17-6-22,17 6 1,-24 5-15,11-2 2,-4 6-13,0 3 3,-3 3-10,-1 4-7,2 0 6,-2 4 11,0 2-12,1 1-4,2-1-1,1-3-16,3 0 29,1 2 3,3-5-20,1-1 7,3-2-5,-1-1 4,5-1-2,-1-3 1,3 1 37,5-3-42,-1 1 30,3-3-40,0-2 9,5-2 0,-1-1 1,2-2-15,2-2 8,1-1-17,3-2-7,-1-2-7,2-3 11,-2 1-20,1-3 15,-2 0-19,1-3 9,-3 0-5,3-4 14,-5 1-14,0 0 18,-3-2-10,-1 1 22,2 0-12,-3-1 21,-2 3-16,1 2 18,-3 1-12,1 0 19,0 3-19,-1 2 12,-2 0-13,-2 9 12,7-15-13,-7 15 16,0 0-17,6-5 23,-6 5-19,0 0 14,6 12-13,-2-4 20,-2 2-21,0 1 22,4 2-20,-3 0 24,3 0-27,2 2 28,-3-1-22,3 1 21,0-1-24,-3-1 22,5 1 3,-2-2-4,-1-1-1,3 0 5,-1-2-2,1-1 6,1-3 3,-2 0 5,0-1 15,1-1 20,-10-3 13,22 0 25,-22 0 33,21-3-12,-10-1 24,0-1-11,2 0-3,1-5-8,-3 3-11,0-1-13,0 0-17,-2-3-15,-2 2-4,4 1-16,-5-1-13,-1 1-5,2 1-14,-7 7-11,9-14 0,-9 14-11,7-10-81,-7 10-71,4-9-76,-4 9-97,0 0-39,0 0-83,0 0-103,-2-9-89,2 9-175,0 0-599,-9 6-1032</inkml:trace>
          <inkml:trace contextRef="#ctx0" brushRef="#br1" timeOffset="4.98442E7">15288 5349 503,'0'0'520,"6"-10"-53,-6 10-16,5-14-36,-5 14-16,4-14-12,-4 14-35,5-17-41,-5 17-12,0-15-15,0 15-31,4-15-15,-4 15-15,0-14-24,0 14-19,-4-16 4,4 16-14,-7-16 9,7 16-32,-9-14 21,4 6 15,-2 2-36,-1 0-14,1 0-19,-2-2-2,-2 1 0,-2 0-20,1 0-6,-1 1-3,0 1-7,-4-2 6,1 2-12,0 0-4,-1 0-2,1-1 9,-2 3-5,1 0-13,0-1-3,0 3 8,-3-2 4,3 2-15,-2 1-28,1 0-21,0 0 0,-2 0 0,1 1 0,-1 2 0,1-2 0,-1 1 0,-1 0 0,0 3 0,-1-2 0,-1 3 0,2 0 0,0 1 0,-2 1 0,5-1 0,-4 2 0,3 1 0,0 0 0,0 1 0,-1 2 0,3-1 0,0 2 0,-2 3 0,1 0 0,-1 1 0,2 0 0,1 2 0,-2-1 0,4 1 0,-3 1 0,3 0 0,1 1 0,0 1 0,0-1 0,3 1 0,0-1 0,1-1 0,-1 1 0,2 1 0,2-2 0,-1 1 0,2 0 0,-1 0 0,2 0 0,1-1 0,2-3 0,0 1 0,1 0 0,1 0 0,0-2 0,4 3 0,-3-2 0,3 2 0,1 0 0,1 1 0,2-1 0,0-1 0,2 2 0,3 2 0,-1-2 0,5 1 0,-3-2 0,2 2 0,0-1 0,2-2 0,1-1 0,-1 0 0,2-3 0,2 2 0,1-3 0,-1-1 0,3-1 0,-5-2 0,2-2 0,1-2 0,1 1 0,-1-2 0,2-1 0,-1 0 0,0-1 0,1-2 0,0-2 0,2-1 0,0-2 0,0 2 0,4-5 0,1-1 0,-1 2 0,1-5 0,0 2 0,-1-1 0,0-2 0,6 0 0,-4-3 0,1 1 0,-6 2 0,-1-3 0,0 2 0,0-1 0,-3 0 0,0-1 0,-3-1 0,2 1 0,-2 0 0,-3-2 0,0 1 0,-3 0 0,1-2 0,-4 1 0,1-2 0,-2 1 0,1-1 0,-4-1 0,-2-2 0,1 1 0,-2-2 0,-2-1 0,-3 1 0,1-1 0,-4-2 0,0 1 0,-1 2 0,-3-2 0,1 0 0,-3-1 0,-1-1 0,-3 2 0,0 0 0,-2 0 0,0 1 0,-3 2 0,1-2 0,-3 2 0,-2 1 0,-1 1 0,1 2 0,-4-2 0,3 3 0,-2 0 0,-1 2 0,1 1 0,-1 1 0,2-1 0,1 4 0,2 0 0,-3 1 0,2-1 0,0 3 0,-1 0 0,2-1 0,-1 2 0,2 1 0,2 0 0,1 2 0,1 0 0,1-1 0,3 2 0,0-1 0,11 3 0,-17-5 0,17 5-99,-14-3-818,14 3-159,0 0-846,-14-2-1654</inkml:trace>
        </inkml:traceGroup>
        <inkml:traceGroup>
          <inkml:annotationXML>
            <emma:emma xmlns:emma="http://www.w3.org/2003/04/emma" version="1.0">
              <emma:interpretation id="{31F73527-7AA7-4A88-971F-433CA2B34AE6}" emma:medium="tactile" emma:mode="ink">
                <msink:context xmlns:msink="http://schemas.microsoft.com/ink/2010/main" type="inkWord" rotatedBoundingBox="17098,5598 17734,5600 17733,6021 17097,6019"/>
              </emma:interpretation>
              <emma:one-of disjunction-type="recognition" id="oneOf21">
                <emma:interpretation id="interp103" emma:lang="en-IN" emma:confidence="0">
                  <emma:literal>a</emma:literal>
                </emma:interpretation>
                <emma:interpretation id="interp104" emma:lang="en-IN" emma:confidence="0">
                  <emma:literal>q</emma:literal>
                </emma:interpretation>
                <emma:interpretation id="interp105" emma:lang="en-IN" emma:confidence="0">
                  <emma:literal>A</emma:literal>
                </emma:interpretation>
                <emma:interpretation id="interp106" emma:lang="en-IN" emma:confidence="0">
                  <emma:literal>@</emma:literal>
                </emma:interpretation>
                <emma:interpretation id="interp107" emma:lang="en-IN" emma:confidence="0">
                  <emma:literal>d</emma:literal>
                </emma:interpretation>
              </emma:one-of>
            </emma:emma>
          </inkml:annotationXML>
          <inkml:trace contextRef="#ctx0" brushRef="#br0" timeOffset="55590">17310 5774 285,'9'-4'611,"-1"-1"-97,-8 5-43,11-9-46,-4 3-22,0 0-2,-1 0-38,0-3-16,0 1-40,-1-2-2,3 3-45,-4-4 10,1 2-40,-3-2 19,2 1-41,-4 10 9,4-17-9,-4 17-10,0-17-27,0 17-30,-4-13-21,4 13-18,-10-11-1,10 11-16,-17-6-12,17 6-5,-19 1-5,6 2 15,1 2-11,-4 4 14,1 2-10,-2 1-5,1 2-7,-3 4-7,-1 2-13,2-2-6,2 3-9,0-2 19,3-2-28,0 3 26,2-3-40,1 0 23,1-1-27,3-2 36,1-1-36,0 1 25,2-3-35,2 0 34,1-11-27,0 17 24,4-7-27,-4-10 21,11 13-23,-11-13 23,16 9-17,-16-9 20,23 1-39,-11-2 30,2-2-34,2 1 26,2-5-31,-2-1 24,2 1-41,0-4 22,-1-1-43,0-1 1,-1-2 12,0 0-4,1-3 14,0-2 5,-3-2 1,-2 5 43,-1-2-39,0 2-1,-2 0 12,-1 2 8,0 4 6,-1-1-8,-2 3-9,0 2 3,-5 7 2,7-6 1,-7 6 5,0 0 4,10 4-5,-10-4-2,4 15 2,-2-4-1,0 0-1,-1 1-8,0 0 2,2 1-5,-2 0 0,3 2 6,1-1 3,-1-1 1,3-1 1,0 0 8,1-1 3,1-2 0,1 0 4,-1-4 5,1 2 2,1-3-1,0 0 2,-1 0 0,-10-4 7,20 5 3,-20-5 2,18 0 15,-18 0 24,16 0 15,-16 0 48,16-4-53,-16 4 49,13-3-41,-13 3 26,14-5-48,-14 5 23,11-5-50,-11 5 28,9-7-40,-9 7 28,9-3-52,-9 3 5,7-7-107,-7 7-78,0 0-99,7-9-110,-7 9-159,0 0-128,4-9-208,-4 9-508,0 0-1011</inkml:trace>
          <inkml:trace contextRef="#ctx0" brushRef="#br1" timeOffset="4.99598E7">17475 6021 185,'0'0'218,"0"0"-58,0 0-36,-4-11-43,4 11-62,-23-3-267,3 2 79</inkml:trace>
        </inkml:traceGroup>
        <inkml:traceGroup>
          <inkml:annotationXML>
            <emma:emma xmlns:emma="http://www.w3.org/2003/04/emma" version="1.0">
              <emma:interpretation id="{2FC4D480-EFAD-489B-9627-BE4FFA9BF218}" emma:medium="tactile" emma:mode="ink">
                <msink:context xmlns:msink="http://schemas.microsoft.com/ink/2010/main" type="inkWord" rotatedBoundingBox="19524,5560 20335,5563 20334,5970 19522,5967"/>
              </emma:interpretation>
              <emma:one-of disjunction-type="recognition" id="oneOf22">
                <emma:interpretation id="interp108" emma:lang="en-IN" emma:confidence="0">
                  <emma:literal>a</emma:literal>
                </emma:interpretation>
                <emma:interpretation id="interp109" emma:lang="en-IN" emma:confidence="0">
                  <emma:literal>A</emma:literal>
                </emma:interpretation>
                <emma:interpretation id="interp110" emma:lang="en-IN" emma:confidence="0">
                  <emma:literal>@</emma:literal>
                </emma:interpretation>
                <emma:interpretation id="interp111" emma:lang="en-IN" emma:confidence="0">
                  <emma:literal>Q</emma:literal>
                </emma:interpretation>
                <emma:interpretation id="interp112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56550">19797 5777 323,'11'-10'801,"-1"1"-156,1 0-58,3-2-91,-3-1 12,2-1-107,0 2 11,-3 1-60,1-3-22,0 2-34,-4-1-9,2 1-53,-1-2 11,-3 1-10,-1 3-23,-4 9-42,1-18-27,-3 9-23,2 9-21,-12-13-13,2 9-16,-2-1-6,-3 5-10,-3 2-3,-1 2-10,-5 2-5,-1 6 1,-3 2-9,3 2-5,-6 5 17,3 3 15,0 0-22,2 1 15,2 3-36,3-4 32,4-2-19,3 1 6,1-5-38,3 0 34,2 0-37,0-2 35,5 0-30,1-4 39,4 0-6,0 0-8,2-2-3,3-3-2,2 1-31,3-1 33,1-2-33,0-4 33,4 0-35,-1-1 33,3-1-44,1-3 38,1 0-42,1-4 31,0-1-39,-2-1 37,4-5-30,-2 1 1,-2-1-5,-1-2 6,-1 0 1,-1-4 0,-2 1 4,-2-2 5,0 4 6,-3-2-19,-1 3 29,1 0 8,-4 4-9,1-1 1,-2 5-4,-1-1-7,2 3 1,-6 7 3,7-8 2,-7 8 2,0 0 5,10 8-2,-6-1 6,-2 4 3,1 1-3,-1 2-3,2 2-1,-1 1 6,0-2 3,1 1-10,2 1 4,-1-1 39,1-1-46,0-2 45,2 2-48,0-4 44,2 2-48,-1-3 43,1-1-37,1-2 38,0-1-25,-1-1 32,1-3-39,1 1 50,0-2-24,-12-1 56,23 0-17,-11-1 39,-12 1-23,23-4 33,-10 0-36,-1 1 21,-2 0-48,1 0-48,-2-2 0,-9 5 0,18-6 0,-18 6 0,14-7 0,-14 7 0,13-5 0,-13 5 0,10-5 0,-10 5-57,8-4-208,-8 4-95,0 0-86,11-8-104,-11 8-135,0 0-96,0 0-817,11-5-1250</inkml:trace>
        </inkml:traceGroup>
        <inkml:traceGroup>
          <inkml:annotationXML>
            <emma:emma xmlns:emma="http://www.w3.org/2003/04/emma" version="1.0">
              <emma:interpretation id="{CE8EDA7B-EF2C-431B-9ED7-20F88BE1A26A}" emma:medium="tactile" emma:mode="ink">
                <msink:context xmlns:msink="http://schemas.microsoft.com/ink/2010/main" type="inkWord" rotatedBoundingBox="21247,5150 25131,5163 25127,6529 21243,6517"/>
              </emma:interpretation>
              <emma:one-of disjunction-type="recognition" id="oneOf23">
                <emma:interpretation id="interp113" emma:lang="en-IN" emma:confidence="0">
                  <emma:literal>=</emma:literal>
                </emma:interpretation>
                <emma:interpretation id="interp114" emma:lang="en-IN" emma:confidence="0">
                  <emma:literal>¥</emma:literal>
                </emma:interpretation>
                <emma:interpretation id="interp115" emma:lang="en-IN" emma:confidence="0">
                  <emma:literal>€</emma:literal>
                </emma:interpretation>
                <emma:interpretation id="interp116" emma:lang="en-IN" emma:confidence="0">
                  <emma:literal>a</emma:literal>
                </emma:interpretation>
                <emma:interpretation id="interp117" emma:lang="en-IN" emma:confidence="0">
                  <emma:literal>:</emma:literal>
                </emma:interpretation>
              </emma:one-of>
            </emma:emma>
          </inkml:annotationXML>
          <inkml:trace contextRef="#ctx0" brushRef="#br1" timeOffset="4.97973E7">24748 5490 17,'0'0'591,"10"-11"-113,-4 5-55,-6 6-16,7-15-28,-7 15-48,7-15 1,-5 6-34,-2 9-11,5-17 40,-5 17-49,4-18-28,-4 18-44,0-16-1,0 16-42,-4-20 20,1 12-25,0-1-7,-1 0-18,-2 0 5,-1-2-40,-3 1-7,0 1-3,0-1 18,-3 0-34,1 1 37,-2-1-40,0 2 12,-4-1-27,2 1 3,-3-1 18,2 4-7,-1-2-15,-1 3-5,2 0 3,-8 0-6,4 2 6,-1-1-14,0 3 5,-5 3-13,0-2-3,-1 3-4,-3 1 39,0 2-44,0 0 1,-1 3-3,1 0-2,0 3 45,-2 2-12,-2 2-38,2 2-8,0 2 14,0 1 0,1 1-10,-1 3 16,3-1-1,0 4 6,3 0-11,-1 2 15,1 2-13,3-1 2,1 2 3,3 0-4,1 0-3,4 0-1,3-5-3,3 1-3,1 1 34,2 0-40,5-5 29,1 2-27,4 3 31,2-1-32,3 0 38,2 0-38,4 1 29,1 1-37,5-4 4,2 0-1,0-1 3,4-2 0,2-3 1,2 0 0,2-1 0,4-1 1,-1-4-1,2-2-2,2 1-2,2-5 20,-1 0-10,2 0-6,1-5 9,-7 1-7,4-5-5,-3 2 1,2-2 2,-1-1 2,2-1 15,-3-2-21,2 0 1,1-2-2,-5 1 3,5-4-3,1-3 10,-4 2 2,0-3-6,-2-1 0,0-3-2,-3-1 3,-2 1-5,-2-6 33,-1 0-32,-3-1 28,-2-3-32,-2-2 8,-2-1-7,-5 1 2,-4 0 1,-1-3 11,-1-1-2,-5-1 26,-3-1 31,0 0 3,-3-1-18,-3 0 23,-2-4-73,-3 1 0,1 1 0,-3 2 0,-1 1 0,-3 3 0,2 0 0,-3 0 0,-1 4 0,1 3 0,0 2 0,0 0 0,-2 3 0,-1-1 0,2 2 0,0 0 0,1 4 0,1 0 0,1 1 0,0 1 0,0 1 0,3 3 0,0 0 0,2-1-302,1 4-70,-2-2-74,4 2-37,-2 1-82,10 4-76,-19 0-87,19 0-749,-20 6-1099</inkml:trace>
          <inkml:trace contextRef="#ctx0" brushRef="#br0" timeOffset="58400">24376 5683 75,'0'0'691,"10"-5"-138,-10 5-59,7-7-32,-7 7-32,8-8-41,-8 8-41,7-9-14,-7 9-43,7-10 0,-7 10-71,5-12 53,-5 12-54,4-12-2,-4 12-15,-4-12 20,4 12-70,-5-12 5,5 12-34,-13-10 6,13 10-33,-22-5 6,9 3-13,-2 4 2,-2 1-21,-4 2 14,-2 4-18,-1 3-13,-1 3 3,1 2 0,0 2-8,2 2-4,1-1-8,1 2-5,2-2-5,4 2-4,1-4-8,3 1 9,2-1 25,3-2-44,3-1 36,0-1-35,4-3 35,0 1-52,5-1 45,0-1-42,6-3 42,0 0-55,3-3 39,2-3-54,3 2-10,1-6-3,1 2 0,2-3-2,1-3-7,-2 1 14,3-3 8,0-4 8,-6 1 13,2-2-6,-1 0 5,-5-1 3,-2-1-1,-1 1 9,0-2-4,-4-2 2,1 4 11,-1-2-11,-4 3 6,-1 0 2,1 4 5,-3 0 25,2 1-26,-5 9-3,5-15-5,-5 15-2,6-9 20,-6 9-20,0 0 3,0 0-1,6 7 3,-6-7 1,4 14 2,-4-14 2,5 20-3,-1-9 0,0 4 1,-1-2 0,3-1 0,0 0 1,0 2 3,3-2-2,0 0-1,0 1 10,4-2 0,-4 1 5,4-2 21,-1-1-7,1 0 8,3 0 30,-3-4 46,3 2-21,-2-2 35,3-2 0,-5-1 0,4 0 12,-3-1 4,3 0-64,-3-1-82,0 0 0,-1-1 0,-1 0 0,-11 1 0,20-2 0,-9 0 0,-11 2 0,16-3 0,-16 3 0,13-2 0,-13 2 0,11-3 0,-11 3 0,10-5 0,-10 5 0,6-5 0,-6 5 0,0 0 0,5-11-377,-5 11-125,0 0-130,2-11-164,-2 11-254,0 0-482,-2-15-1169</inkml:trace>
          <inkml:trace contextRef="#ctx0" brushRef="#br0" timeOffset="57440">21894 5688 178,'11'-6'567,"-1"2"-95,1-3-61,0 2-39,1-3-22,-2 0-40,1 2-9,-1-2-13,1 1 9,-1 1 4,-2-2-50,-1 0 8,1 1-52,-3-2 9,-1 2-27,1-1 34,-5 8-33,4-15 24,-4 15-21,0-11-35,0 11-24,-5-10-17,5 10-9,-17-8-24,17 8-4,-22-2-9,7 5 0,0 1 2,-6 4 7,0 1-4,-1 6-8,-3 1-1,3 2 0,-1 1-16,2 0 2,2 1-20,0 1-1,3-2-10,2-1-2,4-1-5,1 0-3,2-3-13,3 1 19,1-3-3,2-1 14,2 0-18,2-2-6,4 0-3,1-3 8,2 0 5,3-2-12,1 0-5,4-4-1,0 0-21,2 0 3,1-4-2,1-1-3,0-2-8,1-2-3,0 0-1,2-3-10,-6 0 27,1-2 2,-2-1-3,-1 1 9,-3-3 4,-1 0-4,-2 2 4,0-1-1,-3 1 1,0 3 3,-3 0 1,0 2-6,-1 0 6,1 1-3,-5 9-8,5-10 4,-5 10-4,0 0 10,0 0 3,0 0 3,9 10 0,-9-10-3,5 17 3,-2-8-2,0 3-3,-1 0 7,4 1-1,-2 0 4,3-2 11,-2 3-14,3-2-4,0-2 2,3 0 5,0-1-1,3-1-3,-1-1-6,3-2-6,1-1 13,1 0-6,1-3 16,0-1-9,3-1 22,-2-2 6,4 0 33,-1-2 17,0-1 23,-1 0 11,-2 0 5,-2 0 4,-3 0-1,0 1-6,-2-1-7,0 1-10,-3-1-15,-1 1-33,0 1-52,-9 4 0,13-9 0,-13 9 0,9-8-72,-9 8-137,6-8-112,-6 8-70,0 0-119,0 0-164,3-10-148,-3 10-821,0 0-1305</inkml:trace>
          <inkml:trace contextRef="#ctx0" brushRef="#br1" timeOffset="4.97551E7">22495 5533 396,'6'-8'492,"-6"8"-64,5-14-64,-5 14-26,6-15-9,-6 15-63,4-17 4,-4 17-42,1-16-10,-1 16 3,0-17-23,-1 7 4,1 10-19,-2-20-6,1 8-27,-1 1 9,-2 1 0,0-1-34,0 0 1,-2-1-7,-1 0-21,-3 2-1,1-2-2,-2 1-19,-3-2-20,0 1 6,-3 2 9,3 0 1,-5-2-14,1 3-9,-1-1-2,0 2-5,-2-1-1,-2 1-2,0 1 10,0 0 4,0 0-1,-1 2-7,0-2 0,-2 3-5,2 0 11,-1 0-3,1 2-4,1 1-8,2 0-6,-1 0-5,-1 2 5,0-1-5,-3 2 5,1 0-8,0 1-1,1 2 2,-1-1-1,0 3 11,1-2-12,0 2-6,-1 0 1,1 2 11,-1 2-14,-2 1 14,1-2-19,1 2 8,-1 2 5,2 0 17,0 2-6,1 0 8,1 1-16,0 1 11,0 0-8,3 2-9,-1-1 5,2 2 1,1-1-5,-1 2 7,4 0 5,-1 0-19,2 1 12,1-1-1,1-2 7,3 2-4,2-1 7,-1 1 0,1 0-10,4 0 16,-1-1-8,1-1-1,2 1-3,0 1-2,1 1-2,2 0 1,-1 1 1,2-1-8,1 2 32,1-2-34,2 3 27,1 1-33,0-1-1,2 0 3,0-3 4,1 3 4,0-2-2,1-1-1,1 0-1,0-1 2,0-2 3,1 2 3,2-1-3,0-2-2,2 0 1,0-1-10,0-1 3,0 0-1,4 0 1,-2 0-5,0-3 3,4 1-3,-3-1 12,0-2-13,1 1 4,3-1-2,-2 0-1,3-3-1,-5 1 6,6-1-11,-1 0-1,2 0 0,-3-2 0,0-3 0,0 2 0,-2 0 0,2-1 0,1-1 0,-3-2 0,1 0 0,-3 0 0,0 1 0,0-3 0,-1 0 0,0 0 0,1-3 0,1 3 0,1-2 0,-1-2 0,1 1 0,0-2 0,-1 0 0,-1-2 0,1 2 0,0-3 0,-1-1 0,-2 0 0,2 0 0,0-2 0,-3 0 0,3 0 0,-2 0 0,3-4 0,-2 2 0,2-1 0,-2-2 0,0 2 0,-1-2 0,2 1 0,-5 0 0,2-2 0,-4 3 0,2-2 0,-2 1 0,-2-1 0,0 0 0,-1 0 0,-1 0 0,-1-1 0,0 0 0,-1 1 0,-3 2 0,2-3 0,-2 2 0,-1 0 0,1-2 0,-1 0 0,0 0 0,-2 0 0,1 0 0,-1-1 0,-2-2 0,1 3 0,-2-4 0,-2 2 0,0-3 0,-2 0 0,-1-2 0,-2 2 0,1-2 0,0 4 0,-6-8 0,2 5 0,0-1 0,-4 0 0,-1 1 0,0 0 0,0 1 0,-4 1 0,1-1 0,-3 0 0,-3-2 0,-3 3 0,1-1 0,-3 1 0,0 2 0,-2-2 0,-1 4 0,0-2 0,1 2 0,1 4 0,2 0 0,2-1 0,-3 2 0,1-1 0,0 2 0,0-1 0,-2 0-81,2 3-587,-1-1-150,-1 3-152,0 0-815,-2 4-1483</inkml:trace>
        </inkml:traceGroup>
        <inkml:traceGroup>
          <inkml:annotationXML>
            <emma:emma xmlns:emma="http://www.w3.org/2003/04/emma" version="1.0">
              <emma:interpretation id="{0D228B25-8E3F-4F80-B967-E78048F941C3}" emma:medium="tactile" emma:mode="ink">
                <msink:context xmlns:msink="http://schemas.microsoft.com/ink/2010/main" type="inkWord" rotatedBoundingBox="26139,5225 27512,5229 27508,6478 26135,6474"/>
              </emma:interpretation>
              <emma:one-of disjunction-type="recognition" id="oneOf24">
                <emma:interpretation id="interp118" emma:lang="en-IN" emma:confidence="0">
                  <emma:literal>%</emma:literal>
                </emma:interpretation>
                <emma:interpretation id="interp119" emma:lang="en-IN" emma:confidence="0">
                  <emma:literal>o</emma:literal>
                </emma:interpretation>
                <emma:interpretation id="interp120" emma:lang="en-IN" emma:confidence="0">
                  <emma:literal>°</emma:literal>
                </emma:interpretation>
                <emma:interpretation id="interp121" emma:lang="en-IN" emma:confidence="0">
                  <emma:literal>&amp;</emma:literal>
                </emma:interpretation>
                <emma:interpretation id="interp122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59230">26821 5634 15,'6'-6'736,"-6"6"-161,9-11-61,-9 11-36,6-11-45,-6 11-11,7-11-27,-7 11-27,5-10-32,-5 10-36,2-11-20,-2 11-54,0 0-7,-2-12-46,2 12-5,-8-5-28,8 5 13,-15-3-39,15 3 3,-22 0-17,11 5 25,-6-2-26,-2 6 5,-1-1-4,-5 6-10,2 0-15,-1 3 0,1 0 12,0 3-19,3-1-3,3 2-7,-2 0 1,6 0-9,-1-2-7,5-2-12,-1 3 4,2-2 27,4-2-36,2-2 38,2 2-25,2-5 38,2 3-29,3-2 27,2-2-28,2 0 24,3-3-39,1 0 7,2-2 12,2-2 12,0 1 8,3-4-71,1 0 0,-1 0 0,5-1 0,0-2 0,-2 0 0,2-2 0,-2 3 0,-2-3 0,0 0 0,-2 0 0,-4 1 0,0 1 0,1-2 0,-5 2 0,0-1 0,-3 1 0,1-1 0,-11 4 0,18-5 0,-18 5 0,11-2 0,-11 2 0,11-6 0,-11 6 0,0 0 0,12-4 0,-12 4 0,0 0 0,6-7-229,-6 7-338,0 0-111,0 0-98,0 0-199,0 0-598,0 0-1219</inkml:trace>
          <inkml:trace contextRef="#ctx0" brushRef="#br1" timeOffset="4.98202E7">27110 5412 259,'8'-5'549,"-8"5"-90,8-7-79,-8 7 0,5-8-37,-5 8-62,4-12-25,-4 12-30,4-10 6,-4 10-32,2-14 4,-2 14-48,-2-14 2,2 14 21,-2-15 2,2 15-29,-6-17-27,1 7 7,-3 1-2,-2 2 5,1-3-28,-5 3 21,1-1-27,-5-1-3,-2 1-22,-3 3 18,0 0-18,-3 2 3,-2 2 5,-1 1 10,0 2-20,-5 1-9,-1 2-14,-1 2-4,-2 4-1,-3 0-4,5 1 19,-2 4-24,4 1 29,-3 0-20,4 4-4,-1 1-3,3 1 11,-1 1-12,3 2-5,2 2 1,-2-1-2,5 2 5,-1 1 4,2 0-3,1 1 1,4 0 5,0 1-2,3 1-5,1-5-5,5 1 7,0 1-12,-1 0 2,6 1-8,0-1 5,4-1 0,0-1 2,2 5-3,2 1 9,3-2 4,0 0-10,4 4 5,2 0-8,1-4 0,2 2 10,4-4-20,1-1 1,1-2 2,2-2-10,3-1 13,1-2-7,3-3 2,1-2-6,1-2 4,6-2-7,-1-2 5,4-3 7,2 0-2,2-4-1,-5-2-6,4 0 3,5-4-3,0-1 5,0-2 18,2-4-10,-1 1-4,1-3-2,-2-2 6,-1-3-6,7-4 6,-11 1-1,-4-1 14,-3-3 12,-2-2-12,-5-2-5,-2-2-25,-2-2-6,-6-3 0,-3-2 0,-5-1 0,-7 3 0,-5-1 0,-2 0 0,-7-8 0,-3 2 0,-9 0 0,-1 2 0,-8-5 0,-3 1 0,-1 3 0,-5 2 0,0 5 0,4 4 0,-2 4 0,0 1 0,0 2 0,0 2 0,1 3 0,-2 1 0,5 4-270,3 1-55,-2 1-134,3 0-126,-3 5-151,7-1-205,-7-3-604,2 4-1184</inkml:trace>
        </inkml:traceGroup>
        <inkml:traceGroup>
          <inkml:annotationXML>
            <emma:emma xmlns:emma="http://www.w3.org/2003/04/emma" version="1.0">
              <emma:interpretation id="{62CB47EC-2192-48AB-9A4E-5A2234BB346A}" emma:medium="tactile" emma:mode="ink">
                <msink:context xmlns:msink="http://schemas.microsoft.com/ink/2010/main" type="inkWord" rotatedBoundingBox="28526,5155 29930,5159 29926,6402 28522,6397"/>
              </emma:interpretation>
              <emma:one-of disjunction-type="recognition" id="oneOf25">
                <emma:interpretation id="interp123" emma:lang="en-IN" emma:confidence="0">
                  <emma:literal>@</emma:literal>
                </emma:interpretation>
                <emma:interpretation id="interp124" emma:lang="en-IN" emma:confidence="0">
                  <emma:literal>%</emma:literal>
                </emma:interpretation>
                <emma:interpretation id="interp125" emma:lang="en-IN" emma:confidence="0">
                  <emma:literal>9</emma:literal>
                </emma:interpretation>
                <emma:interpretation id="interp126" emma:lang="en-IN" emma:confidence="0">
                  <emma:literal>°</emma:literal>
                </emma:interpretation>
                <emma:interpretation id="interp127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60330">29310 5854 677,'9'-7'607,"-9"7"-80,9-8-15,-9 8-88,10-10-20,-10 10-63,14-11 1,-8 6-46,0-3 11,1 2-50,-2-2-23,0 1-3,0 0-9,-1-3-13,0 3-14,-1-3-20,-3 10-20,6-16 20,-6 16-8,1-16-26,-1 16-12,-2-16 14,2 16-36,-8-17-24,3 10 4,-3 0-10,1 2 0,-5-2-9,1 3 2,-3 0-5,1 2-2,-1 2-6,-2 0-3,-3 1-6,1 3-5,-3 1 2,0 2-3,1 2-12,-1 1-3,1 1 2,-2 4-4,2 1-2,-1 0 2,5-2-13,0 2 5,2 0-6,0-2 1,4 1-5,1-1-4,3-1 5,-2-1-3,3 2 0,2-4 7,3-10-4,-1 18-3,1-18 1,3 18 5,-3-18-3,9 15-3,-1-10 1,0 0-3,1-1 1,2-1-4,1-1 4,0 0-1,2-2 0,0-2 0,0 0 1,2-1-2,0 1-2,0-5 4,1 2-3,1-3 3,1-1-8,-1-1-1,-1-1 1,-1 1 3,-2-3-4,1 2 4,-2 1 0,-1 0 3,-1-1-4,-2 3 6,1 0-6,-2-1 0,0 4 4,-8 5-7,11-13-1,-11 13-3,10-8-13,-10 8-24,8-8-10,-8 8 8,0 0 2,11-3 12,-11 3-2,0 0 9,11 11-2,-11-11 0,5 11-7,-5-11 10,6 14-9,-2-6-1,0 1 8,-4-9 15,8 17-6,-4-9 11,1-1-1,0 1 6,0 0-4,1-2 9,3-1 2,-1 1 1,-8-6-4,19 6 13,-19-6 14,19 5 34,-19-5 25,22 2 6,-22-2 12,23-3 10,-13 1 1,2-2-116,-1 1 0,-1 0 0,1-3 0,-1 1 0,-1 1 0,0-1 0,1-1 0,-2 1 0,-8 5 0,15-9 0,-15 9 0,10-8 0,-10 8 0,10-7 0,-10 7 0,11-6 0,-11 6 0,6-6 0,-6 6 0,0 0 0,8-5 0,-8 5 0,0 0 0,0 0 0,7-7 0,-7 7 0,0 0 0,0 0-357,0 0-91,0 0-25,0 0-76,-7 9-85,7-9-77,-11 10-878,11-10-1240</inkml:trace>
          <inkml:trace contextRef="#ctx0" brushRef="#br1" timeOffset="4.98457E7">29728 5401 536,'0'0'469,"0"0"-14,1-16-36,-1 16-12,3-12-32,-3 12-50,3-12 7,-3 12-28,1-15 1,-1 15-26,0-12-17,0 12-45,-3-14-5,3 14-13,-4-16 1,0 7-10,0 2-26,-1-2 18,-1 1-3,-2 1 0,0 0 2,-1-3-21,-1 2-6,-2 1-24,-3-2 5,-1 2-12,-2-3-6,-3 3-5,0 0-13,-2-1-8,-2 3-5,-1-1-9,-3 0 8,1 4-1,-1-1-6,-2 1-8,1 0-4,-2 2 5,0 2 2,-3-1-64,1 4-9,-3-1 0,4 4 0,-1-2 0,1 5 0,-3 2 0,6-1 0,-5 3 0,4 2 0,-1 2 0,3 1 0,0-1 0,-1 3 0,3-1 0,2 1 0,-2 2 0,3 0 0,3-4 0,1 2 0,1 0 0,2 2 0,-1-3 0,3 1 0,1 1 0,1-1 0,1-1 0,4-1 0,0 1 0,0-2 0,1 1 0,0 1 0,2-1 0,1 0 0,0-2 0,2 2 0,2-3 0,0 2 0,0 0 0,2 1 0,2 2 0,0-1 0,1 1 0,2 0 0,2-3 0,0 2 0,0-1 0,3 3 0,1-1 0,2-1 0,-1 0 0,4-1 0,-2-1 0,1 1 0,-1-2 0,3 0 0,1-1 0,0-1 0,0-1 0,2 0 0,0-1 0,1-2 0,0 2 0,2-3 0,2-1 0,-3 1 0,2-4 0,2 3 0,-3-3 0,1-2 0,0 2 0,-1-2 0,2 0 0,0 0 0,0-2 0,-3 1 0,4-1 0,-5-3 0,1 1 0,-1-1 0,0 0 0,1-1 0,1 1 0,-1-3 0,0-2 0,1 1 0,-1-1 0,-1-3 0,0 1 0,0-2 0,0 0 0,2-4 0,0 1 0,-1-1 0,-1-2 0,0 1 0,-1-2 0,0-4 0,-1 3 0,0-1 0,-2-2 0,0 0 0,-1-4 0,0 2 0,-3-3 0,0-1 0,-2 0 0,0-3 0,-3 0 0,-1 0 0,-1-3 0,-4-1 0,-2 0 0,-2-1 0,-2 1 0,-3-2 0,-6-4 0,0 2 0,-6 1 0,-1-1 0,-5 1 0,-2 2 0,-3 3 0,-3-1 0,-1 2 0,-2 2 0,-1 3 0,-1 0 0,2 3 0,-4 2 0,3 1 0,0 2 0,0 2 0,5 5 0,0 1 0,0 1 0,5 2 0,-1 1 0,3 3 0,1-1 0,1 3 0,-1 2-486,1-4-1945,1 5-2242</inkml:trace>
        </inkml:traceGroup>
      </inkml:traceGroup>
    </inkml:traceGroup>
    <inkml:traceGroup>
      <inkml:annotationXML>
        <emma:emma xmlns:emma="http://www.w3.org/2003/04/emma" version="1.0">
          <emma:interpretation id="{9DDD60AB-7C39-4B04-9B90-EAB268259067}" emma:medium="tactile" emma:mode="ink">
            <msink:context xmlns:msink="http://schemas.microsoft.com/ink/2010/main" type="paragraph" rotatedBoundingBox="2201,6662 31699,6578 31706,9162 2209,9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0F506F-484C-452C-B29C-55735661F155}" emma:medium="tactile" emma:mode="ink">
              <msink:context xmlns:msink="http://schemas.microsoft.com/ink/2010/main" type="inkBullet" rotatedBoundingBox="2203,7167 2678,7166 2680,7831 2205,7832"/>
            </emma:interpretation>
            <emma:one-of disjunction-type="recognition" id="oneOf26">
              <emma:interpretation id="interp128" emma:lang="en-IN" emma:confidence="0">
                <emma:literal>P</emma:literal>
              </emma:interpretation>
              <emma:interpretation id="interp129" emma:lang="en-IN" emma:confidence="0">
                <emma:literal>p</emma:literal>
              </emma:interpretation>
              <emma:interpretation id="interp130" emma:lang="en-IN" emma:confidence="0">
                <emma:literal>T</emma:literal>
              </emma:interpretation>
              <emma:interpretation id="interp131" emma:lang="en-IN" emma:confidence="0">
                <emma:literal>to</emma:literal>
              </emma:interpretation>
              <emma:interpretation id="interp132" emma:lang="en-IN" emma:confidence="0">
                <emma:literal>ts</emma:literal>
              </emma:interpretation>
            </emma:one-of>
          </emma:emma>
        </inkml:annotationXML>
        <inkml:trace contextRef="#ctx0" brushRef="#br1" timeOffset="4.93121E7">2384 7360 590,'0'0'932,"-5"-18"-134,2 8-48,1 0-18,-1 1-48,3 9-57,-4-17-51,4 17-33,-4-14-39,4 14-38,-3-12-42,3 12-69,-3-10-145,3 10-210,0 0 0,0 0 0,0 0 0,0 0 0,-7 14 0,7-14 0,0 23 0,0-7 0,1 3 0,-1 1 0,1 2 0,1 6 0,0-3 0,-1 1 0,2 2 0,-2-1 0,0 1 0,0-1 0,1 0 0,-1-1 0,-1 0 0,0-3 0,-1-2 0,1 0 0,-2-2 0,1-1 0,1-1 0,-1-4 0,0 0 0,-1-2 0,0-2 0,2-9 0,-5 14 0,5-14-555,-7 10-205,7-10-84,0 0-213,-11 1-519,11-1-1222</inkml:trace>
        <inkml:trace contextRef="#ctx0" brushRef="#br1" timeOffset="4.93124E7">2204 7429 141,'0'-18'818,"1"1"-149,2 0-55,1-3-64,3 1-36,2-1-71,2 1-27,4-3-59,2 1-29,3 1-40,1 5-20,4-2-8,1 5-37,1 2-23,-1 3-6,-2 2-9,2 2-11,-2 3-19,2 3 10,-1 1-11,-2 3 5,0-1-13,-1 2-8,-3 3 3,-4 1-20,-1 2 8,-5-3 6,-2 2-29,-2 2-106,-4-3 0,-2 4 0,-3 0 0,-2-2 0,-5 4 0,-3-2 0,-2 2 0,-6 1 0,-1-4 0,-2 1 0,-4-3 0,1 0 0,0-2 0,-1 0 0,0 0 0,4-4 0,1 0-479,0-3-240,-2 5-172,8-6-1032,-2-1-1655</inkml:trace>
      </inkml:traceGroup>
      <inkml:traceGroup>
        <inkml:annotationXML>
          <emma:emma xmlns:emma="http://www.w3.org/2003/04/emma" version="1.0">
            <emma:interpretation id="{AE300915-65BB-4774-B0B8-16A2F6110189}" emma:medium="tactile" emma:mode="ink">
              <msink:context xmlns:msink="http://schemas.microsoft.com/ink/2010/main" type="line" rotatedBoundingBox="5151,6653 29806,6583 29810,7716 5155,7786"/>
            </emma:interpretation>
          </emma:emma>
        </inkml:annotationXML>
        <inkml:traceGroup>
          <inkml:annotationXML>
            <emma:emma xmlns:emma="http://www.w3.org/2003/04/emma" version="1.0">
              <emma:interpretation id="{1530AE16-BF1F-49CD-B412-ED7ACC2E4A97}" emma:medium="tactile" emma:mode="ink">
                <msink:context xmlns:msink="http://schemas.microsoft.com/ink/2010/main" type="inkWord" rotatedBoundingBox="5153,7069 5722,7067 5723,7677 5154,7678"/>
              </emma:interpretation>
              <emma:one-of disjunction-type="recognition" id="oneOf27">
                <emma:interpretation id="interp133" emma:lang="en-IN" emma:confidence="0">
                  <emma:literal>O</emma:literal>
                </emma:interpretation>
                <emma:interpretation id="interp134" emma:lang="en-IN" emma:confidence="0">
                  <emma:literal>o</emma:literal>
                </emma:interpretation>
                <emma:interpretation id="interp135" emma:lang="en-IN" emma:confidence="0">
                  <emma:literal>0</emma:literal>
                </emma:interpretation>
                <emma:interpretation id="interp136" emma:lang="en-IN" emma:confidence="0">
                  <emma:literal>1</emma:literal>
                </emma:interpretation>
                <emma:interpretation id="interp137" emma:lang="en-IN" emma:confidence="0">
                  <emma:literal>a</emma:literal>
                </emma:interpretation>
              </emma:one-of>
            </emma:emma>
          </inkml:annotationXML>
          <inkml:trace contextRef="#ctx0" brushRef="#br1" timeOffset="4.93537E7">5403 7146 341,'0'0'525,"0"0"-35,0 0-46,0 0-28,0 0-20,0 0-16,0-12-25,0 12-22,0 0-11,0 0-47,0 0 7,0 0-38,0-14 11,0 14-34,0 0-4,0 0-30,-3-9 17,3 9-32,0 0 11,0 0-27,-6-11 0,6 11-3,0 0 0,0 0 2,-7-10-9,7 10-6,0 0-12,-6-6-10,6 6-10,0 0-10,-10-6-9,10 6 7,0 0-9,-10-6-14,10 6-6,0 0-41,-12-2-26,12 2 0,0 0 0,-15-1 0,15 1 0,0 0 0,-16 3 0,16-3 0,-10 6 0,10-6 0,-12 5 0,12-5 0,-10 6 0,10-6 0,-13 10 0,13-10 0,-13 9 0,7-2 0,6-7 0,-12 13 0,12-13 0,-11 13 0,11-13 0,-9 13 0,4-6 0,5-7 0,-9 14 0,9-14 0,-9 14 0,9-14 0,-8 14 0,8-14 0,-6 17 0,6-17 0,-7 14 0,7-14 0,-4 14 0,4-14 0,-4 13 0,4-13 0,-4 14 0,4-14 0,-3 14 0,3-14 0,-2 13 0,2-13 0,-2 12 0,2-12 0,-1 14 0,1-14 0,-1 15 0,1-15 0,-1 14 0,1-14 0,0 14 0,0-14 0,-2 15 0,2-15 0,0 14 0,0-14 0,0 13 0,0-13 0,2 14 0,-2-14 0,1 14 0,-1-14 0,2 12 0,-2-12 0,4 14 0,-4-14 0,3 14 0,-3-14 0,4 12 0,-4-12 0,4 11 0,-4-11 0,6 14 0,-6-14 0,4 11 0,-4-11 0,5 11 0,-5-11 0,5 12 0,-5-12 0,6 11 0,-6-11 0,8 11 0,-8-11 0,8 13 0,-8-13 0,5 9 0,-5-9 0,6 12 0,-6-12 0,8 9 0,-8-9 0,9 11 0,-9-11 0,9 7 0,-9-7 0,11 10 0,-11-10 0,14 8 0,-14-8 0,13 4 0,-13-4 0,14 7 0,-14-7 0,13 4 0,-13-4 0,15 3 0,-15-3 0,13 4 0,-13-4 0,16 2 0,-16-2 0,15 1 0,-15-1 0,17 0 0,-17 0 0,16 0 0,-16 0 0,16 0 0,-16 0 0,17 0 0,-17 0 0,15-1 0,-15 1 0,16-3 0,-16 3 0,15-3 0,-15 3 0,14-2 0,-14 2 0,14-2 0,-14 2 0,13-3 0,-13 3 0,15-4 0,-15 4 0,12-3 0,-12 3 0,14-5 0,-14 5 0,13-7 0,-13 7 0,13-7 0,-13 7 0,12-7 0,-12 7 0,10-10 0,-10 10 0,13-10 0,-13 10 0,9-12 0,-9 12 0,9-9 0,-9 9 0,10-12 0,-10 12 0,10-11 0,-4 4 0,-6 7 0,6-11 0,-6 11 0,7-11 0,-7 11 0,7-13 0,-7 13 0,5-13 0,-5 13 0,5-13 0,-5 13 0,4-13 0,-4 13 0,4-16 0,-4 16 0,3-16 0,-3 16 0,2-13 0,-2 13 0,1-16 0,-1 16 0,3-14 0,-3 14 0,0-15 0,0 15 0,-3-15 0,3 15 0,-2-14 0,2 14 0,-1-16 0,1 16 0,-3-14 0,3 14 0,-3-16 0,3 16 0,-3-14 0,3 14 0,-4-14 0,4 14 0,-4-15 0,4 15 0,-4-14 0,4 14 0,-6-14 0,6 14 0,-4-14 0,0 5 0,4 9 0,-6-14 0,6 14 0,-7-13 0,7 13 0,-9-15 0,9 15 0,-10-12 0,5 4 0,-2 2 0,1-1 0,-1 1 0,-1-1 0,0 0 0,-1 2 0,2 0 0,-1-2 0,-1 2 0,-2 1 0,0 0 0,0-1 0,-2 1 0,1 0 0,0 1 0,-2 1 0,0 1 0,-2 0 0,-2 1 0,-1 0 0,-1 1 0,-1 2 0,2-1 0,-1 1 0,-2 5 0,3 0-131,-6 5-940,3-1-1131,-1 5-1984</inkml:trace>
        </inkml:traceGroup>
        <inkml:traceGroup>
          <inkml:annotationXML>
            <emma:emma xmlns:emma="http://www.w3.org/2003/04/emma" version="1.0">
              <emma:interpretation id="{491BFE00-1EBD-4F38-A5F3-CA3104F5C283}" emma:medium="tactile" emma:mode="ink">
                <msink:context xmlns:msink="http://schemas.microsoft.com/ink/2010/main" type="inkWord" rotatedBoundingBox="7836,6981 7898,6980 7900,7620 7838,7621"/>
              </emma:interpretation>
              <emma:one-of disjunction-type="recognition" id="oneOf28">
                <emma:interpretation id="interp138" emma:lang="en-IN" emma:confidence="0">
                  <emma:literal>I</emma:literal>
                </emma:interpretation>
                <emma:interpretation id="interp139" emma:lang="en-IN" emma:confidence="0">
                  <emma:literal>\</emma:literal>
                </emma:interpretation>
                <emma:interpretation id="interp140" emma:lang="en-IN" emma:confidence="0">
                  <emma:literal>l</emma:literal>
                </emma:interpretation>
                <emma:interpretation id="interp141" emma:lang="en-IN" emma:confidence="0">
                  <emma:literal>|</emma:literal>
                </emma:interpretation>
                <emma:interpretation id="interp142" emma:lang="en-IN" emma:confidence="0">
                  <emma:literal>1</emma:literal>
                </emma:interpretation>
              </emma:one-of>
            </emma:emma>
          </inkml:annotationXML>
          <inkml:trace contextRef="#ctx0" brushRef="#br1" timeOffset="4.94015E7">7899 6994 197,'0'0'474,"0"0"-98,0 0-35,0 0-25,0 0-10,0 0 4,-5-8-25,5 8-5,0 0-3,0 0 8,0 0 1,0 0 12,0 0-34,-8-5 16,8 5-36,0 0 23,0 0-15,0 0-10,0 0-13,0 0-6,0 0-28,0 0-14,0 0-20,0 0-31,0 0-25,0 0 3,0 0 40,0 0-58,0 0 50,-11 3-60,11-3 69,-1 12-32,1-12-10,-4 15-18,4-15-1,-3 20 5,1-11 2,0 5-12,1 0-83,0 2 0,-1 0 0,0 2 0,1 0 0,-2 2 0,2-1 0,-1 1 0,0 2 0,0-3 0,0 3 0,1-1 0,0 2 0,-1-3 0,2 0 0,-1 0 0,1-1 0,-1 2 0,2-3 0,-1 0 0,1-2 0,-1 1 0,2-2 0,-2-2 0,1-2 0,0 1 0,-1 2 0,0-14 0,4 18 0,-4-18 0,1 16 0,-1-16 0,1 12 0,-1-12 0,0 0 0,2 17 0,-2-17 0,0 0 0,1 12 0,-1-12 0,0 0 0,0 0 0,3 10 0,-3-10 0,0 0 0,0 0 0,0 0 0,0 0 0,0 0 0,0 0 0,0 0 0,0 0 0,0 0 0,0 0 0,0 0-59,0 0-749,0 0-122,0 0-1083,0 0-1767</inkml:trace>
        </inkml:traceGroup>
        <inkml:traceGroup>
          <inkml:annotationXML>
            <emma:emma xmlns:emma="http://www.w3.org/2003/04/emma" version="1.0">
              <emma:interpretation id="{06C8BAE0-6531-46BB-965A-81F1A22871E3}" emma:medium="tactile" emma:mode="ink">
                <msink:context xmlns:msink="http://schemas.microsoft.com/ink/2010/main" type="inkWord" rotatedBoundingBox="9998,6640 12775,6632 12778,7664 10001,7672"/>
              </emma:interpretation>
              <emma:one-of disjunction-type="recognition" id="oneOf29">
                <emma:interpretation id="interp143" emma:lang="en-IN" emma:confidence="0">
                  <emma:literal>zo</emma:literal>
                </emma:interpretation>
                <emma:interpretation id="interp144" emma:lang="en-IN" emma:confidence="0">
                  <emma:literal>zoo</emma:literal>
                </emma:interpretation>
                <emma:interpretation id="interp145" emma:lang="en-IN" emma:confidence="0">
                  <emma:literal>Zio</emma:literal>
                </emma:interpretation>
                <emma:interpretation id="interp146" emma:lang="en-IN" emma:confidence="0">
                  <emma:literal>002</emma:literal>
                </emma:interpretation>
                <emma:interpretation id="interp147" emma:lang="en-IN" emma:confidence="0">
                  <emma:literal>Zoo</emma:literal>
                </emma:interpretation>
              </emma:one-of>
            </emma:emma>
          </inkml:annotationXML>
          <inkml:trace contextRef="#ctx0" brushRef="#br1" timeOffset="4.95962E7">12537 7127 569,'0'0'504,"7"-7"-65,-7 7-32,0 0-43,0 0-28,0 0-32,0 0-6,0 0-13,2-9-20,-2 9 6,0 0-5,0 0-25,0 0-19,0 0-6,2-11-22,-2 11-2,0 0-3,0 0-9,0 0-12,-4-12 28,4 12-49,0 0 26,0 0-58,-5-10 44,5 10-62,0 0 30,-8-7-40,8 7 45,0 0-44,-7-7 29,7 7-33,0 0 27,-11-7-40,11 7 25,0 0-40,-11-4 25,11 4-19,0 0 21,-15-4-34,15 4 48,0 0-44,-15-3-53,15 3 0,0 0 0,-16-1 0,16 1 0,-13 0 0,13 0 0,-14 0 0,14 0 0,-15 1 0,15-1 0,-13 1 0,13-1 0,-15 4 0,15-4 0,-17 3 0,17-3 0,-16 5 0,16-5 0,-16 7 0,16-7 0,-17 8 0,17-8 0,-16 9 0,7-6 0,2 2 0,-3 1 0,4 0 0,-1-1 0,-2 2 0,3-2 0,-3 2 0,4 0 0,-3 0 0,3-1 0,-2 3 0,0-2 0,1 0 0,1 1 0,-2-1 0,2 3 0,5-10 0,-10 12 0,10-12 0,-7 17 0,2-9 0,5-8 0,-7 14 0,7-14 0,-4 12 0,4-12 0,-4 16 0,4-16 0,-1 13 0,1-13 0,-4 15 0,4-15 0,0 14 0,0-14 0,0 16 0,0-16 0,0 15 0,0-15 0,0 16 0,0-16 0,4 15 0,-4-15 0,2 17 0,-2-17 0,5 19 0,-5-19 0,5 17 0,-5-17 0,4 15 0,-4-15 0,7 18 0,-7-18 0,4 17 0,-4-17 0,7 15 0,-3-7 0,-4-8 0,6 16 0,0-8 0,-6-8 0,9 15 0,-3-8 0,-2 1 0,2-1 0,1 0 0,-1 0 0,0-1 0,-6-6 0,13 11 0,-5-5 0,-2 0 0,-6-6 0,15 10 0,-15-10 0,15 10 0,-15-10 0,14 7 0,-14-7 0,13 7 0,-6-3 0,-7-4 0,14 6 0,-14-6 0,13 5 0,-13-5 0,14 3 0,-14-3 0,15 2 0,-15-2 0,16 2 0,-16-2 0,15 0 0,-15 0 0,15 1 0,-15-1 0,13 0 0,-13 0 0,15 0 0,-15 0 0,16-1 0,-16 1 0,14 0 0,-14 0 0,13-4 0,-13 4 0,15 0 0,-15 0 0,14-3 0,-14 3 0,13-3 0,-13 3 0,12-4 0,-12 4 0,13-4 0,-13 4 0,9-3 0,-9 3 0,14-7 0,-14 7 0,13-5 0,-13 5 0,12-6 0,-12 6 0,11-5 0,-11 5 0,10-7 0,-10 7 0,12-6 0,-12 6 0,11-8 0,-11 8 0,10-7 0,-10 7 0,9-7 0,-9 7 0,8-6 0,-8 6 0,9-9 0,-9 9 0,8-8 0,-8 8 0,8-8 0,-8 8 0,7-9 0,-7 9 0,6-9 0,-6 9 0,8-9 0,-8 9 0,4-10 0,-4 10 0,5-10 0,-5 10 0,6-12 0,-6 12 0,4-12 0,-4 12 0,3-11 0,-3 11 0,7-11 0,-7 11 0,2-11 0,-2 11 0,2-11 0,-2 11 0,5-12 0,-5 12 0,0-12 0,0 12 0,2-12 0,-2 12 0,0-13 0,0 13 0,-2-13 0,2 13 0,0-14 0,0 14 0,-2-13 0,2 13 0,-3-13 0,3 13 0,-2-14 0,2 14 0,-5-12 0,5 12 0,-4-12 0,4 12 0,-3-14 0,3 14 0,-4-11 0,4 11 0,-6-14 0,6 14 0,-5-12 0,5 12 0,-9-13 0,9 13 0,-7-14 0,7 14 0,-9-14 0,3 9 0,6 5 0,-10-14 0,3 7 0,-1 1 0,1-2 0,0 2 0,-2-1 0,0 0 0,-3-1 0,1 1 0,-1 0 0,0-1 0,1 2 0,-3 1 0,1-2 0,0 2 0,-2 0 0,3 2 0,-2 3 0,1-3 0,-1 2 0,1 1 0,0 0 0,-1 1 0,3 2 0,-1-1-297,-1 6-659,2-4-318,-1 4-514,3 1-1487</inkml:trace>
          <inkml:trace contextRef="#ctx0" brushRef="#br1" timeOffset="4.94484E7">10075 7147 358,'0'0'468,"0"0"-53,0 0-54,-9-5-22,9 5-19,0 0-30,0 0-25,0 0-12,-7-8-16,7 8-9,0 0-6,0 0-13,0 0 0,0 0-28,0-11-17,0 11-20,0 0 8,8-10-28,-8 10 15,11-5-38,-11 5 45,13-8 4,-13 8-1,20-6-20,-11 2-18,4 2-12,-3 0 5,3 0-5,-3 0-17,2-1-14,0 2-15,-12 1-9,21 1-5,-21-1-4,21 4-5,-10-1-6,0-3-5,-2 4 0,0 0-7,1 1-19,-2 0 17,0-1-18,-2 3 41,2 0-40,-3 0 22,-1 1-12,-1 1 22,-3-9-1,6 17 1,-6-17-3,0 19-1,-2-9-3,0 1-2,-2 0-1,-1 2-5,0-1-1,-4 2 1,1 0-4,-2 1 0,-2 0-4,2 1 2,-2-1-5,0-1 1,0 1 40,-2-1-48,1 1 34,1-1-38,-2 1 45,1-2-57,-1 1 61,1-2-57,0 0 47,3 0-60,0-2 60,-2-1-35,2 2 10,1-2-20,-1-1 44,4 0-44,-2-2 43,1 0-45,7-6 43,-11 13-53,11-13 56,-9 7-45,9-7 48,-6 9-45,6-9 48,-7 7-47,7-7 53,0 0-40,0 0 70,-5 9-3,5-9-8,0 0-10,0 0-26,14 4 7,-14-4-10,0 0 3,19 1-8,-19-1 7,20-3-4,-8 2-53,1 0 54,0-1-50,5-1 49,-1 1-39,2 0 50,1-1-52,2 1 53,1-2-55,1 0 64,-1 1-63,1-1 51,-2 1-49,0-1 40,-2 0-34,-2 2 56,2-1-26,0-1 59,-4 2-17,2 1 15,-2-1-14,-3-1 34,0 1-28,1 0 34,-14 2-25,21-4 41,-21 4-24,18-3-25,-18 3-62,13-1 0,-13 1 0,13-2 0,-13 2 0,0 0 0,15-2 0,-15 2 0,0 0 0,12-1 0,-12 1 0,0 0 0,11-2 0,-11 2 0,0 0 0,0 0 0,0 0 0,11-4 0,-11 4 0,0 0 0,0 0 0,0 0 0,0 0 0,0 0 0,0 0 0,9-3 0,-9 3 0,0 0 0,0 0 0,0 0 0,0 0 0,-4-12 0,4 12-436,0 0-311,0 0-142,-13-7-1039,13 7-1662</inkml:trace>
          <inkml:trace contextRef="#ctx0" brushRef="#br1" timeOffset="4.97319E7">10395 6656 31,'0'0'531,"6"-7"-106,-6 7-67,0 0-58,0 0-41,0 0-35,0 0-19,0 0-36,0 0-7,0 0-13,0 0-6,0 0-14,0 0-4,0 0-9,3-10-17,-3 10-5,0 0-18,0 0 0,0 0-15,0 0 1,0 0-17,0 0-1,0 0-19,0 0 0,0 0-7,0 0 3,0 0-8,0 0 5,0 0-10,0 0 2,0 0-13,0 0 10,0 0-12,0 0-5,0 0 15,0 0 2,0 0-9,0 0 8,0 0-7,0 0 5,0 0-6,0 0 7,0 0-8,0 0 5,0 0-6,0 0 5,0 0-17,0 0 19,0 0-12,0 0 17,0 0-13,0 0 11,0 0-9,0 0 12,0 0-11,0 0 1,0 0-5,0 0 15,0 0-33,0 0 34,0 0-8,0 0 5,0 0-8,0 0 7,0 0-13,0 0 11,0 0-3,0 0 9,0 0-10,0 0 6,0 0-10,0 0 7,0 0-10,0 0 11,0 0-9,0 0 11,0 0-8,0 0 8,0 0-10,0 0 8,0 0-10,0 0 7,0 0-11,0 0 23,0 0-16,0 0 9,0 0-13,0 0 11,-3 10-12,3-10 8,0 0-3,0 0 9,0 0-6,0 0 5,0 0-11,0 0 10,0 0-13,0 0 9,0 0-4,0 0 10,0 0-11,0 0 11,0 0-15,-6 7 12,6-7-8,0 0 10,0 0-6,0 0 3,0 0-7,0 0 8,0 0-7,0 0 6,0 0-10,0 0 13,-7 6-4,7-6 6,0 0-10,0 0 7,0 0-12,0 0 11,0 0-10,0 0 12,0 0-9,0 0 11,0 0-11,0 0 9,-7-5-7,7 5 6,0 0-11,0 0 10,0 0-9,0 0 12,0 0-9,0 0 9,0 0-9,0 0 8,0 0-8,0 0 17,0 0-18,-8-4 5,8 4-12,0 0 13,0 0-6,0 0 7,0 0-12,0 0 13,0 0-13,0 0 14,0 0-8,0 0 1,0 0-4,0 0 6,0 0-10,0 0 5,0 0-10,0 0 6,0 0-8,0 0 3,0 0-6,-9 4-1,9-4 0,0 0 0,0 0-10,0 0 1,0 0-4,0 0-5,0 0 0,0 0-18,0 0-11,0 0-13,0 0-7,0 0-29,-4 8-11,4-8-35,0 0-1,0 0-43,0 0-4,0 0-57,0 0-403,0 0-180</inkml:trace>
          <inkml:trace contextRef="#ctx0" brushRef="#br1" timeOffset="4.97094E7">11266 7545 257,'10'-48'380,"-2"-3"-128,-4 1-22,-2-1-68,-2 0-9,-5 0-61,-1 3-4,-6 0-54,-2 4-24,-5-2-49,-4 0-5,-6 2-21,-4 1-111,-3 5-247,-3-2 113</inkml:trace>
        </inkml:traceGroup>
        <inkml:traceGroup>
          <inkml:annotationXML>
            <emma:emma xmlns:emma="http://www.w3.org/2003/04/emma" version="1.0">
              <emma:interpretation id="{D35D085A-6596-481C-A715-597066CD00F6}" emma:medium="tactile" emma:mode="ink">
                <msink:context xmlns:msink="http://schemas.microsoft.com/ink/2010/main" type="inkWord" rotatedBoundingBox="14890,7110 14908,7109 14910,7723 14892,7724"/>
              </emma:interpretation>
              <emma:one-of disjunction-type="recognition" id="oneOf30">
                <emma:interpretation id="interp148" emma:lang="en-IN" emma:confidence="0">
                  <emma:literal>\</emma:literal>
                </emma:interpretation>
                <emma:interpretation id="interp149" emma:lang="en-IN" emma:confidence="0">
                  <emma:literal>|</emma:literal>
                </emma:interpretation>
                <emma:interpretation id="interp150" emma:lang="en-IN" emma:confidence="0">
                  <emma:literal>l</emma:literal>
                </emma:interpretation>
                <emma:interpretation id="interp151" emma:lang="en-IN" emma:confidence="0">
                  <emma:literal>1</emma:literal>
                </emma:interpretation>
                <emma:interpretation id="interp152" emma:lang="en-IN" emma:confidence="0">
                  <emma:literal>I</emma:literal>
                </emma:interpretation>
              </emma:one-of>
            </emma:emma>
          </inkml:annotationXML>
          <inkml:trace contextRef="#ctx0" brushRef="#br1" timeOffset="4.96374E7">14906 7141 396,'0'0'654,"0"0"-94,0 0-43,0 0-11,-2-12-14,2 12-37,0 0-2,0 0-49,-3-11-14,3 11-40,0 0-1,0 0-4,-4-8-22,4 8-18,0 0-6,0 0-16,0 0-15,0 0-5,0 0-24,0 0-8,0 0-122,0 0-109,0 0 0,0 0 0,0 0 0,-2 15 0,2-15 0,0 21 0,0-8 0,-2 2 0,2 0 0,0 3 0,-1 2 0,1 0 0,0 0 0,0 2 0,-1 2 0,2 0 0,-1 0 0,0 1 0,0-4 0,0 3 0,0-3 0,1 0 0,-1-1 0,2 1 0,-2-2 0,0-2 0,0 0 0,0 1 0,2-1 0,0-5 0,-2 2 0,1-4 0,-1-10 0,1 19 0,-1-19 0,2 18 0,-2-18 0,1 14 0,-1-14 0,1 11 0,-1-11 0,0 0 0,1 12 0,-1-12 0,0 0 0,0 0 0,2 12 0,-2-12 0,0 0 0,0 0 0,0 0 0,0 0 0,2-11 0,-2 11 0,0 0 0,-2-13-936,2 13-1351,-11-10-2080</inkml:trace>
        </inkml:traceGroup>
        <inkml:traceGroup>
          <inkml:annotationXML>
            <emma:emma xmlns:emma="http://www.w3.org/2003/04/emma" version="1.0">
              <emma:interpretation id="{651D704D-3DC3-411D-942F-2B995D90617B}" emma:medium="tactile" emma:mode="ink">
                <msink:context xmlns:msink="http://schemas.microsoft.com/ink/2010/main" type="inkWord" rotatedBoundingBox="16508,6713 17565,6710 17568,7683 16511,7686"/>
              </emma:interpretation>
              <emma:one-of disjunction-type="recognition" id="oneOf31">
                <emma:interpretation id="interp153" emma:lang="en-IN" emma:confidence="0">
                  <emma:literal>it</emma:literal>
                </emma:interpretation>
                <emma:interpretation id="interp154" emma:lang="en-IN" emma:confidence="0">
                  <emma:literal>in</emma:literal>
                </emma:interpretation>
                <emma:interpretation id="interp155" emma:lang="en-IN" emma:confidence="0">
                  <emma:literal>-21</emma:literal>
                </emma:interpretation>
                <emma:interpretation id="interp156" emma:lang="en-IN" emma:confidence="0">
                  <emma:literal>.21</emma:literal>
                </emma:interpretation>
                <emma:interpretation id="interp157" emma:lang="en-IN" emma:confidence="0">
                  <emma:literal>-I</emma:literal>
                </emma:interpretation>
              </emma:one-of>
            </emma:emma>
          </inkml:annotationXML>
          <inkml:trace contextRef="#ctx0" brushRef="#br1" timeOffset="4.97607E7">16671 6713 53,'-23'0'300,"5"0"-73,-1 0-56,4 0-39,-1 2-33,2-2-24,14 0-23,-24 0-2,24 0-26,-19 0-20,19 0-38,-14 0-130,14 0-145,0 0 230</inkml:trace>
          <inkml:trace contextRef="#ctx0" brushRef="#br1" timeOffset="4.96723E7">16764 7285 215,'-10'-3'722,"0"0"-130,10 3-47,-19-4-22,10 0-24,9 4-28,-15-7-24,15 7-4,-13-8-40,13 8-30,-8-11-14,8 11-11,0-17 34,5 9-48,1-2 16,4-1-42,6-1 30,2 0-16,8 0-105,3 2-217,3 1 0,1-1 0,0 5 0,3 1 0,-3-1 0,-3 3 0,-1 2 0,-3 2 0,1 1 0,-2 2 0,-2 1 0,-3 5 0,-2 0 0,-2 2 0,-5 3 0,-4 2 0,-5 0 0,-2 2 0,-5 3 0,-3 4 0,-6 1 0,-4 3 0,-2 0 0,-4-1 0,-1 0 0,-3-3 0,0 1 0,-1-2 0,2 0 0,1-4 0,5-2 0,1-2 0,4-3 0,2-3 0,2-1 0,2 0 0,1-4 0,0 0 0,9-7 0,-7 11 0,7-11 0,0 0 0,6 4 0,-6-4 0,20-3 0,-2-2 0,3 1 0,4-3 0,7-3 0,8 2 0,1-3 0,1 1 0,1-2 0,1 3 0,-3-2 0,1 4 0,-8 0 0,0-1 0,-4 2 0,-4 0 0,-2 2 0,-5 0 0,-1 0 0,-2 1 0,-2 0 0,-3 0 0,0 1 0,0 1 0,-11 1 0,14-2 0,-14 2 0,14-5 0,-14 5 0,10-2 0,-10 2 0,11-4 0,-11 4 0,0 0 0,11-4 0,-11 4 0,0 0 0,0 0 0,9-3 0,-9 3 0,0 0 0,0 0 0,0 0 0,0 0 0,0 0-981,0 0-1291,15 3-2065</inkml:trace>
          <inkml:trace contextRef="#ctx0" brushRef="#br1" timeOffset="4.96538E7">17146 7234 186,'-2'-10'812,"-1"-1"-146,1 1-55,-2-1-54,0 2-1,2-1-59,-2-2-32,0 3-34,1-2-25,1 2-22,-2-1 35,1 0-66,3 10 21,-6-15-57,6 15 5,-4-11-55,4 11 0,-4-11-62,4 11-109,0 0-96,0 0 0,0 0 0,0 0 0,-5 11 0,5-11 0,0 21 0,-1-8 0,2 4 0,-1 3 0,1 1 0,-1 3 0,2-2 0,-1 7 0,0-5 0,1 2 0,-1-1 0,0-1 0,1 1 0,-1-2 0,-1-2 0,1-1 0,-1-3 0,1 0 0,-1 1 0,3-4 0,-3-2 0,1 0 0,-1-12 0,0 21 0,0-21 0,1 16 0,-1-16 0,2 14 0,-2-14 0,1 12 0,-1-12 0,0 0 0,2 12 0,-2-12 0,0 0 0,0 0 0,0 0 0,0 0 0,0 0 0,0 0 0,0 0 0,0 0 0,0 0 0,0 0 0,0 0 0,0 0 0,0 0 0,0 0-229,7-7-1036,-7 7-844,0 0-1878</inkml:trace>
        </inkml:traceGroup>
        <inkml:traceGroup>
          <inkml:annotationXML>
            <emma:emma xmlns:emma="http://www.w3.org/2003/04/emma" version="1.0">
              <emma:interpretation id="{EDC11F5F-85F4-4619-B3C2-96168B17A3ED}" emma:medium="tactile" emma:mode="ink">
                <msink:context xmlns:msink="http://schemas.microsoft.com/ink/2010/main" type="inkWord" rotatedBoundingBox="19450,7078 20004,7077 20006,7623 19452,7624"/>
              </emma:interpretation>
              <emma:one-of disjunction-type="recognition" id="oneOf32">
                <emma:interpretation id="interp158" emma:lang="en-IN" emma:confidence="0">
                  <emma:literal>3</emma:literal>
                </emma:interpretation>
                <emma:interpretation id="interp159" emma:lang="en-IN" emma:confidence="0">
                  <emma:literal>2</emma:literal>
                </emma:interpretation>
                <emma:interpretation id="interp160" emma:lang="en-IN" emma:confidence="0">
                  <emma:literal>B</emma:literal>
                </emma:interpretation>
                <emma:interpretation id="interp161" emma:lang="en-IN" emma:confidence="0">
                  <emma:literal>b</emma:literal>
                </emma:interpretation>
                <emma:interpretation id="interp162" emma:lang="en-IN" emma:confidence="0">
                  <emma:literal>3b</emma:literal>
                </emma:interpretation>
              </emma:one-of>
            </emma:emma>
          </inkml:annotationXML>
          <inkml:trace contextRef="#ctx0" brushRef="#br1" timeOffset="4.96708E7">19551 7296 630,'-11'-1'679,"11"1"-76,-18-2-53,18 2-54,-13-4-36,13 4-25,-13-4-29,13 4-53,-9-6-29,9 6-35,-7-7-28,7 7-14,-3-11-17,3 11 24,1-15-55,3 5 39,3-2-49,2 1 37,3-2-41,3 0 25,1 0-37,1 0 34,3 1-22,4-3-23,1 4-162,-4 1 0,2 3 0,0-3 0,0 3 0,-2 4 0,-2-1 0,-1 0 0,0 4 0,-2 1 0,0 3 0,-1-1 0,-2 2 0,-2 4 0,0 1 0,-2 0 0,-2 2 0,-2 3 0,-1-1 0,-4 2 0,-1-1 0,-3 0 0,-2 5 0,-3-1 0,-2 0 0,-3-1 0,0 2 0,-4 0 0,1-1 0,0-1 0,2-4 0,-1 1 0,0-2 0,2-1 0,1-3 0,3 0 0,1 0 0,1-4 0,0 2 0,8-7 0,-11 8 0,11-8 0,0 0 0,0 0 0,0 0 0,0 0 0,0 0 0,-1-11 0,1 11 0,12-9 0,-2 3 0,2-1 0,3 0 0,-1 1 0,4 0 0,-1 0 0,2 3 0,-1-1 0,1 2 0,0 1 0,1 1 0,-1 1 0,-3 1 0,1 2 0,-2-1 0,1 4 0,-4-2 0,1 3 0,-3 1 0,-1 1 0,-1-3 0,-3 4 0,-2-3 0,-1 2 0,-2-10 0,0 21 0,-2-12 0,-2 2 0,-3 0 0,-1-1 0,-1 2 0,-2-3 0,-1 0 0,-1 0 0,-2 0 0,-1-2 0,0 0 0,-1-1 0,-2-1 0,1-1 0,-1-1 0,-2 0 0,2-2 0,-1-1 0,-2-1 0,3-2 0,-6-1 0,1-1 0,2 1 0,2-1 0,1-1 0,1 1 0,1 1 0,1-1 0,0 0 0,2 0 0,3 1 0,-1-1 0,12 5 0,-19-5 0,10 1 0,9 4 0,-14-5-229,14 5-687,-11-1-225,11 1-722,0 0-1578</inkml:trace>
        </inkml:traceGroup>
        <inkml:traceGroup>
          <inkml:annotationXML>
            <emma:emma xmlns:emma="http://www.w3.org/2003/04/emma" version="1.0">
              <emma:interpretation id="{BB168459-4BCC-4342-B8F7-64BB7CC8E864}" emma:medium="tactile" emma:mode="ink">
                <msink:context xmlns:msink="http://schemas.microsoft.com/ink/2010/main" type="inkWord" rotatedBoundingBox="21725,6953 22223,6952 22225,7590 21727,7591"/>
              </emma:interpretation>
              <emma:one-of disjunction-type="recognition" id="oneOf33">
                <emma:interpretation id="interp163" emma:lang="en-IN" emma:confidence="0">
                  <emma:literal>3</emma:literal>
                </emma:interpretation>
                <emma:interpretation id="interp164" emma:lang="en-IN" emma:confidence="0">
                  <emma:literal>2</emma:literal>
                </emma:interpretation>
                <emma:interpretation id="interp165" emma:lang="en-IN" emma:confidence="0">
                  <emma:literal>B</emma:literal>
                </emma:interpretation>
                <emma:interpretation id="interp166" emma:lang="en-IN" emma:confidence="0">
                  <emma:literal>b</emma:literal>
                </emma:interpretation>
                <emma:interpretation id="interp167" emma:lang="en-IN" emma:confidence="0">
                  <emma:literal>z</emma:literal>
                </emma:interpretation>
              </emma:one-of>
            </emma:emma>
          </inkml:annotationXML>
          <inkml:trace contextRef="#ctx0" brushRef="#br1" timeOffset="4.97792E7">21767 7161 426,'0'0'655,"-5"-7"-98,5 7-41,0 0-65,-4-13-28,4 13-27,-3-12-19,3 12-48,2-11-9,-2 11-38,4-15 18,-4 15-41,6-17 14,-1 9-34,0-1 2,4-1-10,-1 2-4,0-3 2,3 3 28,2-2-49,0 1 20,5 0-40,-1 0 9,3-2-29,1 5 30,1-2-182,-1 1-16,1 3 0,-2 1 0,-1 0 0,-1 3 0,-3 0 0,3 0 0,-2 5 0,-1-1 0,-3 4 0,2-1 0,-3 2 0,-3 1 0,0 3 0,-3-2 0,-1 2 0,-2 1 0,-2-1 0,-3 4 0,-1-3 0,-4 5 0,-2-1 0,0-1 0,-2 1 0,-3-3 0,2 2 0,-2-2 0,0-1 0,-1 0 0,2 1 0,-1-4 0,3 0 0,0-3 0,0 2 0,3-4 0,-1 1 0,2-2 0,8-5 0,-13 8 0,13-8 0,-11 3 0,11-3 0,0 0 0,-9-3 0,9 3 0,0 0 0,3-12 0,-3 12 0,11-12 0,-5 6 0,2-1 0,4 2 0,0-1 0,1 0 0,3 2 0,-2 0 0,1 3 0,-1-2 0,1 3 0,-1 3 0,3-2 0,-2 2 0,2 2 0,-3 1 0,1 1 0,-2 1 0,0 3 0,-2 0 0,-2 0 0,1 2 0,-3 0 0,-2 0 0,0 1 0,-3 0 0,-2 0 0,-2-1 0,-2 1 0,-1 0 0,-3-1 0,-3 1 0,0 1 0,-6-1 0,0-1 0,-3-1 0,-3 2 0,-2-3 0,0 1 0,1-4 0,1-1 0,-1-2 0,-1-1 0,3 1 0,1-3 0,-1-1 0,2-2 0,-1 0 0,0-3 0,0 1 0,1-2-379,1 1-432,3 1-287,0-2-764,1 0-1578</inkml:trace>
        </inkml:traceGroup>
        <inkml:traceGroup>
          <inkml:annotationXML>
            <emma:emma xmlns:emma="http://www.w3.org/2003/04/emma" version="1.0">
              <emma:interpretation id="{5BD37D05-C489-4B1F-B2AB-2363A3CC9060}" emma:medium="tactile" emma:mode="ink">
                <msink:context xmlns:msink="http://schemas.microsoft.com/ink/2010/main" type="inkWord" rotatedBoundingBox="24190,6917 24808,6916 24810,7685 24192,7686"/>
              </emma:interpretation>
              <emma:one-of disjunction-type="recognition" id="oneOf34">
                <emma:interpretation id="interp168" emma:lang="en-IN" emma:confidence="0">
                  <emma:literal>3</emma:literal>
                </emma:interpretation>
                <emma:interpretation id="interp169" emma:lang="en-IN" emma:confidence="0">
                  <emma:literal>2</emma:literal>
                </emma:interpretation>
                <emma:interpretation id="interp170" emma:lang="en-IN" emma:confidence="0">
                  <emma:literal>z</emma:literal>
                </emma:interpretation>
                <emma:interpretation id="interp171" emma:lang="en-IN" emma:confidence="0">
                  <emma:literal>B</emma:literal>
                </emma:interpretation>
                <emma:interpretation id="interp172" emma:lang="en-IN" emma:confidence="0">
                  <emma:literal>b</emma:literal>
                </emma:interpretation>
              </emma:one-of>
            </emma:emma>
          </inkml:annotationXML>
          <inkml:trace contextRef="#ctx0" brushRef="#br1" timeOffset="4.98113E7">24235 7161 437,'0'0'417,"0"0"-44,0 0-58,0 0-13,-11-4-7,11 4-10,0 0-6,0 0 13,0 0 5,-10-4 11,10 4 3,0 0-26,0 0 2,0 0-35,-9-6 10,9 6-35,0 0 7,-6-6-22,6 6 18,0 0-48,-4-12 13,4 12-11,0 0-3,-4-14-4,4 14-27,3-12-20,1 3 9,-1 1-16,6-1-18,-1-2 21,2-1-44,2 3 25,-1-1-30,1 0 31,3-2-44,-1 3 29,4 0-41,-4-2-36,4 1-16,-3 1 0,3 0 0,0 1 0,-3 0 0,1 2 0,-2-1 0,1 2 0,-1 2 0,-1 1 0,1 2 0,-1 0 0,1 2 0,-1 0 0,1 4 0,-2 0 0,0 0 0,-1 3 0,1 1 0,-7 2 0,4 0 0,-3 1 0,-1 2 0,-2-1 0,0 1 0,-3 0 0,-2 0 0,0 2 0,-2-3 0,0 1 0,-1-1 0,1 1 0,-3 0 0,0-4 0,1 1 0,0 1 0,1-5 0,-1 1 0,6-9 0,-8 15 0,8-15 0,-5 11 0,5-11 0,-6 10 0,6-10 0,0 0 0,-5 9 0,5-9 0,0 0 0,0 0 0,-7 8 0,7-8 0,0 0 0,0 0 0,0 0 0,0 0 0,0 0 0,0 0 0,0 0 0,0 0 0,0 0 0,0 0 0,0 0 0,12-3 0,-12 3 0,0 0 0,0 0 0,0 0 0,0 0 0,0 0 0,10-4 0,-10 4 0,0 0 0,0 0 0,0 0 0,0 0 0,0 0 0,0 0 0,0 0 0,0 0 0,0 0 0,0 0 0,0 0 0,0 0 0,0 0 0,0 0 0,0 0 0,0 0 0,0 0 0,0 0 0,0 0 0,9 4 0,-9-4 0,0 0 0,0 0 0,0 0 0,0 0 0,0 0 0,0 0 0,0 0 0,0 0 0,-8 9 0,8-9 0,-9 5 0,9-5 0,-11 6 0,3-2 0,-1 0 0,0 0 0,-2-1 0,2 2 0,-1 0 0,-2-1 0,-1 1 0,-1 2 0,2-1 0,-2 3 0,-1-2 0,0 1 0,1 1 0,1-1 0,-1-1 0,1 2 0,-2-1 0,5 1 0,-4-2 0,4 0 0,1-1 0,0 0 0,9-6 0,-13 10 0,13-10 0,-10 7 0,10-7 0,0 0 0,-8 6 0,8-6 0,0 0 0,0 0 0,14-2 0,-14 2 0,16-5 0,-5 2 0,2-1 0,2-2 0,0 1 0,3 0 0,-1-2 0,5 2 0,-2-2 0,1 2 0,0 0 0,2 0 0,-2 0 0,-2 2 0,1 0 0,-2 3 0,4 0 0,-2 0 0,1 1 0,-3 3 0,3 3 0,-1-1 0,0 2 0,-1 2 0,-1-1 0,-1 4 0,-3-2 0,1 1 0,-4 0 0,1 0 0,-6 1 0,1-1 0,-2 1 0,-2-2 0,-3 1 0,-3 1 0,0-4 0,-4 4 0,-5-1 0,0 0 0,-5 0 0,-4-1 0,-2 0 0,-6 0 0,0-1 0,-3-3 0,0 0 0,0 0 0,2-3 0,2 0 0,0-4 0,1 0 0,4 0 0,1 0 0,0 0 0,1 0 0,3-3 0,0 1-104,4-1-593,0 0-187,0-1-1164,3 0-1809</inkml:trace>
        </inkml:traceGroup>
        <inkml:traceGroup>
          <inkml:annotationXML>
            <emma:emma xmlns:emma="http://www.w3.org/2003/04/emma" version="1.0">
              <emma:interpretation id="{21D204FA-51CB-49DC-B13C-1C0AAD7F3331}" emma:medium="tactile" emma:mode="ink">
                <msink:context xmlns:msink="http://schemas.microsoft.com/ink/2010/main" type="inkWord" rotatedBoundingBox="26530,6948 27083,6946 27086,7723 26533,7725"/>
              </emma:interpretation>
              <emma:one-of disjunction-type="recognition" id="oneOf35">
                <emma:interpretation id="interp173" emma:lang="en-IN" emma:confidence="0">
                  <emma:literal>u</emma:literal>
                </emma:interpretation>
                <emma:interpretation id="interp174" emma:lang="en-IN" emma:confidence="0">
                  <emma:literal>H</emma:literal>
                </emma:interpretation>
                <emma:interpretation id="interp175" emma:lang="en-IN" emma:confidence="0">
                  <emma:literal>U</emma:literal>
                </emma:interpretation>
                <emma:interpretation id="interp176" emma:lang="en-IN" emma:confidence="0">
                  <emma:literal>4</emma:literal>
                </emma:interpretation>
                <emma:interpretation id="interp177" emma:lang="en-IN" emma:confidence="0">
                  <emma:literal>n</emma:literal>
                </emma:interpretation>
              </emma:one-of>
            </emma:emma>
          </inkml:annotationXML>
          <inkml:trace contextRef="#ctx0" brushRef="#br1" timeOffset="4.98351E7">26690 6963 573,'4'-7'984,"-4"7"-152,0 0-131,0 0-14,0 0-61,5-8-85,-5 8-78,0 0-28,0 0-103,0 0 48,0 0-35,0 0-6,5 14-63,-5-14-33,-1 16-22,-1-5-21,0-1-187,-3 4-13,3 4 0,-5-4 0,3 3 0,-3 3 0,0-3 0,0 2 0,-2 0 0,1 0 0,-2-1 0,1 0 0,-3 0 0,2-1 0,1-1 0,0-3 0,3 1 0,-2-2 0,2-1 0,-1-2 0,1 0 0,2-1 0,-2 0 0,6-8 0,-6 10 0,6-10 0,-3 11 0,3-11 0,0 0 0,0 13 0,0-13 0,7 6 0,-7-6 0,16 4 0,-7-3 0,5 1 0,1-2 0,4 0 0,2 0 0,2 3 0,4-3 0,2 0 0,0-3 0,1 3 0,-1 0 0,2 0 0,-3 0 0,-1 0 0,-2-2 0,-2 1 0,-2 1 0,-1-1 0,-2 0 0,-4-1 0,-1 0 0,1-1 0,-5 1 0,2-2 0,-11 4 0,16-8 0,-16 8 0,9-11 0,-9 11 0,6-15 0,-6 15 0,0-18 0,0 18 0,-4-22 0,-1 10 0,1-2 0,-1 1 0,-2 2 0,3-3 0,-3 3 0,3 2 0,-1-1 0,1 3 0,4 7 0,-7-16 0,7 16 0,0 0 0,-9-4 0,9 4 0,-2 9 0,2-9 0,2 20 0,-2-6 0,2 6 0,0-2 0,2 5 0,-3 5 0,4-2 0,-1 5 0,-1 0 0,3 1 0,-2-2 0,-1-1 0,1-1 0,-2-3 0,3 0 0,-3-1 0,1-2 0,-1-1 0,0-2 0,-2-1 0,2-1 0,-2-2 0,3-1-623,-2-2-500,0 0-905,-1-12-1788</inkml:trace>
        </inkml:traceGroup>
        <inkml:traceGroup>
          <inkml:annotationXML>
            <emma:emma xmlns:emma="http://www.w3.org/2003/04/emma" version="1.0">
              <emma:interpretation id="{B9A5E242-7671-42BD-B1C1-134363A99503}" emma:medium="tactile" emma:mode="ink">
                <msink:context xmlns:msink="http://schemas.microsoft.com/ink/2010/main" type="inkWord" rotatedBoundingBox="28959,6981 29807,6979 29809,7563 28960,7565"/>
              </emma:interpretation>
              <emma:one-of disjunction-type="recognition" id="oneOf36">
                <emma:interpretation id="interp178" emma:lang="en-IN" emma:confidence="0">
                  <emma:literal>5</emma:literal>
                </emma:interpretation>
                <emma:interpretation id="interp179" emma:lang="en-IN" emma:confidence="0">
                  <emma:literal>4</emma:literal>
                </emma:interpretation>
                <emma:interpretation id="interp180" emma:lang="en-IN" emma:confidence="0">
                  <emma:literal>E</emma:literal>
                </emma:interpretation>
                <emma:interpretation id="interp181" emma:lang="en-IN" emma:confidence="0">
                  <emma:literal>s</emma:literal>
                </emma:interpretation>
                <emma:interpretation id="interp182" emma:lang="en-IN" emma:confidence="0">
                  <emma:literal>so</emma:literal>
                </emma:interpretation>
              </emma:one-of>
            </emma:emma>
          </inkml:annotationXML>
          <inkml:trace contextRef="#ctx0" brushRef="#br1" timeOffset="4.98511E7">29133 7217 669,'0'0'696,"-11"-10"-93,11 10-7,-10-7-79,10 7-55,-13-8-44,13 8-28,-14-8-41,14 8-12,-16-6-54,16 6-2,-17-5-46,17 5-1,-16-2-19,16 2-13,-16 2-13,16-2-23,-18 5-9,10-1-16,0 1-5,2 0-1,-1 3-6,7-8-10,-9 14-15,9-14-2,-4 14 12,4-14-1,2 19-14,2-10-99,4 0 0,2 2 0,4-1 0,5 3 0,1-4 0,5 3 0,2-1 0,1-2 0,0 1 0,1 0 0,-1 0 0,1-2 0,-5 2 0,0-4 0,-1 3 0,-1-2 0,-2 0 0,-2 0 0,-1 0 0,-3-2 0,0 2 0,-1-1 0,-4-1 0,0 1 0,-3-1 0,-6-5 0,9 10 0,-9-10 0,3 12 0,-3-12 0,-6 12 0,0-7 0,-2 3 0,-3-2 0,-2 0 0,-3 1 0,-1 0 0,-4-2 0,0 1 0,-1-1 0,0 0 0,-2-2 0,5 0 0,-3-3 0,2 0 0,2 0 0,-1-2 0,1-1 0,0-1 0,4-3 0,0-2 0,1 0-517,4-1-284,2-1-121,2-2-954,4-1-1598</inkml:trace>
          <inkml:trace contextRef="#ctx0" brushRef="#br1" timeOffset="4.98514E7">29220 7108 828,'-12'-5'956,"12"5"-111,-8-6-79,8 6-37,0 0-95,-7-8-73,7 8-72,0 0-33,7-7-49,-7 7-38,20-8-26,-3 3-19,5 0-13,2 0-138,3 0-173,5 0 0,1-2 0,0 3 0,2-2 0,-2 2 0,0-2 0,-1 1 0,-4 1 0,-1 1 0,-1-1 0,-2 0 0,-5 1 0,0 0 0,-2 2 0,-2-2 0,-3 2 0,0 1 0,0-3 0,-12 3 0,18-4 0,-18 4 0,13 0 0,-13 0 0,12-2 0,-12 2 0,0 0 0,13-3 0,-13 3 0,0 0 0,0 0 0,0 0 0,0 0 0,0 0 0,0 0 0,-13 3-703,13-3-523,-9 9-746,9-9-1717</inkml:trace>
        </inkml:traceGroup>
      </inkml:traceGroup>
      <inkml:traceGroup>
        <inkml:annotationXML>
          <emma:emma xmlns:emma="http://www.w3.org/2003/04/emma" version="1.0">
            <emma:interpretation id="{05C46FB6-B324-4D60-8FB6-3B4A555B2CDF}" emma:medium="tactile" emma:mode="ink">
              <msink:context xmlns:msink="http://schemas.microsoft.com/ink/2010/main" type="line" rotatedBoundingBox="7561,8245 31704,8200 31706,9186 7563,9231"/>
            </emma:interpretation>
          </emma:emma>
        </inkml:annotationXML>
        <inkml:traceGroup>
          <inkml:annotationXML>
            <emma:emma xmlns:emma="http://www.w3.org/2003/04/emma" version="1.0">
              <emma:interpretation id="{64467584-8739-41FF-8D06-9CEBC0007230}" emma:medium="tactile" emma:mode="ink">
                <msink:context xmlns:msink="http://schemas.microsoft.com/ink/2010/main" type="inkWord" rotatedBoundingBox="7561,8472 7759,8471 7760,8663 7562,8664"/>
              </emma:interpretation>
            </emma:emma>
          </inkml:annotationXML>
          <inkml:trace contextRef="#ctx0" brushRef="#br1" timeOffset="4.93326E7">7706 8664 27,'-15'-3'759,"15"3"-166,-14 3-71,14-3-40,0 0-59,-16 0-37,16 0-33,0 0-16,0 0-44,0 0 12,0 0-47,0 0-6,0 0-14,0 0 10,7-9-40,-7 9 14,15-8-28,-7 1-12,2 2-9,-2-2 14,-1 1 41,2-2-68,-1 0 30,0 1-17,-2-2 33,-2 1-58,0-2 34,-1 0-24,-3 10-54,2-19-104,-5 9 0,3 10 0,-7-18 0,1 11 0,0-2 0,-2 3 0,0 0 0,-1 1 0,-2 1 0,0 1 0,1 1 0,10 2 0,-23-1 0,23 1 0,-22 3 0,10 2 0,2-3-167,-3 6-321,3 1-90,2 0-112,1 2-146,-1 1-881,2 0-1397</inkml:trace>
        </inkml:traceGroup>
        <inkml:traceGroup>
          <inkml:annotationXML>
            <emma:emma xmlns:emma="http://www.w3.org/2003/04/emma" version="1.0">
              <emma:interpretation id="{23AFCDF4-56F6-4EB7-8CF5-157E029A7084}" emma:medium="tactile" emma:mode="ink">
                <msink:context xmlns:msink="http://schemas.microsoft.com/ink/2010/main" type="inkWord" rotatedBoundingBox="7699,8245 31704,8200 31706,9186 7701,9231"/>
              </emma:interpretation>
              <emma:one-of disjunction-type="recognition" id="oneOf37">
                <emma:interpretation id="interp183" emma:lang="en-IN" emma:confidence="0">
                  <emma:literal>tintinaite-sensitivities:</emma:literal>
                </emma:interpretation>
                <emma:interpretation id="interp184" emma:lang="en-IN" emma:confidence="0">
                  <emma:literal>tintinaite-sanitationist</emma:literal>
                </emma:interpretation>
                <emma:interpretation id="interp185" emma:lang="en-IN" emma:confidence="0">
                  <emma:literal>tintinaite-sanitising:</emma:literal>
                </emma:interpretation>
                <emma:interpretation id="interp186" emma:lang="en-IN" emma:confidence="0">
                  <emma:literal>tintinaite-satirising:</emma:literal>
                </emma:interpretation>
                <emma:interpretation id="interp187" emma:lang="en-IN" emma:confidence="0">
                  <emma:literal>tintinaite-satirise</emma:literal>
                </emma:interpretation>
              </emma:one-of>
            </emma:emma>
          </inkml:annotationXML>
          <inkml:trace contextRef="#ctx0" brushRef="#br1" timeOffset="4.98121E7">25701 8858 555,'-16'0'561,"1"2"-66,-1-2-33,3 1-27,-3-1-31,2 0-28,-2 1 0,1-1-14,-1 1-21,1-1 3,0 2-33,1-2 26,1 1-6,0-1-20,13 0-6,-20 1 13,20-1-47,-13 0 22,13 0-34,-15 0-21,15 0 35,0 0-40,0 0-233,0 0 0,21-1 0,-3 0 0,4-1 0,10 1 0,7-1 0,1 0 0,10 0 0,0 0 0,1 0 0,0-1 0,1 1 0,-1-1 0,1-1 0,-5 1 0,3 1 0,-12-2 0,0 1 0,1 1 0,-4-3 0,-7 2 0,1 0 0,-7 2 0,0-2 0,-5 1 0,0 0 0,-3 0 0,-1 0 0,-13 2 0,23-2 0,-23 2 0,15-4-185,-15 4-583,10-7-64,-10 7-61,0 0-849,2-12-1428</inkml:trace>
          <inkml:trace contextRef="#ctx0" brushRef="#br1" timeOffset="4.98124E7">26261 8647 583,'-9'-5'877,"2"-2"-122,7 7-107,-12-8-29,12 8-71,-10-7-40,10 7-83,-7-7-41,7 7-39,0 0-33,0 0-25,0 0-4,0 0-60,6-9 17,-6 9-47,14 6 17,-3-1-61,0 1-10,2 3-12,1-1-22,2 3-16,0 1-5,2 3-26,-3-3-58,2 3 0,-4 1 0,0-1 0,-2 1 0,-2-1 0,-2 0 0,0-1 0,-2 2 0,-5 0 0,0-4 0,0 4 0,-5-1 0,-4 1 0,0 2 0,-2-3 0,-3-1 0,-1 1 0,-2-1 0,0 1 0,1-4 0,-2 1 0,2-1 0,0 0 0,5-1 0,0-3 0,-3-1 0,6 1 0,1-2 0,7-5-269,-12 9-370,12-9-104,0 0-94,-4 11-963,4-11-1502</inkml:trace>
          <inkml:trace contextRef="#ctx0" brushRef="#br1" timeOffset="4.9813E7">26955 8511 100,'-23'-1'832,"6"-1"-181,-2 2-63,4 2-63,1-1-41,3 2-23,-1-1-64,12-2 6,-11 10-47,11-10-2,0 0-43,0 0 4,5 12-16,-5-12-10,16 5 11,-16-5-53,22 0-19,-10-3-8,-1 3 0,1-3 49,1-1-43,-5-1-110,2 0-116,-2-4 0,-3 2 0,-1-1 0,-4 8 0,0-21 0,-4 11 0,0 0 0,-3-2 0,-3 2 0,2 0 0,-3 3 0,1-1 0,-1 0 0,0 4 0,0 0 0,2 1 0,9 3 0,-17-2 0,17 2 0,-13 2 0,13-2 0,-13 10-477,6-4-351,3 3-206,-1-2-813,3 5-1557</inkml:trace>
          <inkml:trace contextRef="#ctx0" brushRef="#br1" timeOffset="4.98127E7">26917 8820 582,'2'-10'897,"2"-1"-154,-3 2-75,-1 9-72,4-18-29,-4 18-98,2-16-49,-2 16-48,2-14-2,-2 14-25,0-11-28,0 11-47,0 0-37,0-15-36,0 15-29,0 0-24,0 0 11,0 0 2,0 0 3,-8 5-4,8-5-15,-5 18-77,1-6-64,2 0 0,-2 2 0,0 1 0,0 0 0,2 1 0,2-1 0,0 0 0,0-2 0,2 3 0,0-2 0,4-1 0,0 0 0,2 0 0,1-4 0,1 3 0,-1-4 0,4 1 0,1-4 0,-1-1-44,-1 0-293,1-3-45,0 2-40,-1-6-12,1 2-78,0-3-40,-1-2-45,1-1-80,-2-1-667,-2-4-945</inkml:trace>
          <inkml:trace contextRef="#ctx0" brushRef="#br1" timeOffset="4.98363E7">27549 8599 741,'-17'4'682,"1"1"-107,3-2-28,3 1-42,-2 1-66,1-4-26,11-1-45,-14 6 13,14-6-7,0 0 12,0 0-26,0 0-42,14 8-24,1-8-27,10-3-5,9 1-34,7-1-2,7-2-26,7 1 3,3-1 22,15 0-45,3 0-163,3-1-17,-1 1 0,2 2 0,-4-2 0,0 2 0,-16-2 0,-2 3 0,-4-2 0,-3 0 0,-3-1 0,-12 1 0,-1 1 0,-7 1 0,-4-2 0,-4 3 0,-2-1 0,-3-3 0,-1 3 0,-4-1 0,-10 3 0,16-7 0,-16 7 0,7-5 0,-7 5 0,0 0 0,0 0 0,-1-12 0,1 12 0,0 0-375,0 0-273,0 0-88,-8-5-71,8 5-119,0 0-565,0 0-1116</inkml:trace>
          <inkml:trace contextRef="#ctx0" brushRef="#br1" timeOffset="4.98366E7">28750 8473 497,'0'0'834,"-9"-15"-90,4 7-96,0-1-16,1 0-54,-1 1-21,5 8-61,-8-16-26,8 16-2,-6-13-34,6 13-93,-5-9-22,5 9-81,0 0-43,-5-10-5,5 10 22,0 0-50,8 5 14,-1 2-176,-1 2 0,2 1 0,1 4 0,1 3 0,1-2 0,0 4 0,-2 1 0,1-1 0,-1 1 0,-3-3 0,1 5 0,-3-4 0,-3 0 0,0 1 0,-2-1 0,-2-1 0,0 1 0,-4-1 0,1 2 0,-5-4 0,0 0 0,2 0 0,-5-2 0,1 0 0,1-4 0,0 2 0,2-2 0,-2-3 0,2 0 0,2-1 0,8-5 0,-14 9-236,14-9-273,-9 3-96,9-3-93,0 0-64,0 0-140,0 0-521,0 0-1032</inkml:trace>
          <inkml:trace contextRef="#ctx0" brushRef="#br1" timeOffset="4.98369E7">29191 8750 459,'11'-8'835,"-3"2"-114,2-3-47,-1 2-91,-2 1-3,-1-1-62,-6 7-33,9-12-39,-9 12-23,8-12-29,-8 12-34,6-7-63,-6 7-45,0 0-41,8-8-9,-8 8 27,0 0-1,6 8-14,-6-8-134,4 14-80,-4-14 0,4 21 0,-2-8 0,0-1 0,-1 2 0,1 0 0,1 0 0,-2 2 0,2-1 0,-2-1 0,2 0 0,-1-2 0,2 0 0,-1 1 0,-1-3 0,1 0 0,1-1 0,-4-9 0,6 17 0,-6-17 0,9 11-77,-9-11-280,11 7-1,-11-7-58,12 1-3,-12-1-63,11-4-26,-11 4-37,12-10-24,-7 3-110,0-3-511,-1-4-800</inkml:trace>
          <inkml:trace contextRef="#ctx0" brushRef="#br1" timeOffset="4.98372E7">29319 8593 523,'-15'-7'632,"2"3"-105,-1 1-26,2 0-32,12 3-44,-22 1-10,12 3-3,10-4-57,-14 7-9,14-7-56,-8 9 17,8-9-20,3 12 2,-3-12-7,14 11-3,-4-5-4,4-2 1,2 1-1,3-3 13,-1-1-24,2-1 0,-1-1-54,-1-1-210,0-1 0,-2-2 0,-1 0 0,-2-3 0,-1-2 0,-4 0 0,0 0 0,-3-2 0,-3 1 0,-2 11 0,-1-21 0,-4 9 0,0 3 0,-3-2 0,0 2 0,-3 3 0,1 0 0,-2 1 0,1 1 0,-1 1 0,0 3 0,12 0 0,-24 2 0,12 2 0,-1 0 0,0 4 0,3 0 0,-2 2-179,2 3-702,1-1-140,3 0-905,-3 5-1657</inkml:trace>
          <inkml:trace contextRef="#ctx0" brushRef="#br1" timeOffset="4.93322E7">7725 8899 345,'0'0'512,"0"0"-49,4-13-25,-4 13 23,0 0 2,3-11-8,-3 11-5,0 0-11,0-14-55,0 14 14,0 0-14,0-14 13,0 14-8,0 0 34,0-15-42,0 15 2,0 0 6,0-13 10,0 13-161,0 0-238,0 0 0,-2-10 0,2 10 0,0 0 0,0 0 0,0 0 0,0 0 0,-6 6 0,6-6 0,-4 16 0,4-16 0,-4 21 0,2-8 0,-1 1 0,1 1 0,-1 2 0,0 0 0,3 2 0,-1-2 0,0 4 0,1-2 0,0-1 0,1-1 0,-1 2 0,1-1 0,2 0 0,0-2 0,-1 0 0,2-2 0,1 1 0,0-1 0,3-1 0,0-3 0,1 1 0,2-4 0,-1 1 0,2-3 0,0-1 0,1-1 0,0-2 0,0-1 0,1-1 0,-1-1 0,1-3 0,-1 2-207,-3-2-342,1-2-44,-2-1-58,-1-1-96,-2-3-90,2-1-625,-4-1-1082</inkml:trace>
          <inkml:trace contextRef="#ctx0" brushRef="#br1" timeOffset="4.94036E7">8469 8874 351,'0'0'595,"-17"-3"-92,17 3-53,-14-2-34,14 2-25,-16-3-45,16 3-9,-17-3 0,17 3-33,-16 0 9,16 0-46,-16 0 13,16 0-9,-15 0-8,15 0-13,0 0-14,-17 0-6,17 0-27,0 0 25,-14 2-67,14-2 29,0 0-56,0 0 39,-11 1-32,11-1 32,0 0-43,0 0 21,0 0-36,13 3 8,-13-3-36,17 0-45,-17 0-42,24 2 0,-8-2 0,2 1 0,3-1 0,1 0 0,6 0 0,2 0 0,2 0 0,5 0 0,4 0 0,-3 0 0,2 0 0,0 0 0,-1 0 0,-1 0 0,-6 0 0,1 0 0,-1 0 0,-1 0 0,-2 0 0,0 0 0,-1 0 0,-5 0 0,-1 0 0,-2 0 0,-1 0 0,-4 0 0,-1 0 0,-1 0 0,-13 0 0,22 2 0,-22-2 0,19-2 0,-19 2 0,14 0 0,-14 0 0,14 0 0,-14 0 0,0 0 0,14 0 0,-14 0 0,0 0 0,0 0 0,17-1 0,-17 1 0,0 0 0,0 0 0,0 0 0,10-4 0,-10 4 0,0 0-24,0 0-508,1-11-63,-1 11-69,0 0-102,-2-9-77,2 9-669,0 0-1142</inkml:trace>
          <inkml:trace contextRef="#ctx0" brushRef="#br1" timeOffset="4.9404E7">9197 8712 620,'0'0'666,"-7"-10"-45,7 10-17,-8-12-84,3 4-45,5 8-24,-9-12-20,9 12-28,-9-9-22,9 9-26,-8-9 26,8 9-78,-6-7 19,6 7-68,0 0 0,-6-10-59,6 10-13,0 0-61,-6-7 1,6 7-52,0 0 20,0 0-39,0 0 37,0 0-38,0 0 22,8 12-44,-8-12 29,10 13-40,-3-5-10,0 4-7,2-3 0,-1 2 0,3 1 0,-2-1 0,-1 0 0,2 1 0,-2 2 0,0-3 0,0 0 0,-1 1 0,-2-2 0,0 0 0,-1-1 0,0 1 0,-4-10 0,4 18 0,-4-18 0,0 17 0,0-17 0,-7 18 0,4-8 0,-4 0 0,1-1 0,-2 1 0,-1 0 0,-1 0 0,1 1 0,-4-1 0,2-1 0,-1 1 0,1-1 0,-1 1 0,1 0 0,0-1 0,1-1 0,1 0 0,2-2 0,-1 0 0,0 1 0,8-7 0,-9 10-219,9-10-407,-6 9-60,6-9-82,0 0-194,0 0-600,3 10-1205</inkml:trace>
          <inkml:trace contextRef="#ctx0" brushRef="#br1" timeOffset="4.94049E7">10000 8557 496,'0'0'560,"-13"-2"-54,13 2-57,-10-3-26,10 3-51,0 0-17,-17-2-28,17 2-26,0 0-42,-10-2-1,10 2-8,0 0-10,0 0-15,0 0-12,0 0 0,0 0-14,0 0-19,0 0 26,10 5-47,-10-5 19,14-3-35,-14 3 40,16-5-29,-6 3 27,0-4 16,-1 1-3,0 1 5,0-3-10,-2 0 14,0 1-24,-1-1-179,1 0 0,-4-2 0,-3 9 0,4-17 0,-4 17 0,-2-17 0,-2 8 0,-1 0 0,-1 2 0,-2 0 0,-1 0 0,-1 2 0,-1 0 0,1 0 0,-3 1 0,1 1 0,-1 3 0,0 0 0,1 0 0,0 3 0,2 1 0,-1 1 0,4 1 0,0 3 0,3 0-28,1 1-564,1 3-113,2-2-81,2 2-190,-1-1-640,3 2-1271</inkml:trace>
          <inkml:trace contextRef="#ctx0" brushRef="#br1" timeOffset="4.94045E7">10082 8759 134,'0'0'698,"-7"-8"-115,7 8-30,-8-8 13,8 8-47,-8-7-49,8 7-38,-8-10-25,8 10-35,-8-6-15,8 6-6,-8-8 35,8 8-64,-7-7 29,7 7-60,0 0 13,-8-6-54,8 6-7,0 0-54,0 0 39,0 0-43,-10 4-185,10-4 0,-4 12 0,4-12 0,-5 19 0,4-9 0,0 2 0,1 2 0,-2 1 0,4-1 0,-1 3 0,3 0 0,-3-1 0,1 0 0,2 0 0,0-3 0,0 2 0,1-1 0,0 0 0,3-2 0,-1 0 0,1-2 0,0 0 0,1-1 0,-2-1 0,2-2 0,0 0 0,0-1 0,2-1 0,0-2 0,-11-2 0,19 0 0,-19 0 0,22-4-342,-12-1-152,3-2-34,-3 0-55,-1-3-66,1 0-21,-1-3-78,-2 0-576,-1-1-928</inkml:trace>
          <inkml:trace contextRef="#ctx0" brushRef="#br1" timeOffset="4.94507E7">10629 8686 270,'0'0'530,"0"0"-86,-13 2-57,13-2-23,0 0-20,-13 2-55,13-2-8,0 0-12,-10 3-32,10-3-2,0 0-10,0 0-25,-7 6-4,7-6-25,0 0-8,0 0-27,0 0 7,7 8-24,-7-8 8,0 0-27,19 1 25,-19-1-21,18 0-10,-18 0-4,25 0-12,-9-1 0,-2 1-4,5 0-9,-2 0-11,3 0-2,-1-2-3,4 1-9,-1 0-7,3-2-3,-2 2-5,3 0-5,0-2-4,0 3 1,1-2-11,0-1 3,0 1 1,0 0-3,2-1-3,-5 2 0,3-3-2,1 2 0,0-1 0,1-1 4,-1 1 4,1 1 10,-2-2 2,1 0 0,-2 1 7,-2-1-2,1 2-3,-6 0-1,1 0 0,-4-1-3,1 2 0,-3-1 6,0 0 39,-2 2-43,-1-3 33,0 2-44,-11 1 45,17-1-43,-17 1 37,15-3-48,-15 3 41,13-1-47,-13 1 43,12-3-51,-12 3 50,0 0-53,11-1 42,-11 1-42,0 0 32,0 0-48,12-2 10,-12 2-72,0 0-42,0 0-47,0 0-50,0 0-57,0 0-104,0 0-42,0 0-86,4-10-62,-4 10-705,0 0-892</inkml:trace>
          <inkml:trace contextRef="#ctx0" brushRef="#br1" timeOffset="4.94516E7">12512 8664 526,'-6'-8'577,"6"8"-62,0 0-31,0 0-25,-6-9-24,6 9-26,0 0-19,-5-8-26,5 8-22,0 0-34,0 0-23,-7-7-26,7 7-22,0 0-7,0 0 26,-9 3-41,9-3 12,0 0-68,-11 12 28,11-12-48,-5 14 23,5-14-55,-5 17 32,5-5-44,-2 0 19,2 0-40,0-1 11,0 3-29,0 0 28,2-2-40,-2 0 17,2 1-38,1-1 25,2 0-37,-3 0 27,2-1-37,1 0 34,-1-2-39,2 0 19,2-1-15,-1 0 0,1-2 0,1-2 0,1 1-33,-1-2-34,-9-3-39,20 3-42,-20-3-92,22-2-37,-10 0-31,1-4-35,-2 2-25,1-2-72,-2 0-30,2 0-41,-1-3-34,-2 1-136,1-2-465,-2 1-761</inkml:trace>
          <inkml:trace contextRef="#ctx0" brushRef="#br1" timeOffset="4.9452E7">12537 8470 198,'0'0'528,"0"0"-58,-11 3-56,11-3-10,0 0-47,0 0-30,-5 8-25,5-8-1,0 0-2,0 0-8,0 0-31,12 4-23,-12-4-36,0 0-14,15-3-16,-15 3-30,14-7 15,-14 7 1,13-5 2,-13 5 9,15-11-27,-9 5 22,-6 6-24,13-11 41,-6 5-44,-7 6 29,7-14-60,-7 14 63,4-12-7,-4 12-14,-2-11-20,2 11-13,-6-9 3,6 9-6,-10-9-25,10 9-17,-15-7-9,15 7-12,-17-3-21,17 3-2,-19-2 0,19 2-6,-23 2-10,12 1-27,-1 1-32,0 0-38,2 1-52,1 1-102,0 0-70,0 2-73,2 0-118,3 1-121,-1-1-169,5-8-764,-4 19-1200</inkml:trace>
          <inkml:trace contextRef="#ctx0" brushRef="#br1" timeOffset="4.95973E7">13427 8545 397,'0'0'517,"-9"3"-58,9-3-46,-9 6-6,9-6-51,-13 6-20,13-6-14,-9 4 1,9-4-1,-9 5-18,9-5-11,-12 3-17,12-3-8,-8 3-10,8-3 24,0 0-38,-13 6 30,13-6-45,0 0 28,-10 5-19,10-5-43,0 0 42,0 0-49,-11 3 26,11-3-37,0 0 23,0 0-31,0 0-133,0 0-36,-9 4 0,9-4 0,0 0 0,0 0 0,0 0 0,0 0 0,7 6 0,-7-6 0,0 0 0,17 0 0,-17 0 0,16-2 0,-16 2 0,23 0 0,-10 0 0,1-1 0,4-1 0,0 1 0,1 0 0,2 1 0,0-1 0,3 0 0,2 0 0,0 0 0,1-1 0,0 2 0,2-2 0,-4 2 0,4-1 0,-2 0 0,0 1 0,-1-1 0,-1-1 0,2 0 0,-4 2 0,0-1 0,-1 0 0,2 0 0,-1 1 0,0 0 0,-1-2 0,0 2 0,1-1 0,0 1 0,0-1 0,-2 1 0,0-1 0,2-1 0,-4 2 0,2-1 0,1 1 0,-2-1 0,0 1 0,-1 0 0,0-1 0,-2 1 0,-2-2 0,1 2 0,-3 0 0,1 0 0,-1 0 0,-13 0 0,21 0 0,-21 0 0,17 0 0,-17 0 0,16 0 0,-16 0 0,13 0 0,-13 0 0,0 0 0,15-1 0,-15 1 0,0 0 0,0 0 0,16-1 0,-16 1 0,0 0 0,0 0 0,0 0 0,0 0 0,0 0 0,0 0 0,8-5 0,-8 5 0,0 0-668,0 0-65,0 0-74,-7-10-108,7 10-690,0 0-1257</inkml:trace>
          <inkml:trace contextRef="#ctx0" brushRef="#br1" timeOffset="4.95977E7">14459 8473 411,'0'0'775,"-9"-9"-134,9 9 9,-11-8-93,11 8-19,-12-12-43,5 8-39,-1-3 6,8 7-50,-10-9 21,10 9-71,-9-8-18,9 8-31,-9-6-25,9 6-33,-8-7-37,8 7-40,-7-5-32,7 5-28,0 0-16,0 0-65,0 0-37,0 0 0,0 0 0,7 13 0,1-5 0,-1-3 0,2 7 0,2-2 0,-2 1 0,2 0 0,-1-1 0,1 2 0,-1-1 0,1 2 0,-3-3 0,1 1 0,1-1 0,-2 2 0,-4-3 0,-1 0 0,-1 2 0,-2-11 0,2 18 0,-4-7 0,-1-1 0,-1-3 0,-2 4 0,-1-1 0,-1 1 0,-2-2 0,-1-1 0,2 1 0,-1-1 0,0-1 0,0 0 0,2 0 0,-1-2 0,-1 2 0,10-7 0,-13 8 0,13-8 0,-11 8 0,11-8-185,-8 7-348,8-7-102,0 0-84,-8 6-111,8-6-842,0 0-1344</inkml:trace>
          <inkml:trace contextRef="#ctx0" brushRef="#br1" timeOffset="4.95984E7">15128 8488 119,'-9'-7'718,"1"1"-155,-2 1-45,3 0-32,7 5-30,-15-8-25,6 4-91,9 4 11,-12-7-50,12 7-15,-11-5-34,11 5-26,-11-3-11,11 3-13,0 0 12,0 0-46,0 0 46,0 0-59,0 0 47,0 0-69,0 0 47,16-6-18,-16 6-19,15-3-7,-3 0 1,-12 3 4,19-4 23,-8-1-20,0 2 0,-3-3 18,3 1-34,-3 1-128,-2-2 0,-6 6 0,9-11 0,-9 11 0,4-11 0,-4 11 0,-5-10 0,5 10 0,-9-12 0,1 8 0,8 4 0,-16-8 0,7 6 0,-2-1 0,0 0 0,11 3 0,-22-3 0,22 3 0,-19 0 0,19 0 0,-20 2 0,20-2 0,-17 4 0,7 0 0,10-4-763,-14 13-104,6-5-228,0-1-633,0 0-1409</inkml:trace>
          <inkml:trace contextRef="#ctx0" brushRef="#br1" timeOffset="4.95981E7">14991 8592 286,'0'0'704,"1"-13"-103,-1 13-53,1-12-33,-1 12-34,3-10-23,-3 10-28,0 0-19,1-17-35,-1 17 11,0 0-62,0-12 22,0 12-71,0 0 18,0 0-41,0-12-19,0 12-7,0 0 4,0 0 4,0 0 2,-1 12-16,1-12-107,0 15-114,0-15 0,0 21 0,0-21 0,0 24 0,0-9 0,1-3 0,0 4 0,1 0 0,0 1 0,0-3 0,1 3 0,-1-1 0,3-2 0,-2 2 0,1-1 0,0-3 0,0 2 0,0-3 0,-1-2 0,4 0 0,-2 0 0,-1-1 0,2-1 0,-6-7 0,12 9 0,-12-9-73,13 5-403,-13-5-10,0 0-56,18-1-41,-18 1-48,14-8-14,-5 4-139,-3-4-470,4-1-862</inkml:trace>
          <inkml:trace contextRef="#ctx0" brushRef="#br1" timeOffset="4.96386E7">15725 8615 446,'0'0'543,"-12"3"-72,12-3-49,0 0-12,-18 2-46,18-2-11,0 0 0,-17 1-4,17-1-30,0 0 2,-13 1-44,13-1 15,0 0-13,0 0-13,-12 1-17,12-1-7,0 0-22,0 0-23,0 0-21,-12 3-8,12-3 34,0 0-25,0 0 17,14 1-53,-14-1 12,21 0-44,-6 0 31,4 0-45,3-1 25,6 0-27,1-2-43,9 1-50,0 0 0,1-1 0,1 2 0,2-2 0,-1 1 0,9 1 0,-3-1 0,0-1 0,-4 1 0,-4 0 0,2 0 0,-3-1 0,1 2 0,-2-1 0,-3 0 0,-4-1 0,-2 1 0,-4 1 0,-1-1 0,-3 0 0,-3-1 0,-2 2 0,0 0 0,-3 1 0,-12 0 0,22-3 0,-22 3 0,18-1 0,-18 1 0,14-3 0,-14 3 0,11-3 0,-11 3 0,0 0 0,11-7 0,-11 7 0,0 0-283,6-10-242,-6 10-88,0 0-72,0-15-92,0 15-78,0 0-561,-1-14-1020</inkml:trace>
          <inkml:trace contextRef="#ctx0" brushRef="#br1" timeOffset="4.9639E7">16601 8453 596,'0'0'633,"-15"-9"-63,15 9-20,-13-6-41,13 6-33,-11-7-43,11 7-25,-11-7-31,11 7-39,-6-7-48,6 7-26,0 0-57,-8-7 3,8 7-32,0 0 13,0 0-75,0 0 20,0 0-57,19 2 24,-19-2-63,19 9 28,-7-4-47,0 1 37,1 2-53,1 1 43,-1 0-50,1 1 42,-2-1-47,2 3 57,0 1-26,-4-1 67,1 0-43,-3 0 37,0 0-25,-2 0 48,0 1-25,-3-2 37,-3 2-41,0-13 25,-3 22-36,-1-11 21,-2 1-36,-1 0 15,-1-2-43,-2 2 28,1 0-41,-1-3 24,-2 0-36,3 2 0,-1-4 0,0 3 0,0-3 0,2 1 0,0-3-91,-1 3-10,9-8-101,-13 9-64,13-9-93,-11 9-93,11-9-167,-8 8-83,8-8-157,0 0-583,0 0-1055</inkml:trace>
          <inkml:trace contextRef="#ctx0" brushRef="#br1" timeOffset="4.96396E7">17310 8492 588,'0'0'623,"-9"-7"-98,9 7-67,0 0-55,-10-5-69,10 5-27,0 0-4,0 0-3,0 0-25,0 0-27,0 0-10,0 0 1,0 0-4,0 0-5,13-5 0,-13 5 6,15-3-38,-6 1 34,-9 2-61,18-7 53,-8 2-24,-2 0-10,-1 1-4,2-2-4,-9 6-6,9-11-16,-9 11-1,5-12-12,-5 12-34,2-12-32,-2 12-81,-6-10 0,6 10 0,-9-11 0,9 11 0,-16-9 0,16 9 0,-18-4 0,18 4 0,-17-4 0,17 4 0,-17 1 0,17-1 0,-17 5-394,6 0-167,3 1-160,-1 2-243,0 0-789,0 3-1444</inkml:trace>
          <inkml:trace contextRef="#ctx0" brushRef="#br1" timeOffset="4.96393E7">17321 8557 744,'0'0'651,"-2"-14"-80,2 14-12,-4-12-70,4 12-3,-4-12-39,4 12-54,-2-9-70,2 9-46,0 0-19,0 0 20,0 0 54,0 0-75,-11 5 32,11-5-60,-3 16 2,0-7-41,2 3 14,-1 0-59,0 0 16,2 3-54,-1 0 19,1-1-61,0 1 20,1-3-46,-1 2 20,2 1-40,0-3 31,0 2-44,1-2 29,1-2-53,0 2 4,-1-4-76,3 2-6,0-3-87,0 0-72,-6-7-60,13 8-53,-13-8-40,14 1-93,-14-1-50,13-2-57,-13 2-134,13-7-507,-7-1-857</inkml:trace>
          <inkml:trace contextRef="#ctx0" brushRef="#br1" timeOffset="4.96546E7">18155 8707 409,'0'0'889,"0"0"-119,-13 3-76,13-3-52,0 0-47,0 0-66,-13 2-68,13-2-37,0 0 29,0 0-61,0 0-6,0 0-57,0 0 4,15 3-47,-15-3 28,22 0-43,-5-1-257,3-1-14,2 2 0,5-2 0,3-1 0,6 1 0,2 0 0,1-2 0,2 2 0,0-2 0,-2 1 0,1-1 0,-1 0 0,0 0 0,-1 2 0,-1-1 0,0 0 0,-4-1 0,-3 3 0,-1 0 0,-3-2 0,1 3 0,-4-1 0,-2 0 0,0 1 0,1-2 0,-3 1 0,-1 2 0,-2-1 0,0 0 0,-1 2 0,-2-2 0,1 0 0,-14 0 0,21 1 0,-21-1 0,17 0 0,-17 0 0,15 0 0,-15 0 0,0 0 0,16-1 0,-16 1 0,0 0 0,0 0-575,7-8-131,-7 8-30,0 0-83,-3-11-155,3 11-418,-6-10-996</inkml:trace>
          <inkml:trace contextRef="#ctx0" brushRef="#br1" timeOffset="4.96549E7">19064 8507 683,'0'0'700,"-9"-8"-70,9 8-37,-10-9-38,10 9-29,-6-8-34,6 8-60,-7-5-28,7 5-73,0 0 41,0 0-84,0 0 32,0 0-39,7-7-18,-7 7-38,14 3-31,-14-3-23,17 9-49,-7-3 20,-1 1-37,1 1 5,1 0-40,0 2 18,-4 0-35,2 2-12,1-1-41,-2 2 0,-1 1 0,-1-2 0,2 3 0,-3-1 0,-1 1 0,-2-1 0,-1-1 0,1-1 0,-4 2 0,0-1 0,-2 0 0,-1 0 0,-3 0 0,1 1 0,-1-2 0,-2 1 0,0-1 0,-1-2 0,1 1 0,0-1 0,1-1 0,0 1 0,1-4 0,2 0 0,-1 0 0,7-6-344,-6 8-238,6-8-144,0 0-131,3 8-94,-3-8-550,14 6-1128</inkml:trace>
          <inkml:trace contextRef="#ctx0" brushRef="#br1" timeOffset="4.96556E7">19830 8514 547,'-13'4'748,"0"1"-80,4 0-57,2-1-96,0 2-38,7-6-49,-10 10-50,10-10-48,0 0-27,1 16-20,-1-16-6,12 6 32,-12-6-50,20 2 37,-20-2-59,27-1 24,-12-4-46,0 1 16,0-1-33,-2 1 16,-1-2-10,0-1-11,-3-2-184,0-1-9,-4 0 0,-3 1 0,1-1 0,-3-2 0,-3 2 0,0-2 0,-5 0 0,0 2 0,1-2 0,-5 5 0,1-2 0,-1 1 0,-2 3 0,0 0 0,1 2 0,0 2 0,2 0 0,-6 4-497,2 4-315,-2 0-180,0 2-866,0 4-1573</inkml:trace>
          <inkml:trace contextRef="#ctx0" brushRef="#br1" timeOffset="4.96553E7">19792 8660 482,'0'-15'721,"0"15"-90,-2-14-44,2 14-54,-1-13-31,1 13-35,-1-14-16,1 14-30,-2-11-43,2 11 17,0 0-80,-2-12 20,2 12-54,0 0-46,0 0-30,-2-11-31,2 11 55,0 0-34,0 0 23,-1 13-37,1-13 28,0 16-163,-1-6-46,1-10 0,-1 23 0,1-10 0,0 2 0,1-2 0,-1 0 0,1 0 0,2-1 0,-1 3 0,1-2 0,1 1 0,1-2 0,0-2 0,1 0 0,2-2 0,0-2 0,0 1 0,2-2 0,0-2 0,-10-3 0,20 4-154,-20-4-249,21-3-31,-10-1-60,-2-1-75,0 0-94,3-4-86,-2-3-749,-1-3-1128</inkml:trace>
          <inkml:trace contextRef="#ctx0" brushRef="#br1" timeOffset="4.96738E7">20428 8760 115,'0'0'703,"0"0"-131,0 0-46,-7-7-42,7 7-29,0 0-33,-8-4 0,8 4-8,0 0-18,0 0-21,0 0 9,-9-7-58,9 7 27,0 0-77,0 0 22,0 0-65,0 0 13,0 0-44,0 0 20,0 0-24,0 0 6,17-3-53,-4 3 16,4 0-120,2 0-47,5 0 0,6 0 0,0 2 0,6-1 0,4 0 0,-2 0 0,0 1 0,1-1 0,-1 1 0,-6-2 0,-1 1 0,-1-1 0,-2 1 0,-6-1 0,1 0 0,-1 0 0,-4 0 0,-2 0 0,-1 0 0,-1 0 0,-3-1 0,-11 1 0,22 1 0,-22-1 0,18 0 0,-18 0 0,14 0 0,-14 0 0,0 0 0,19-1 0,-19 1 0,0 0 0,0 0 0,14 0 0,-14 0 0,0 0 0,0 0-199,0 0-379,0 0-93,0 0-54,0 0-82,3-11-71,-3 11-499,0 0-978</inkml:trace>
          <inkml:trace contextRef="#ctx0" brushRef="#br1" timeOffset="4.96741E7">21002 8638 661,'-13'-10'687,"13"10"-77,-9-8-21,9 8-64,-7-9-58,7 9-32,-6-5-59,6 5-69,0 0-44,-4-10 1,4 10 3,0 0-51,9-4 7,-9 4-43,17 2 46,-6 1-81,1 1 32,3 1-66,-2 0 36,2 4-61,2-2 36,1 4 21,-1 0-32,0 1 13,0 1-40,1-1 20,-3 0-25,-3 1 33,-3 0-25,1-1 31,-3 1-34,0-2-23,-5 1-61,1 1 0,-3-1 0,-3 1 0,1 0 0,-5 0 0,0 0 0,-2 0 0,-3 0 0,-3 2 0,2-2 0,-2-1 0,1 0 0,1-2 0,0 0 0,2-1 0,-2-1 0,3 1 0,1-1 0,0-3 0,9-5-108,-13 9-301,13-9-125,-10 10-88,10-10-101,0 0-160,-3 10-673,3-10-1199</inkml:trace>
          <inkml:trace contextRef="#ctx0" brushRef="#br1" timeOffset="4.96749E7">21978 8571 234,'-17'-1'734,"5"0"-116,12 1-56,-23 1-35,12 1-50,11-2-59,-16 4-54,8 2-35,8-6-40,-8 8-16,8-8-14,-2 10-2,2-10-16,4 8 20,-4-8-46,11 7 41,-11-7-79,19 6 25,-7-5-58,-12-1 42,25-1-10,-9 0-1,-2-4 0,1 0-7,-2-1-6,1-1 2,-3-1-16,0 0-148,-1-3 0,-3-1 0,-1-1 0,-3 0 0,0 0 0,-3 13 0,-1-22 0,-1 12 0,-1-2 0,-3 2 0,0 3 0,-3 0 0,2-1 0,-2 4 0,-2-2 0,11 6 0,-18-1 0,18 1 0,-20 1 0,10 4 0,-2 0 0,3 3 0,-1 0-187,-1 4-412,0 2-122,0 4-124,-1 0-997,2 1-1554</inkml:trace>
          <inkml:trace contextRef="#ctx0" brushRef="#br1" timeOffset="4.96745E7">22029 8770 338,'0'0'694,"3"-10"-95,-3 10-54,0 0-22,1-14-30,-1 14-28,0 0-20,-1-14-29,1 14 6,0 0-50,-3-13 43,3 13-68,0 0 15,-1-12-39,1 12-62,0 0-4,0 0-63,0 0 11,0 0-14,0 0 22,0 0-102,0 0-111,-7 9 0,5 0 0,2-9 0,-1 25 0,-1-12 0,2 0 0,0 4 0,0 0 0,2-1 0,-2 1 0,2-2 0,2 2 0,-2-1 0,2-1 0,1 0 0,1-1 0,0-2 0,1 1 0,1-4 0,1 0 0,0 0 0,1-3 0,-1-1 0,0-1 0,3-1 0,-12-3-296,15 2-190,-15-2 3,17 0-77,-17 0-46,15-7-76,-15 7-48,15-10-652,-8 2-983</inkml:trace>
          <inkml:trace contextRef="#ctx0" brushRef="#br1" timeOffset="4.94511E7">11481 8487 577,'0'0'631,"-11"-7"-56,11 7-26,-14-8-55,14 8-43,-11-7-76,11 7 1,-9-4-44,9 4-43,0 0-32,-11-5-35,11 5-13,0 0-17,0 0-4,0 0-35,0 0 4,0 0-49,8 5 17,-8-5-50,15 9 21,-7-4-53,4 1 29,-2 1-48,3 2 12,-1-2-26,0 3 29,1-1-33,3 1 46,0 4-30,-1-3 52,-1 3-56,1 0 34,0-3-34,-4 1 50,1 0-33,-2-1 47,-2 0-55,-1-2 69,0 3-78,-2-3 54,-5-9-43,2 17 33,-2-17-50,-1 17 39,1-17-49,-3 18 38,-3-9-42,1-1 33,0 1-42,0-1 39,-1-2-46,-1 4 30,0-3-71,0 0 11,7-7-94,-13 12-67,4-7-77,4 0-57,5-5-121,-13 12-91,13-12-144,-10 9-800,10-9-1127</inkml:trace>
          <inkml:trace contextRef="#ctx0" brushRef="#br1" timeOffset="4.97801E7">22851 8707 187,'0'0'827,"0"0"-140,-7 7-31,7-7-62,0 0-64,0 0-49,0 0-55,0 0-28,0 0-44,0 0-3,0 0-30,-9 6-23,9-6-21,0 0-1,0 0 24,0 0-32,0 0-2,0 0-3,10 4 7,-10-4-109,16 0-161,-3-2 0,1 1 0,6 0 0,5 0 0,3-3 0,8 0 0,3 0 0,7 0 0,1 0 0,2 0 0,-2-1 0,0 2 0,-1-2 0,-4 1 0,-3 2 0,-1-3 0,-2 2 0,1-1 0,-1 1 0,-7 1 0,-1-2 0,-2 1 0,1 0 0,-2-1 0,-1 1 0,-1-1 0,-3 1 0,0 0 0,-1 1 0,-2-2 0,-1 0 0,0 2 0,-3 0 0,-2-1 0,1 1 0,-12 2 0,18-3 0,-18 3 0,14-4 0,-14 4 0,12 0 0,-12 0 0,0 0 0,12-3 0,-12 3 0,0 0 0,0 0 0,0 0 0,0 0 0,0 0 0,0 0-613,-12 3-196,12-3-101,-14 0-938,14 0-1562</inkml:trace>
          <inkml:trace contextRef="#ctx0" brushRef="#br1" timeOffset="4.97804E7">23746 8475 443,'0'0'807,"-7"-10"-94,7 10-52,-5-7-72,5 7-50,-6-7-50,6 7-54,0 0-56,-7-9-35,7 9-40,0 0 12,0 0-70,0 0-8,0 0-45,13-1 21,-13 1-73,12 8 6,-3-4-50,0 3 21,2 3-43,-1-2 27,-1 2-38,1 1 27,-2 1-31,2 0-6,-4 0 3,1 1 4,-1 1 4,0-1 2,-2 1-5,0 0-42,-3-2-20,1 3 0,-1-3 0,-2 1 0,-2 0 0,0 0 0,-2 1 0,-2-2 0,-1 2 0,0-1 0,-3-1 0,-1 1 0,-1 0 0,0 0 0,1-4 0,-1 3 0,2-3 0,-1 2 0,1-4 0,0 0 0,2 1 0,-1-2 0,3-2-193,-1 1-314,0 1-160,8-6-236,-11 5-964,11-5-1586</inkml:trace>
          <inkml:trace contextRef="#ctx0" brushRef="#br1" timeOffset="4.97813E7">24534 8446 180,'-13'-5'663,"13"5"-103,-10-3-67,10 3-32,-8-5-63,8 5-37,0 0-31,-11-2-29,11 2-21,0 0 3,0 0-7,0 0-1,0 0-3,0 0-13,0 0-18,0 0-19,11-5 14,-11 5-55,14-2 27,-14 2-33,11-3 35,-11 3-1,16-6-3,-16 6-43,14-8 35,-14 8-28,10-10 26,-10 10-35,10-11-138,-10 11-23,4-13 0,-4 13 0,1-12 0,-1 12 0,-1-12 0,1 12 0,-10-12 0,10 12 0,-12-8 0,5 4 0,7 4 0,-16-5 0,16 5 0,-16 0 0,16 0 0,-21 0 0,21 0 0,-19 6 0,10-2 0,2 1 0,-1 2 0,0 0 0,2 2-380,1 3-135,0 0-114,-1 3-130,3-1-228,-2 1-572,2 2-1202</inkml:trace>
          <inkml:trace contextRef="#ctx0" brushRef="#br1" timeOffset="4.97809E7">24511 8665 16,'0'0'813,"-2"-10"-156,2 10-47,-2-11-30,2 11-63,-3-12-9,3 12-36,-1-12-1,1 12-40,0 0-28,-4-14-15,4 14 2,0 0-72,-3-13-9,3 13-65,0 0-18,0 0-47,0 0 38,0 0-43,0 0 17,0 0-114,0 0-77,-4 13 0,4-13 0,-3 19 0,1-7 0,1 0 0,1 0 0,-1 3 0,1-1 0,0 0 0,0 2 0,0 0 0,1 1 0,0-2 0,2 2 0,0-3 0,-1 2 0,2 0 0,1-3 0,-1 0 0,2 1 0,-1-2 0,2-2 0,-2 1 0,0-1 0,3-2 0,-2 1 0,1-2 0,0-1 0,1-1 0,-8-5 0,17 8 0,-17-8 0,16 2-556,-16-2-112,19-6-90,-10 2-96,1-1-839,2-4-1368</inkml:trace>
          <inkml:trace contextRef="#ctx0" brushRef="#br1" timeOffset="4.98521E7">30114 8793 669,'0'0'656,"-23"1"-87,23-1-8,-21 0-83,21 0-12,-18 0-35,18 0-21,-16 3-21,16-3-8,-12 0-3,12 0-7,0 0-14,-13 0-29,13 0-7,0 0-12,0 0 0,0 0-20,0 0-19,16 2-21,0-2-249,2 2 0,9-1 0,2 0 0,7 1 0,4-1 0,-1 2 0,1-2 0,3 0 0,0-1 0,-2 3 0,2-3 0,-3 0 0,2 0 0,-4 0 0,-1 0 0,-1-3 0,-5 2 0,-3 0 0,-1-1 0,-6 1 0,0 0 0,-2-1 0,-4 1 0,-1 0 0,-14 1 0,24-2 0,-24 2 0,19 0 0,-19 0 0,15-2 0,-15 2 0,0 0 0,14-3 0,-14 3 0,0 0 0,0 0 0,0 0 0,0 0-180,0 0-503,0 0-29,-5-9-32,5 9-24,-9-8-104,2 2-471,-1 0-945</inkml:trace>
          <inkml:trace contextRef="#ctx0" brushRef="#br1" timeOffset="4.98524E7">30714 8676 10,'-6'-6'906,"-2"0"-179,8 6-50,-9-9-71,9 9-31,-5-8-31,5 8-55,-6-9-57,6 9-39,0 0-31,-3-10-26,3 10-29,0 0-24,8-6-35,-8 6-22,13 3-37,-13-3-15,20 6-17,-10-2-12,3 4-14,0-2 11,1 5-25,-1-2-102,-2 3-15,3 0 0,-2 0 0,0 3 0,-1-3 0,-2 3 0,1-1 0,-4 1 0,2-1 0,-3 1 0,0-1 0,-1 0 0,-2 1 0,1-2 0,-3 0 0,0-1 0,-1 1 0,-2-3 0,-1 2 0,1-1 0,-4 0 0,1-1 0,-3 1 0,0-4 0,-1 3 0,-1-3 0,-1 0 0,0 2 0,-1-3 0,2-1 0,-2-1 0,2 1 0,-1-2 0,3 2 0,9-5 0,-16 4-41,16-4-528,-15 3-125,15-3-104,0 0-168,-12 0-656,12 0-1278</inkml:trace>
          <inkml:trace contextRef="#ctx0" brushRef="#br1" timeOffset="4.98536E7">31517 8385 52,'-11'-3'850,"11"3"-170,-15-6-38,15 6-105,-10-5-39,10 5-64,0 0-43,-13-5-47,13 5-43,0 0-14,0 0-1,-11-2 1,11 2 1,0 0-11,0 0-18,0 0-26,15 0-15,-15 0-21,13 0-7,-13 0-23,17-3-9,-17 3-13,20-3-9,-20 3 1,21-1 4,-10-1-85,-11 2-56,20-4 0,-20 4 0,18-4 0,-18 4 0,15-8 0,-15 8 0,13-7 0,-13 7 0,8-10 0,-8 10 0,4-12 0,-4 12 0,-2-13 0,2 13 0,-5-15 0,0 7 0,-1-2 0,-2 3 0,-2-2 0,-3 1 0,0 0 0,0 2 0,-2-1 0,1 1 0,-1 1 0,1 0 0,0 4 0,1 0 0,-1 1 0,1 1 0,3 1 0,-3 4 0,1-1 0,2 1 0,1 4-191,2-3-300,0 4-57,0 0-102,3 3-94,0 1-147,3-3-593,1 1-1107</inkml:trace>
          <inkml:trace contextRef="#ctx0" brushRef="#br1" timeOffset="4.98531E7">31467 8649 308,'0'0'726,"0"0"-112,0 0-43,0 0-50,0 0-87,2-14 1,-2 14-32,0 0-14,0 0-33,0 0-13,4-10-24,-4 10-15,0 0-11,0 0-17,4-10-21,-4 10-31,0 0-4,0 0-10,5-9-10,-5 9-12,0 0-10,0 0-10,5-7-22,-5 7-36,0 0-110,0 0 0,0 0 0,0 0 0,0 0 0,0 0 0,10 5 0,-10-5 0,3 14 0,-3-14 0,2 17 0,0-7 0,-2 2 0,1 1 0,-1 0 0,1 2 0,-1 1 0,2-1 0,-1 2 0,2-2 0,-2 2 0,1-1 0,1 0 0,0 0 0,0-2 0,4 0 0,-2-1 0,0 1 0,1-3 0,3 0 0,-1-1 0,0-1 0,-1 0 0,3-3 0,-2 0 0,1-2 0,-9-4 0,18 5 0,-18-5 0,15 1 0,-15-1 0,17-6-434,-9 2-52,-1-4-83,2-1-70,-2-2-70,-1-1-123,0-3-605,1-1-1047</inkml:trace>
        </inkml:traceGroup>
      </inkml:traceGroup>
    </inkml:traceGroup>
    <inkml:traceGroup>
      <inkml:annotationXML>
        <emma:emma xmlns:emma="http://www.w3.org/2003/04/emma" version="1.0">
          <emma:interpretation id="{8E85D781-8AA0-4037-B0C4-3D213111278C}" emma:medium="tactile" emma:mode="ink">
            <msink:context xmlns:msink="http://schemas.microsoft.com/ink/2010/main" type="paragraph" rotatedBoundingBox="3206,9473 32122,9137 32147,11309 3231,1164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C4B415-E136-42D0-8AFD-A5F5AFC25751}" emma:medium="tactile" emma:mode="ink">
              <msink:context xmlns:msink="http://schemas.microsoft.com/ink/2010/main" type="line" rotatedBoundingBox="3206,9473 32122,9137 32147,11309 3231,11645"/>
            </emma:interpretation>
          </emma:emma>
        </inkml:annotationXML>
        <inkml:traceGroup>
          <inkml:annotationXML>
            <emma:emma xmlns:emma="http://www.w3.org/2003/04/emma" version="1.0">
              <emma:interpretation id="{63D76A75-EC4C-4D3D-A348-83CB3B33D1B6}" emma:medium="tactile" emma:mode="ink">
                <msink:context xmlns:msink="http://schemas.microsoft.com/ink/2010/main" type="inkWord" rotatedBoundingBox="3212,10027 5222,10004 5228,10531 3218,10554"/>
              </emma:interpretation>
              <emma:one-of disjunction-type="recognition" id="oneOf38">
                <emma:interpretation id="interp188" emma:lang="en-IN" emma:confidence="0">
                  <emma:literal>case</emma:literal>
                </emma:interpretation>
                <emma:interpretation id="interp189" emma:lang="en-IN" emma:confidence="0">
                  <emma:literal>as</emma:literal>
                </emma:interpretation>
                <emma:interpretation id="interp190" emma:lang="en-IN" emma:confidence="0">
                  <emma:literal>aase</emma:literal>
                </emma:interpretation>
                <emma:interpretation id="interp191" emma:lang="en-IN" emma:confidence="0">
                  <emma:literal>are</emma:literal>
                </emma:interpretation>
                <emma:interpretation id="interp192" emma:lang="en-IN" emma:confidence="0">
                  <emma:literal>vase</emma:literal>
                </emma:interpretation>
              </emma:one-of>
            </emma:emma>
          </inkml:annotationXML>
          <inkml:trace contextRef="#ctx0" brushRef="#br3" timeOffset="5.15486E7">3408 10144 202,'0'0'748,"9"-16"-136,-9 16-39,12-16-40,-12 16-21,9-18-44,-9 18-34,11-14-33,-11 14-51,6-17-25,-6 17-44,0 0 0,3-18-65,-3 18 9,0 0-61,-2-17 4,2 17-65,0 0 28,-18-3-48,18 3 39,-19 3-56,8 4 44,-1 0-30,-1 2 20,-3 5-50,2 2 28,-2 1-53,-2 3 36,3 2-44,0 3 31,2-1-38,1 0 22,1 4-38,1-3 33,1-1-37,1-2 33,2 2-35,3-3 31,3-1-33,0-1 31,0-3-34,3 1 36,0 0-38,3-3 34,2-3-51,1 2-3,4-5-55,1-1 23,-1-4-60,3 2-10,2-5-8,0-1 2,6-6-10,0 0-3,0-1 0,4-5 27,2-1-22,1-7 34,1 1-5,-1-3 28,0 2-5,-1-4 29,-5-1-6,4 1 24,-2-2 17,-8 2 11,0 4 6,1-3 10,-4 0 0,1 4 0,-8 3 4,4-1 11,-7 5 20,1 0 8,2 1 12,-9 12 8,11-17 4,-11 17-5,10-15-4,-10 15-14,0 0-4,0 0-10,0 0 7,0 0 1,0 0-3,0 0 3,-4 15 0,4-15-3,-3 22-4,-2-9-2,1 0-8,4-13 0,-2 31-8,2-31-15,-3 27 29,3-27-23,0 29 18,0-29-18,0 24 19,0-24-6,3 20 0,-3-20 3,0 21-16,0-21 12,0 0-27,5 19 9,-5-19-24,0 0 19,0 0-30,3 15-3,-3-15-41,0 0 3,0 0-23,0 0-30,0 0-41,0 0-73,0 0-68,0 0-118,0 0-208,0 0-409,0 0-676</inkml:trace>
          <inkml:trace contextRef="#ctx0" brushRef="#br3" timeOffset="5.15495E7">4047 10248 234,'0'0'809,"-3"-17"-159,3 17-37,0 0-75,-6-20-51,6 20-44,-6-15-32,6 15-48,-11-15-20,11 15-35,-13-16-41,13 16-43,-17-15-25,17 15-16,-22-11 21,6 8-67,16 3 29,-30-2-65,30 2 32,-31 6-66,8 4 43,4 0-65,2 5 37,-5 3-51,6 2 37,-4 4-56,4 0 43,2 1-56,-1 1 46,5 0-53,1-2 45,5-1-58,-2 1 55,1-4-53,5 1 49,0-5-41,2 2 37,4-5-39,-3 3 45,4-6-65,-7-10 60,16 16-51,-16-16 40,26 9-36,-26-9 35,25 0-52,-8-4 48,-6-1-57,4-1 8,3-5 4,-4 2 5,2-7 5,-4 3 5,3-5 3,-3 2 6,-3-1 0,1-4 45,-4 5-51,2-2 46,-2 2-50,0 4 51,1-2-51,-1 3 47,-6 11-11,6-17-4,-6 17-47,0 0 57,13-9-51,-13 9 6,0 0 5,14 9 2,-14-9 9,9 18-4,-5-6 4,2 0 2,0 1-12,-1 2 12,1-1-1,-3 3 5,3-4 47,1 0-57,-1-1 41,1 1-81,2-2-18,-3 0-16,5-2-10,1-3-7,-12-6-11,21 13-7,-21-13-6,21 5-7,-21-5 7,29-2 5,-29 2 8,30-11 16,-15 4 12,2-4 15,0-2 13,1 0 9,-1-3-2,-1-3 23,3 0 8,-5-4 5,2 2 16,-4-7 13,2 4 11,-7-1 21,5-1 7,-4 4 16,-3-1 13,-2 3 8,0-1 0,-3 5 12,0 16-15,-3-32 26,3 32-36,-5-23 21,5 23-39,-11-19 36,11 19-44,-13-11 32,13 11-45,0 0 30,-26-3-54,26 3 40,-13 13-53,13-13 41,-15 18-47,15-18 43,-8 28-49,6-15 41,2 5-50,0 0 4,2-1 0,1 1 30,5-1-64,-2 4-22,0-3-19,4-1-8,-1 3 4,5-5 12,-4 3 8,2-5 16,-2 1 2,2 1 17,-1-2 2,-1-1 9,2-3 5,-6 2 5,-6-11 16,15 17 17,-15-17 21,12 17 20,-12-17 17,7 11-4,-7-11-5,0 0 0,2 17 5,-2-17 5,0 0 37,-9 12-50,9-12 29,-13 9-45,13-9 30,-20 7-52,20-7 50,-19 4-66,19-4 37,-26 3-53,26-3 52,-22 2-62,22-2 7,-21 2-108,21-2-72,-19 3-75,19-3-86,0 0-165,-26 1-116,26-1-195,0 0-517,0 0-949</inkml:trace>
          <inkml:trace contextRef="#ctx0" brushRef="#br3" timeOffset="5.155E7">4803 10330 78,'12'-7'823,"-12"7"-156,19-15-57,-19 15-68,19-14-74,-19 14-37,17-18-69,-7 8-24,-1-1-65,-1 0-2,1-1-53,1 0-14,-4 2-42,0-5-14,1 2-22,-4 0-21,3-1-10,-6 14-5,11-26-15,-11 26-10,3-22-21,-3 22 0,0-20-9,0 20-5,-6-20 12,6 20-27,-8-11 10,8 11-21,-16-6 5,16 6-2,-22 1-4,8 4-1,-1 2 0,-4 4-1,3 2 1,-1 0 2,4 2-5,-4 1-2,4 3 0,4 0 4,0 1 3,2 2 0,7-6 2,-3 5-3,6-4 0,2 1 5,6-1-8,-1-1 2,5-1-2,2-1 2,-1-3-3,3 0 2,1-5 1,2 1-1,-5-2 7,2-2 0,0 1 13,2-3 33,-21-1 13,38 0 18,-21-1 23,3 0 20,-1-3 46,1 1-45,-4-1 41,2-2-45,-5 2 28,-13 4-35,27-9 18,-27 9-48,23-9 12,-23 9-44,16-6-42,-16 6-14,15-10 0,-15 10 0,0 0-22,10-10-207,-10 10-103,0 0-115,0 0-161,6-16-231,-6 16-965,0 0-1505</inkml:trace>
        </inkml:traceGroup>
        <inkml:traceGroup>
          <inkml:annotationXML>
            <emma:emma xmlns:emma="http://www.w3.org/2003/04/emma" version="1.0">
              <emma:interpretation id="{ECE098B7-6BB9-4C08-B1E4-54D4F89E5039}" emma:medium="tactile" emma:mode="ink">
                <msink:context xmlns:msink="http://schemas.microsoft.com/ink/2010/main" type="inkWord" rotatedBoundingBox="7258,10000 8139,9990 8151,11037 7270,11047"/>
              </emma:interpretation>
              <emma:one-of disjunction-type="recognition" id="oneOf39">
                <emma:interpretation id="interp193" emma:lang="en-IN" emma:confidence="0">
                  <emma:literal>o</emma:literal>
                </emma:interpretation>
                <emma:interpretation id="interp194" emma:lang="en-IN" emma:confidence="0">
                  <emma:literal>8</emma:literal>
                </emma:interpretation>
                <emma:interpretation id="interp195" emma:lang="en-IN" emma:confidence="0">
                  <emma:literal>0</emma:literal>
                </emma:interpretation>
                <emma:interpretation id="interp196" emma:lang="en-IN" emma:confidence="0">
                  <emma:literal>O</emma:literal>
                </emma:interpretation>
                <emma:interpretation id="interp197" emma:lang="en-IN" emma:confidence="0">
                  <emma:literal>%</emma:literal>
                </emma:interpretation>
              </emma:one-of>
            </emma:emma>
          </inkml:annotationXML>
          <inkml:trace contextRef="#ctx0" brushRef="#br3" timeOffset="5.15517E7">7686 10281 467,'0'0'406,"0"0"-73,0 0-55,0 0-25,0 0-23,0 0-23,0 0-21,0 0-16,0 0-3,0 0-1,0 0-11,0 0-5,0 0-3,0 0-10,0 0 0,0 0-4,0 0 1,0 0-5,0 0 5,0 0 1,0 0-3,0 0 7,0 0-23,0 0 23,0 0-22,0 0 23,0 0-22,0 0 32,0 0-17,0 0 29,0 0-2,0 0-1,0 0-7,0 0 1,1-15-5,-1 15-4,0 0 4,0 0 1,0 0 38,0 0-46,0 0 29,0 0-49,0 0 25,0 0-54,0 0 24,0 0-47,0 0 18,0 0-37,0 0 22,0 0-16,0 0 15,0 0-71,0 17 0,0-17 0,3 24 0,0-8 0,0 0 0,0 1 0,0 1 0,0 1 0,-2 0 0,2 3 0,0-3 0,2 1 0,-1-1 0,-2-1 0,1 0 0,0 0 0,0-2 0,1-2 0,-1 0 0,-3-14 0,6 24 0,-6-24 0,6 18 0,-6-18 0,5 17 0,-5-17 0,3 14 0,-3-14 0,0 0 0,4 14 0,-4-14 0,0 0 0,2 14 0,-2-14 0,0 0 0,0 0 0,0 0 0,6 14 0,-6-14 0,0 0 0,0 0-332,0 0-164,0 0-95,0 0-119,0 0-148,-15-5-789,15 5-1309</inkml:trace>
          <inkml:trace contextRef="#ctx0" brushRef="#br3" timeOffset="5.15527E7">7800 10155 573,'-3'-17'586,"3"17"-79,0 0-34,-6-16-43,6 16-16,-7-13-13,7 13-38,0 0-33,-9-15-29,9 15-35,-10-10-23,10 10-22,-9-10-3,9 10-6,-14-8-18,14 8-16,-16-6-17,16 6-12,-17-4 35,17 4-59,-19 0 40,19 0-60,-24 2 43,24-2-60,-28 7 32,13-5-50,-1 7 38,1-4-39,-3 3 27,0-1-42,-2 4 34,3-3-30,-3 3 20,4-1-40,-4 1 29,1 2-31,6 2 31,-7-1-39,7-1 29,1 4-44,-2 1 35,1-1-29,0 2 23,1-2-42,3 3 0,-2 0 0,2 0 0,2 2 0,-1-2 0,2 0 0,0 3 0,0-1 0,5 2 0,-5-3 0,6 4 0,0-3 0,0 2 0,3-3 0,0 3 0,1-3 0,2 3 0,0-3 0,2 2 0,2-1 0,-1-2 0,2-1 0,-2 0 0,3 0 0,-2-1 0,3-1 0,2 1 0,-1-4 0,-1-1 0,1 4 0,1-3 0,-2-3 0,3 2 0,-2-5 0,-4 3 0,2-2 0,2-1 0,0 0 0,3 2 0,-4-4 0,1 2 0,1-1 0,-2-2 0,-13-5 0,27 8 0,-27-8 0,27 7 0,-12-3 0,-15-4 0,25 1 0,-25-1 0,25 1 0,-25-1 0,27-1 0,-27 1 0,30-4 0,-30 4 0,27-4 0,-27 4 0,28-6 0,-28 6 0,26-8 0,-13 1 0,-3 1 0,5 1 0,-1-4 0,-1 2 0,1-3 0,-5 2 0,5-3 0,0 0 0,2-2 0,-5-1 0,2 0 0,-1 1 0,0-2 0,0 1 0,0 0 0,-2-3 0,2 3 0,-3-3 0,-1 2 0,-2-1 0,0 1 0,-2-3 0,2 1 0,0 0 0,-5-2 0,2-1 0,0-1 0,0 0 0,-3 1 0,3-1 0,-3 3 0,-3-5 0,0-1 0,3 4 0,-3-4 0,0 4 0,-1-2 0,-2 2 0,2-2 0,-2 2 0,-3-1 0,0 0 0,-2 0 0,2 0 0,-4 0 0,1 0 0,-3-1 0,-3 2 0,3 1 0,0 1 0,-4 0 0,3 5 0,-1-3 0,-2 3 0,2-2 0,-2 4 0,0 0 0,-1-2 0,1 6 0,4-3 0,-6 2 0,6 2 0,0-1 0,2 2 0,-2 3 0,-2-2 0,17 4 0,-28-7 0,28 7-87,-25 0-271,25 0-50,-24 4-47,24-4-97,-22 8-83,22-8-82,-23 13-860,13-3-1224</inkml:trace>
        </inkml:traceGroup>
        <inkml:traceGroup>
          <inkml:annotationXML>
            <emma:emma xmlns:emma="http://www.w3.org/2003/04/emma" version="1.0">
              <emma:interpretation id="{4116BB2D-CBC1-4EE6-A0F4-1C1EEB4B24D1}" emma:medium="tactile" emma:mode="ink">
                <msink:context xmlns:msink="http://schemas.microsoft.com/ink/2010/main" type="inkWord" rotatedBoundingBox="9614,10028 10465,10018 10477,11015 9626,11025"/>
              </emma:interpretation>
              <emma:one-of disjunction-type="recognition" id="oneOf40">
                <emma:interpretation id="interp198" emma:lang="en-IN" emma:confidence="0">
                  <emma:literal>N</emma:literal>
                </emma:interpretation>
                <emma:interpretation id="interp199" emma:lang="en-IN" emma:confidence="0">
                  <emma:literal>o</emma:literal>
                </emma:interpretation>
                <emma:interpretation id="interp200" emma:lang="en-IN" emma:confidence="0">
                  <emma:literal>%</emma:literal>
                </emma:interpretation>
                <emma:interpretation id="interp201" emma:lang="en-IN" emma:confidence="0">
                  <emma:literal>n</emma:literal>
                </emma:interpretation>
                <emma:interpretation id="interp202" emma:lang="en-IN" emma:confidence="0">
                  <emma:literal>t</emma:literal>
                </emma:interpretation>
              </emma:one-of>
            </emma:emma>
          </inkml:annotationXML>
          <inkml:trace contextRef="#ctx0" brushRef="#br3" timeOffset="5.15748E7">10091 10116 645,'0'0'577,"-13"-16"-76,13 16-46,-12-13-28,12 13-33,-14-14-29,14 14-26,-15-15-38,15 15-38,-17-13-17,17 13-18,-17-10-14,17 10-20,-19-7-6,19 7-27,-23-3-5,23 3 9,-22 0-31,22 0 20,-27 3-36,12 3 24,15-6-50,-30 11 33,16-5-53,-4 3 33,3-2-35,-3 7 39,3-3-59,0 4 45,-3 0-54,5 1 49,-2 0-52,1 1 44,1 4-45,0 0 31,-1 3-36,4-3 30,1 2-38,1 1 33,2 1-42,0 1 37,0 2-43,2-1 35,2 2-41,2-1 37,-1 1-36,2-2 29,-1 3-2,5-1-5,-2-2-3,1 1 0,2 2-1,2-4-4,1 3 0,1-3 5,-1 0-8,3-1-5,0-1-4,1-3-3,-2 0 8,5-1-11,-1-2 5,0 1 0,3-3 0,0-1 0,-2 0 2,4-4-2,-1 0 1,0-3-5,2-1 2,0-3-4,2 2 7,-1-3-3,-1-1 0,0-2-8,1 0 10,-1-5-5,0 5 0,1-6 4,1 1-1,-1-2 3,-1-3-13,0 2 5,-2-2 15,3 0-15,-4-2 4,2-3 1,-2 3-1,1-6 0,0-1-31,1 1 32,-5-4-24,3 2 26,-4-1-22,0-2 29,-1-1-32,-1-1 35,-1-1-34,-1-2 36,-2 4-35,-2-3 32,0-2-31,-3 2 35,1-1-33,-4-1 29,1 1-30,-2 0 30,0-2-30,-5-1 27,1 2-24,-2-2 33,-2 0-29,-2 5 34,-2-1-23,-1 1 24,-1 0-28,-2 3 23,0 3-25,-5-1 34,4 3-9,-6 4-4,5-1-17,-7 3 0,5 1 0,-1 3 0,0 0 0,1 0 0,-2 4-63,4 0-59,0 2-110,1 1-69,0 2-82,0 1-96,0 2-154,3 0-145,0 4-867,-1 0-1309</inkml:trace>
          <inkml:trace contextRef="#ctx0" brushRef="#br3" timeOffset="5.15741E7">10018 10361 1,'0'0'820,"0"0"-166,-6-12-49,6 12-43,0 0-65,-7-13-12,7 13-53,0 0-13,-8-11-36,8 11-42,0 0-26,0 0-20,0 0-37,-9-15-26,9 15-36,0 0 17,0 0-56,0 0 57,0 0-33,0 0 20,-1 16-55,1-16 16,4 20-43,-4-20 19,3 28-42,0-11-27,0 1-69,0 0 0,0 2 0,2 1 0,-2 0 0,1 0 0,-2 2 0,4-3 0,-2 0 0,-1 3 0,1-4 0,-2 0 0,2-1 0,-1-1 0,3-2 0,-4 1 0,2-2 0,-4-14 0,5 24 0,-5-24 0,3 19 0,-3-19-291,4 15-103,-4-15-75,0 0-139,0 0-123,0 0-184,0 0-602,0 0-1148</inkml:trace>
        </inkml:traceGroup>
        <inkml:traceGroup>
          <inkml:annotationXML>
            <emma:emma xmlns:emma="http://www.w3.org/2003/04/emma" version="1.0">
              <emma:interpretation id="{55A8CF36-28F4-4F71-9ABE-3E799D3658E6}" emma:medium="tactile" emma:mode="ink">
                <msink:context xmlns:msink="http://schemas.microsoft.com/ink/2010/main" type="inkWord" rotatedBoundingBox="12070,9773 13043,9762 13055,10812 12082,10823"/>
              </emma:interpretation>
              <emma:one-of disjunction-type="recognition" id="oneOf41">
                <emma:interpretation id="interp203" emma:lang="en-IN" emma:confidence="0">
                  <emma:literal>o</emma:literal>
                </emma:interpretation>
                <emma:interpretation id="interp204" emma:lang="en-IN" emma:confidence="0">
                  <emma:literal>O</emma:literal>
                </emma:interpretation>
                <emma:interpretation id="interp205" emma:lang="en-IN" emma:confidence="0">
                  <emma:literal>%</emma:literal>
                </emma:interpretation>
                <emma:interpretation id="interp206" emma:lang="en-IN" emma:confidence="0">
                  <emma:literal>*</emma:literal>
                </emma:interpretation>
                <emma:interpretation id="interp207" emma:lang="en-IN" emma:confidence="0">
                  <emma:literal>t</emma:literal>
                </emma:interpretation>
              </emma:one-of>
            </emma:emma>
          </inkml:annotationXML>
          <inkml:trace contextRef="#ctx0" brushRef="#br3" timeOffset="5.15939E7">12373 10162 204,'0'0'580,"0"0"-124,0 0-63,0 0-32,0 0-27,-13-7-47,13 7-13,0 0-28,0 0-20,0 0-13,0 0-1,0 0-27,-11-9-15,11 9 1,0 0-34,0 0 2,0 0-6,0 0-3,0 0-8,0 0-4,-7-12-7,7 12-5,0 0-5,0 0-3,0 0-5,6-14-5,-6 14-8,7-11 0,-7 11 1,11-9 6,-11 9 4,10-11 3,-10 11 21,13-12-50,-13 12 35,18-11-32,-18 11 31,18-8-54,-18 8 46,23-7-54,-23 7 38,20-1-52,-20 1 40,26 1-45,-26-1 35,24 7-43,-24-7 44,21 12-45,-13-2 33,3-3-48,-4 6 44,-1-1-46,-3 2 1,2-1 5,-5-13-1,0 31 3,-2-13 9,-2-4 18,-2 4-24,0 3 0,-2-5 29,0 3-45,-1-3 41,0-1-45,1-1 5,1 1-1,-4-5-2,4 0 6,7-10 3,-12 18 0,12-18 5,-11 13-2,11-13 6,-10 11-6,10-11 9,0 0-13,0 0-1,-12 7 1,12-7 2,0 0-1,0 0-4,0 0 3,0 0 3,11-12 10,-11 12-11,11-6 1,-11 6 3,17-6-6,-17 6 6,18-1-6,-18 1 7,19 0 4,-19 0-6,22 1-3,-22-1 2,21 7 1,-21-7-13,24 10 22,-24-10-3,18 11-1,-9-2 1,-9-9-2,14 16 6,-14-16 0,5 16-10,-5-16 6,2 18-6,-2-18 6,-6 21-2,6-21 0,-10 21 0,1-11-2,0 1 48,-2-1-56,1 1 45,-2-1-51,-2-2 48,1 1-51,-2-2 36,-1 1-37,1-1 42,-5-1-49,2-1 47,1 1-73,-1-3 10,-2 1-77,1-3-18,0 1-36,-1-2-46,1 4-34,2-8-84,-2 3-94,0 1-105,4-2-104,-2-2-733,2-2-972</inkml:trace>
          <inkml:trace contextRef="#ctx0" brushRef="#br3" timeOffset="5.15948E7">12546 9946 403,'0'0'586,"0"0"-65,0-23-63,0 23-29,-1-18-43,1 18-31,-5-15-21,5 15-28,-6-17-3,6 17-22,-9-16-31,9 16-15,-10-15-33,10 15 7,-14-16-9,14 16-37,-15-11 13,15 11-16,-18-11 20,18 11-63,-16-11 20,16 11-22,-19-7 16,19 7-48,-21-2 39,21 2-52,-26 0 28,26 0-46,-25 1 49,25-1-14,-27 8-9,14-3-2,-2 2-9,1 3-2,-3 1-2,2 2-5,-2-1-3,2 3-1,2 0-3,-2 1-4,2 2-1,-1 1-38,2-1 36,0 3-33,0-1 34,2 1-31,-1 0 28,4 2-32,0 0 30,-1 1-31,2-1 31,0 3-31,2-3 0,2 1-9,2 2 0,0 1 0,0-2 0,5 0 0,-4-1 0,4 2 0,-1-2 0,2 1 0,0-2 0,5-2 0,-4 3 0,5-3 0,-3 0 0,3-1 0,-3 0 0,4-1 0,-1 3 0,1-4 0,1-2 0,-1 2 0,1-1 0,-1-3 0,2 0 0,0 2 0,0-4 0,0 0 0,0 0 0,3-1 0,0-1 0,-4-2 0,4 2 0,-3-4 0,0 1 0,2-2 0,-2 1 0,2-2 0,-2-1 0,-15-3 0,35 4 0,-35-4 0,32 1 0,-12-1 0,-4-1 0,2-3 0,0 1 0,-2-3 0,4 2 0,1-3 0,-2 2 0,0-1 0,1-1 0,-1-3 0,-1 3 0,-1-2 0,0 0 0,3 0 0,-5 0 0,0-2 0,1-1 0,-1 0 0,-2-1 0,-1 2 0,2-6 0,-2 3 0,1-3 0,-4-2 0,3 0 0,-3-4 0,3 0 0,0-6 0,-5 2 0,2-1 0,-3 0 0,0 2 0,-1 0 0,-4-3 0,-2 1 0,-2 1 0,1-1 0,-5-3 0,1 0 0,-3 0 0,-3 2 0,-3 1 0,-3-4 0,-3 1 0,-3 3 0,-1-1 0,-3 2 0,-1 3 0,-4 2 0,1-1 0,-1 2 0,-1 1 0,2 5 0,1 1 0,0 3 0,-2 0 0,0 0 0,0 5 0,3 0 0,3 2 0,1 3-324,-3 2-130,2 2-23,4 2-176,-1 2-123,-2 6-964,5-3-1426</inkml:trace>
        </inkml:traceGroup>
        <inkml:traceGroup>
          <inkml:annotationXML>
            <emma:emma xmlns:emma="http://www.w3.org/2003/04/emma" version="1.0">
              <emma:interpretation id="{50517226-34E9-4B94-8158-33A46DB1FD99}" emma:medium="tactile" emma:mode="ink">
                <msink:context xmlns:msink="http://schemas.microsoft.com/ink/2010/main" type="inkWord" rotatedBoundingBox="14538,9547 15538,9535 15550,10576 14550,10588"/>
              </emma:interpretation>
              <emma:one-of disjunction-type="recognition" id="oneOf42">
                <emma:interpretation id="interp208" emma:lang="en-IN" emma:confidence="0">
                  <emma:literal>%</emma:literal>
                </emma:interpretation>
                <emma:interpretation id="interp209" emma:lang="en-IN" emma:confidence="0">
                  <emma:literal>o</emma:literal>
                </emma:interpretation>
                <emma:interpretation id="interp210" emma:lang="en-IN" emma:confidence="0">
                  <emma:literal>O</emma:literal>
                </emma:interpretation>
                <emma:interpretation id="interp211" emma:lang="en-IN" emma:confidence="0">
                  <emma:literal>N</emma:literal>
                </emma:interpretation>
                <emma:interpretation id="interp212" emma:lang="en-IN" emma:confidence="0">
                  <emma:literal>0</emma:literal>
                </emma:interpretation>
              </emma:one-of>
            </emma:emma>
          </inkml:annotationXML>
          <inkml:trace contextRef="#ctx0" brushRef="#br3" timeOffset="5.16107E7">15105 9635 311,'-7'-10'606,"-4"2"-87,11 8-73,-18-16 17,8 9-63,0-1-34,10 8-31,-20-12-26,10 6-46,-2-1-14,12 7-33,-27-10-22,27 10-10,-30-5-14,30 5-2,-30-3-12,30 3-11,-34 1-4,16 2-4,0 1-20,2 2 16,-4 0-36,1 5 18,0-2-36,-1 3 24,4 2-31,-4 4 41,1 2-8,0 0-10,1 0-11,1 4-10,1 0-2,1 1-16,2 1-7,-1 0 0,2 2-7,3 2 0,-1-1 2,4 0-5,3 2 1,-2-4-10,5 3-3,0-1-4,5 3-32,1-1 38,0 0-42,3 0 44,1 1-43,-1 1 44,5-3-40,-1-1 36,2 0-41,1-2 40,1 1-41,2-2 41,1-1-34,0-3 30,0 0-4,4-3-8,-2 2-2,3-7-2,1 1-9,-2-3 9,1-2 0,2-4-3,-2 1 0,4-5 1,0-1-3,-2 2 0,2-6-3,0 0-1,0-1-3,2-3-4,-3 0-6,1-4 1,0 0-10,0-4-3,-2 0-41,-2-1 55,0-2-42,-1 2 52,0-5-45,-3 1 51,0-3-34,-2 2 30,-1-4-43,-3-1 51,0-1-42,-2-1 52,-1-3-4,-1-2-36,-4 2 36,-1-1-10,-4 0 9,-1-2 22,-2-1-27,-5 0-3,0 1-13,-3-1 7,-2 1 7,-1 2-47,-4-4 51,-2 2-44,2 3 54,-4 6-48,1-3 52,-2 7-52,-3 0 50,-1 3-47,1 1 48,-3 3-40,2 0 53,-1 6-72,4 1 17,0 1-91,1 4-34,1-1-76,20 3-65,-34 3-75,19 3-93,2 1-81,1-1-130,1 2-758,4 3-1031</inkml:trace>
          <inkml:trace contextRef="#ctx0" brushRef="#br3" timeOffset="5.161E7">14986 9857 180,'0'0'687,"0"0"-115,-19-4-53,19 4-25,0 0-32,0 0-66,0 0-3,0 0-40,0 0-4,-12-6-22,12 6-25,0 0 1,0 0-52,0 0 30,0 0-28,0 0-23,0 0-37,0 0-18,0 0-18,-12-8-2,12 8-43,0 0 8,0 0-59,0 0 27,0 0-40,0 0 19,0 0-40,-3 14-3,3-14 0,0 0-3,1 22-3,-1-22 2,5 22 0,-5-22 0,4 30-3,1-16-2,1 3-37,-2 3 41,1-1-31,0 3 27,0-2-33,-2 3 31,1 2-29,1-4 38,-2 4-36,1-3 40,-1 0-45,0 1 38,-1 0-38,1-5 35,0-1-33,-2 1 37,1 0-28,1-4-12,-3-14-77,3 28-22,-3-28-91,4 21-44,-4-21-42,2 17-34,-2-17-107,0 0-77,6 14-108,-6-14-146,0 0-521,0 0-893</inkml:trace>
        </inkml:traceGroup>
        <inkml:traceGroup>
          <inkml:annotationXML>
            <emma:emma xmlns:emma="http://www.w3.org/2003/04/emma" version="1.0">
              <emma:interpretation id="{72A61623-03AA-4177-962A-BFDDF886552B}" emma:medium="tactile" emma:mode="ink">
                <msink:context xmlns:msink="http://schemas.microsoft.com/ink/2010/main" type="inkWord" rotatedBoundingBox="16997,9313 17976,9301 17988,10382 17009,10393"/>
              </emma:interpretation>
              <emma:one-of disjunction-type="recognition" id="oneOf43">
                <emma:interpretation id="interp213" emma:lang="en-IN" emma:confidence="0">
                  <emma:literal>o</emma:literal>
                </emma:interpretation>
                <emma:interpretation id="interp214" emma:lang="en-IN" emma:confidence="0">
                  <emma:literal>8</emma:literal>
                </emma:interpretation>
                <emma:interpretation id="interp215" emma:lang="en-IN" emma:confidence="0">
                  <emma:literal>&amp;</emma:literal>
                </emma:interpretation>
                <emma:interpretation id="interp216" emma:lang="en-IN" emma:confidence="0">
                  <emma:literal>%</emma:literal>
                </emma:interpretation>
                <emma:interpretation id="interp217" emma:lang="en-IN" emma:confidence="0">
                  <emma:literal>O</emma:literal>
                </emma:interpretation>
              </emma:one-of>
            </emma:emma>
          </inkml:annotationXML>
          <inkml:trace contextRef="#ctx0" brushRef="#br3" timeOffset="5.16123E7">17482 9501 215,'-7'-14'735,"0"0"-142,1 3-57,0-3-45,-2 1-13,1 2-56,-1-2-18,-1 2-25,2 0-43,-1-2-39,-1 2-41,-1 4-13,1-4-20,-1 1-24,-1 3-26,-1 1-17,12 6-17,-25-11-15,25 11 42,-27-3-65,27 3 35,-28 0-54,11 3 34,2 3-34,-2-1 26,2 1-43,-2 5 40,-1 2-48,0 0 40,2 3-25,-3 3 40,1 0-38,1 2 24,1 1-4,2 3 9,1-1-3,4 2-76,-1 3-24,1-3 0,4 0 0,2 2 0,3 0 0,0 1 0,2-2 0,2 7 0,1-2 0,1 2 0,1-2 0,4-1 0,-2-2 0,2 2 0,0-1 0,2-1 0,1-1 0,-1-3 0,1 2 0,0-1 0,1-2 0,2-3 0,-1 2 0,2-1 0,1-5 0,-2-1 0,1-1 0,0 0 0,0-2 0,4 0 0,-3-2 0,2 2 0,-1-5 0,0 3 0,1-3 0,0 2 0,0-3 0,-1-2 0,-1 0 0,0-2 0,-1 1 0,-1-3 0,2 1 0,-19-2 0,34-3 0,-14 0 0,-2-1 0,1-1 0,2-4 0,-2 2 0,1-2 0,-1-2 0,0 0 0,1-2 0,-2 1 0,0-2 0,-1 0 0,0-1 0,-1-1 0,1-1 0,-4-1 0,4 0 0,-7 0 0,2-2 0,0 1 0,-3-4 0,-2 2 0,-1-4 0,0 1 0,0-5 0,-4 3 0,1-3 0,-6-2 0,0-2 0,-3 1 0,-5-2 0,4 3 0,-4 1 0,-4 2 0,2 1 0,-2 2 0,-1 1 0,-2 5 0,-2-2 0,0 1 0,-4 4 0,1 1 0,-1-1 0,1 4 0,-1 1 0,3 2 0,-3 2 0,0 0 0,0-1 0,2 5 0,-2-1-211,3 2-164,0 2-78,21 0-111,-37 2-139,22 2-240,-3-2-623,5 3-1209</inkml:trace>
          <inkml:trace contextRef="#ctx0" brushRef="#br3" timeOffset="5.16117E7">17403 9805 27,'0'0'760,"0"0"-152,0 0-47,0 0-25,-6-14-16,6 14-57,0 0 13,0 0-23,0 0-49,-4-13-1,4 13-68,0 0 22,0 0-83,0 0 15,0 0-46,0 0-33,0 0-25,0 0-23,0 0-11,0 0-8,0 0-10,0 0-6,-4 19-11,4-19-14,1 25-10,3-12-31,-2 2-61,2 1 0,-2 2 0,2-2 0,-1 1 0,-1 0 0,2 1 0,1 0 0,-4-3 0,2 3 0,2-2 0,-1 0 0,-2 0 0,2-1 0,-2 1 0,-2-16 0,6 27 0,-6-27 0,3 29 0,-3-29 0,4 20 0,-4-20 0,3 17-154,-3-17-138,5 14-75,-5-14-46,0 0-76,4 17-108,-4-17-111,0 0-196,0 0-451,0 0-956</inkml:trace>
        </inkml:traceGroup>
        <inkml:traceGroup>
          <inkml:annotationXML>
            <emma:emma xmlns:emma="http://www.w3.org/2003/04/emma" version="1.0">
              <emma:interpretation id="{E7897952-227A-4D43-8C4B-6447D75072B2}" emma:medium="tactile" emma:mode="ink">
                <msink:context xmlns:msink="http://schemas.microsoft.com/ink/2010/main" type="inkWord" rotatedBoundingBox="19314,9379 20357,9367 20370,10518 19328,10530"/>
              </emma:interpretation>
              <emma:one-of disjunction-type="recognition" id="oneOf44">
                <emma:interpretation id="interp218" emma:lang="en-IN" emma:confidence="0">
                  <emma:literal>7</emma:literal>
                </emma:interpretation>
                <emma:interpretation id="interp219" emma:lang="en-IN" emma:confidence="0">
                  <emma:literal>N</emma:literal>
                </emma:interpretation>
                <emma:interpretation id="interp220" emma:lang="en-IN" emma:confidence="0">
                  <emma:literal>o</emma:literal>
                </emma:interpretation>
                <emma:interpretation id="interp221" emma:lang="en-IN" emma:confidence="0">
                  <emma:literal>*</emma:literal>
                </emma:interpretation>
                <emma:interpretation id="interp222" emma:lang="en-IN" emma:confidence="0">
                  <emma:literal>0</emma:literal>
                </emma:interpretation>
              </emma:one-of>
            </emma:emma>
          </inkml:annotationXML>
          <inkml:trace contextRef="#ctx0" brushRef="#br3" timeOffset="5.16135E7">19636 9773 559,'0'0'664,"0"0"-85,2-18-22,-2 18-45,0 0-35,0-19-46,0 19-32,0 0-19,1-18-16,-1 18-37,0 0 6,0 0-72,0 0 4,0-18-70,0 18 7,0 0-63,0 0 38,0 0-21,0 0 1,0 0 1,6 25-11,-6-25-8,7 30-2,-2-8-23,1-2-16,0 5-9,0-4-15,-2 4-37,5-1 20,-4-1-50,1 1-7,0-2 0,1 0 0,-1-1 0,0 0 0,-1-1 0,0-2 0,-2 0 0,2-3 0,-2-2 0,1 1-16,-4-14-183,6 23-49,-6-23-84,6 18-59,-6-18-97,0 0-142,5 11-116,-5-11-881,0 0-1286</inkml:trace>
          <inkml:trace contextRef="#ctx0" brushRef="#br3" timeOffset="5.16143E7">19808 9440 442,'0'0'645,"-12"-13"-98,12 13-50,-17-14-67,17 14-33,-18-11-14,18 11-29,-19-11-34,19 11-20,-24-8-40,24 8-15,-25-5-9,25 5-29,-27-2-13,27 2-6,-28 0-16,10 0-14,3 3-25,-3 1 17,3 3-48,-1-1 34,-2 1-48,0 4 32,1 0-54,-1 2 51,3 2-54,-2-1 46,2 6-10,-3 1-10,3 0-26,1 2 10,1 0-2,1 1-1,3 2 18,-1 0-34,2 1 17,2-4-22,0 4-8,3 0 3,0-1-1,2 4-1,2-2 2,-1 1 0,5 2-6,-4-2-2,5 4-29,2 0 36,2-2-33,-2 0 3,1 0-13,3 0 0,-1-2 0,3-1 0,-1-1 0,1 2 0,1-3 0,3-2 0,-4 0 0,6 1 0,-2-5 0,1 3 0,2-4 0,-2 0 0,2-1 0,0 0 0,-1-4 0,-1-2 0,2 0 0,3-1 0,-2-1 0,2-3 0,-2-3 0,4 1 0,-1-4 0,2 0 0,-3-1 0,3-1 0,1-2 0,-1-2 0,-3-2 0,7-2 0,-4-1 0,1-2 0,-1-1 0,-2-1 0,1-2 0,-1-2 0,-3 0 0,-1 0 0,2-2 0,-4-4 0,-1 0 0,0-2 0,-3 1 0,-2-4 0,1-1 0,-4 3 0,-1-4 0,-3-1-12,0 1 24,-2 0-21,-4 2 2,-3 1 4,2 0 2,-5-3 1,-2 1-1,-1 0 3,-4 2-32,0-1 35,-5 3-28,-2-5 31,-2 2-27,-2 1 33,-3 1-30,0 1 35,-1 1-38,-3 3 33,-1 0-26,4 4 28,0 2-33,-2 1 33,0 3-34,3 0 35,-4 1-37,6 4 33,-1 1-57,2-1-13,-1 3-98,6 2-20,-2 0-93,1 2-51,2 4-59,2-3-87,-2 5-101,3 1-140,-3 3-873,5-2-1228</inkml:trace>
        </inkml:traceGroup>
        <inkml:traceGroup>
          <inkml:annotationXML>
            <emma:emma xmlns:emma="http://www.w3.org/2003/04/emma" version="1.0">
              <emma:interpretation id="{04D556E2-EE24-4EA4-8A7D-D2B737F2C0A3}" emma:medium="tactile" emma:mode="ink">
                <msink:context xmlns:msink="http://schemas.microsoft.com/ink/2010/main" type="inkWord" rotatedBoundingBox="21745,10283 22034,9270 22819,9493 22530,10507">
                  <msink:destinationLink direction="with" ref="{1133C716-73A1-4157-AD7A-5F4ED1368C0B}"/>
                  <msink:destinationLink direction="with" ref="{793FBF6A-3203-4657-8368-050B825040C9}"/>
                </msink:context>
              </emma:interpretation>
              <emma:one-of disjunction-type="recognition" id="oneOf45">
                <emma:interpretation id="interp223" emma:lang="en-IN" emma:confidence="0">
                  <emma:literal>%</emma:literal>
                </emma:interpretation>
                <emma:interpretation id="interp224" emma:lang="en-IN" emma:confidence="0">
                  <emma:literal>¥ Q</emma:literal>
                </emma:interpretation>
                <emma:interpretation id="interp225" emma:lang="en-IN" emma:confidence="0">
                  <emma:literal>T</emma:literal>
                </emma:interpretation>
                <emma:interpretation id="interp226" emma:lang="en-IN" emma:confidence="0">
                  <emma:literal>€ Q</emma:literal>
                </emma:interpretation>
                <emma:interpretation id="interp227" emma:lang="en-IN" emma:confidence="0">
                  <emma:literal>°</emma:literal>
                </emma:interpretation>
              </emma:one-of>
            </emma:emma>
          </inkml:annotationXML>
          <inkml:trace contextRef="#ctx0" brushRef="#br3" timeOffset="5.16347E7">22491 9502 31,'0'0'647,"-2"-17"-164,2 17-38,0 0-34,-1-18-34,1 18-38,0 0-23,-6-16-4,6 16-7,0 0-46,-6-19 5,6 19-36,-6-14 1,6 14-28,-8-9-4,8 9-10,-10-9-10,10 9-13,-9-10-6,9 10-18,-14-7-13,14 7-6,-16-5-13,16 5-11,-19-2-13,19 2-2,-23-4 6,23 4-7,-28 4-8,28-4-5,-30 3-8,17 1 57,-4 2-58,2-4 42,-1 3-51,1 0 37,0 1-44,-1 0 31,2-1-27,1 4 25,-2-3-40,2 4 26,-2 2-23,0-3 35,0 6-40,1-3 25,2 3-31,-1 0 37,3 3-5,-2-4-9,1 3 2,1 1-1,1 0-4,-5 1-4,7-1-7,-2 0-33,3 2 0,-3 0 0,2 0 0,1 1 0,1-1 0,1-1 0,2 0 0,-1 3 0,0-4 0,3 1 0,-3 0 0,3 0 0,0 0 0,3-1 0,-3 0 0,0 2 0,5-3 0,-4 2 0,4 0 0,-2-1 0,3 0 0,-3 0 0,0-3 0,4 4 0,-1-1 0,0-4 0,1 1 0,2 3 0,0-5 0,0 0 0,2 0 0,-2-2 0,0 1 0,3 0 0,1-1 0,-3-3 0,2 2 0,2-1 0,-2-1 0,0 0 0,0 0 0,-1-1 0,-11-7 0,24 9 0,-24-9 0,26 13 0,-26-13 0,27 4 0,-27-4 0,25 3 0,-25-3 0,24 2 0,-24-2 0,27-2 0,-27 2 0,23-3 0,-6 0 0,-17 3 0,27-8 0,-27 8 0,27-8 0,-14 3 0,0 0 0,-1-3 0,2 3 0,-4-2 0,2 1 0,0-2 0,0 1 0,-3 0 0,4-3 0,-5 2 0,4-3 0,-5 0 0,5-1 0,-4 3 0,4-3 0,-5-1 0,2-2 0,1 4 0,-1-3 0,-3 2 0,0-2 0,2 1 0,-1-2 0,-1 0 0,0 1 0,-1 0 0,-2-1 0,3 0 0,-6-1 0,2-2 0,1 3 0,-3-3 0,0 0 0,0-1 0,-3-1 0,1-2 0,-4-1 0,3 2 0,-2 1 0,-1-2 0,-3 1 0,2-1 0,-4 3 0,2-1 0,-1 1 0,1 0 0,-3 2 0,-1-1 0,-1 3 0,1 1 0,-2-1 0,-2 2 0,3 2 0,-4 0 0,1 2 0,-2 1 0,-1 0 0,0 1 0,2 2 0,-2 2 0,1-1 0,1 1-59,-1 2-329,19 1-76,-36-3-91,21 6-147,15-3-190,-33 4-733,33-4-1280</inkml:trace>
          <inkml:trace contextRef="#ctx0" brushRef="#br3" timeOffset="5.16338E7">22264 9731 519,'0'0'526,"0"0"-69,0 0-28,-6-17-8,6 17-21,0 0-1,0 0-28,6-17-3,-6 17-20,0 0-28,1-15-16,-1 15-7,0 0-16,0 0-19,0 0 19,5-15-70,-5 15 27,0 0-79,0 0 27,0 0-73,0 0 32,0 0-36,0 0 42,0 0-34,-5 22 20,5-22-7,-1 22-7,1-22-22,0 27-7,1-11-9,-2-1-10,2 2-41,2 1-34,0 0 0,3-1 0,-6-3 0,5 4 0,-4-1 0,1-1 0,2 0 0,-4-16 0,3 28 0,-3-28 0,5 28 0,-5-28-59,3 21-145,-3-21-92,4 17-50,-4-17-47,2 17-74,-2-17-88,0 0-78,3 19-109,-3-19-686,0 0-1039</inkml:trace>
          <inkml:trace contextRef="#ctx0" brushRef="#br3" timeOffset="5.17138E7">21831 10120 579,'0'0'420,"0"0"-27,-12-8-74,12 8-10,0 0-37,-12-8-39,12 8-15,0 0-14,0 0-28,0 0-9,-7-12-24,7 12-8,0 0-24,0 0-5,0 0-24,0 0-2,0 0-20,5-12-6,-5 12-16,0 0 8,0 0 7,20 0-2,-20 0-11,15 2 1,-15-2-14,26 5 3,-26-5-3,25 7 2,-12-1-6,4-2-14,2 0 20,-2 1-2,-2 0 0,1 0-2,2 1-12,-3-1 2,1 1-5,1 0 14,-5-1 21,1 1-7,0 1 10,-13-7 7,21 11 4,-21-11-11,18 11 9,-18-11-8,6 13-9,-6-13-3,3 13-6,-3-13-8,0 0-4,-1 19-3,1-19-3,-3 17-3,3-17-7,-8 13-13,8-13-35,-10 18-37,10-18-63,-9 20-66,3-9-41,0 2-73,1 0-36,-2 0-93,1 0-590,0 2-662</inkml:trace>
        </inkml:traceGroup>
        <inkml:traceGroup>
          <inkml:annotationXML>
            <emma:emma xmlns:emma="http://www.w3.org/2003/04/emma" version="1.0">
              <emma:interpretation id="{61834745-2BE1-413B-B721-3159289CB1B7}" emma:medium="tactile" emma:mode="ink">
                <msink:context xmlns:msink="http://schemas.microsoft.com/ink/2010/main" type="inkWord" rotatedBoundingBox="24025,9459 24942,9448 24958,10786 24041,10797"/>
              </emma:interpretation>
            </emma:emma>
          </inkml:annotationXML>
          <inkml:trace contextRef="#ctx0" brushRef="#br3" timeOffset="5.17229E7">24037 10416 286,'0'0'445,"0"0"-60,0 0-67,0 0-54,0 0-34,0 0-27,0 0-31,0 0-25,0 0-17,9-12-29,-9 12 10,0 0-18,16-6 9,-16 6-32,14-5 15,-14 5-17,22-1 2,-22 1-19,24-4 12,-24 4-22,31 0 10,-14 3-19,2-3 12,1 1-19,-1 3 10,3-2-11,-2 3 10,4-3-8,-2 4 12,0-1-13,1 1 18,-4 1-2,4-1 4,-6 3-2,3 0 26,-5 2-17,1-2 6,-2 2-12,-6 0 1,3 2-12,-5-1 6,-2 1-15,-1 2 3,-3-15-16,-4 32 2,1-15-25,-3 1-37,-5 2-54,0 1-20,0 0-82,-5 4-30,1-2-107,1 1-124,-2-4-432,-3 4-460</inkml:trace>
          <inkml:trace contextRef="#ctx0" brushRef="#br3" timeOffset="5.16463E7">24568 9723 600,'0'0'560,"0"0"-55,-3-18-28,3 18-11,0 0-26,-6-18-13,6 18-36,0 0-24,0 0-29,-3-16-22,3 16-13,0 0-45,0 0 6,0 0-59,-4-13 24,4 13-69,0 0 13,0 0-53,0 0 52,0 0-53,0 0 48,1 18-39,-1-18-7,9 21-7,-6-7-8,0 0-19,5 3-13,-3 1-14,1 2-10,2 0-12,-2 2-9,0-2-6,1 2-2,-1-1-35,0-1 25,2 2-23,-2-2 42,0-1-49,-5-2 19,5 0-77,0-3-3,0 0-108,-6-14-31,7 24-59,-7-24-43,6 21-47,-6-21-152,3 14-90,-3-14-135,0 0-684,0 0-1039</inkml:trace>
          <inkml:trace contextRef="#ctx0" brushRef="#br3" timeOffset="5.16469E7">24686 9568 248,'-8'-18'627,"8"18"-122,-12-17-58,12 17-36,-7-17-29,7 17-14,-12-14-22,12 14-21,-13-15-18,13 15-30,-14-13-35,14 13-30,-13-10-31,13 10-4,-15-8-14,15 8-15,-19-3-18,19 3-8,-21 2-12,21-2-3,-23 4 12,8 1 9,2 0-33,0 5 16,-7 0-38,7 2 38,-7 2-48,4 0 36,0 7-31,-2-3 27,1 2-9,-2 4-7,5 1-7,-2-1-16,6 5-1,-2-1-8,-2 3-4,8-2-6,-1 2-9,1 0-10,3 0-41,0-3 47,0 1-49,6 1 39,0-2-36,0 5 51,3-2-54,1-1 53,2-2-53,2 0 52,1-2-52,1 0 50,3-4-48,1-2 40,2-2-40,1-5 49,-1-1-58,3-4 60,2 0-51,2-5 49,2-1-49,-1-4 44,1-4-46,5-1 48,0-3-57,-1-4 49,3-4-46,-2-2 62,-1-2-66,1-4 47,-4 1-46,-3-4 52,-3 1-2,-1-3-6,-5 3 2,-6 0-1,0-2-50,-2-1 54,-8 4-44,-2-4 41,-5 0-32,-3-2 44,-4-3-56,-7 4 59,1-3-48,-4 8 46,0 3-52,0 5 50,-2 0-54,-1 6 32,10 0-91,-6 6-53,-2 1-84,4 3-73,20 3-115,-35 9-165,15-2-185,1 3-729,-4 8-1122</inkml:trace>
        </inkml:traceGroup>
        <inkml:traceGroup>
          <inkml:annotationXML>
            <emma:emma xmlns:emma="http://www.w3.org/2003/04/emma" version="1.0">
              <emma:interpretation id="{7AC14945-61B2-4077-8339-0A82A4304F2B}" emma:medium="tactile" emma:mode="ink">
                <msink:context xmlns:msink="http://schemas.microsoft.com/ink/2010/main" type="inkWord" rotatedBoundingBox="26660,9720 27640,9708 27652,10774 26673,10786"/>
              </emma:interpretation>
              <emma:one-of disjunction-type="recognition" id="oneOf46">
                <emma:interpretation id="interp228" emma:lang="en-IN" emma:confidence="0">
                  <emma:literal>%</emma:literal>
                </emma:interpretation>
                <emma:interpretation id="interp229" emma:lang="en-IN" emma:confidence="0">
                  <emma:literal>&amp;</emma:literal>
                </emma:interpretation>
                <emma:interpretation id="interp230" emma:lang="en-IN" emma:confidence="0">
                  <emma:literal>o</emma:literal>
                </emma:interpretation>
                <emma:interpretation id="interp231" emma:lang="en-IN" emma:confidence="0">
                  <emma:literal>N</emma:literal>
                </emma:interpretation>
                <emma:interpretation id="interp232" emma:lang="en-IN" emma:confidence="0">
                  <emma:literal>*</emma:literal>
                </emma:interpretation>
              </emma:one-of>
            </emma:emma>
          </inkml:annotationXML>
          <inkml:trace contextRef="#ctx0" brushRef="#br3" timeOffset="5.17312E7">27150 10104 360,'0'0'803,"6"-15"-130,-6 15-42,6-13-46,-6 13-62,6-13-6,-6 13-57,0 0-46,7-14-51,-7 14-34,0 0-36,0 0 10,6-15-91,-6 15 33,0 0-31,0 0 33,9 11-53,-9-11 11,4 18-49,-1-4-22,-3-14-15,6 31-22,-3-11-18,-1-1-44,2 3-35,-1 1 0,2-2 0,-2 3 0,0-3 0,0 0 0,1-1 0,-2-1 0,-1-1-101,2-4-121,0-1-47,-3-13-64,3 28-31,-3-28-107,2 18-128,-2-18-63,0 0-131,-5 20-599,5-20-992</inkml:trace>
          <inkml:trace contextRef="#ctx0" brushRef="#br3" timeOffset="5.17317E7">27375 9842 771,'-3'-25'727,"3"25"-73,-8-20-62,2 8-90,-3 1-33,9 11-65,-19-19-14,9 9-49,-4 4-32,-1-1-27,-1 0-45,-5 3-19,2 1-14,-2-1-28,-3 4 11,-4 4-63,2 1 38,-4 1-67,-2 3 41,0 5-42,-4 3 19,1 5 2,2-1-32,3 7-5,-4 6-37,-2 4 27,6 2-40,0 4 26,2 2-38,6 3 31,4-1-40,3-2 29,4 0-37,2 2 29,5 1-32,2-3 28,2 3-27,3-1 25,6-4-40,0 0 34,5-2-1,4-8 0,1 1-6,3-3 7,4-5-11,7-7-2,-4-5-28,7-4 32,-2-4-37,8-6 32,-2-4-29,8-5 11,3-3-1,6-7 29,-4-2-39,1-4 36,-6-1-26,2-3 32,-6-3-25,-1 0 26,-6-1-36,-4-5 35,0 0-32,-8 3 17,-5-5-17,-3 1 26,-5-3-17,-1-1 24,-5 0-34,-5 1 25,-2 2-30,-4-5 41,-4 3-30,-1 2 32,-1 4-32,0 5 34,-3 1-41,-1 2 44,2 3-50,-1 5 26,-1 3-67,2 0-7,3 6-78,-2 2-34,12 8-77,-21-8-60,21 8-54,-18 3-127,18-3-70,-8 16-133,8-16-731,-3 16-1049</inkml:trace>
        </inkml:traceGroup>
        <inkml:traceGroup>
          <inkml:annotationXML>
            <emma:emma xmlns:emma="http://www.w3.org/2003/04/emma" version="1.0">
              <emma:interpretation id="{08557FF9-9A6A-4FBE-97A0-E10856CF1ABE}" emma:medium="tactile" emma:mode="ink">
                <msink:context xmlns:msink="http://schemas.microsoft.com/ink/2010/main" type="inkWord" rotatedBoundingBox="28896,9284 30170,9269 30186,10674 28912,10689"/>
              </emma:interpretation>
              <emma:one-of disjunction-type="recognition" id="oneOf47">
                <emma:interpretation id="interp233" emma:lang="en-IN" emma:confidence="0">
                  <emma:literal>&amp;</emma:literal>
                </emma:interpretation>
                <emma:interpretation id="interp234" emma:lang="en-IN" emma:confidence="0">
                  <emma:literal>%</emma:literal>
                </emma:interpretation>
                <emma:interpretation id="interp235" emma:lang="en-IN" emma:confidence="0">
                  <emma:literal>8</emma:literal>
                </emma:interpretation>
                <emma:interpretation id="interp236" emma:lang="en-IN" emma:confidence="0">
                  <emma:literal>o</emma:literal>
                </emma:interpretation>
                <emma:interpretation id="interp237" emma:lang="en-IN" emma:confidence="0">
                  <emma:literal>D</emma:literal>
                </emma:interpretation>
              </emma:one-of>
            </emma:emma>
          </inkml:annotationXML>
          <inkml:trace contextRef="#ctx0" brushRef="#br3" timeOffset="5.17326E7">29621 9489 276,'-6'-22'843,"-2"6"-155,1-3-30,-3 1-106,1 0-64,-3 1-15,-2 3-63,1-3-36,-2 3-46,-2 1-7,1 2-54,-3 0-1,-1 4-38,-1 1-18,-1 1-29,1 3-2,0 2-24,-4 3-9,-2 3-8,-1 4-18,-1 4-14,-6 3-9,5 8-10,-3 0-17,-1 10-4,2 4 12,1-1-41,4 7 23,0 5-32,5-1 24,3 5-40,-1 1 32,5 3-36,3 0 2,2 2-6,7-8-7,-2 3 9,5 0 0,0 1-6,5-1 4,2 4-9,7-1 4,1-1 31,9-6-37,-1-1 30,10-5-34,0-5 29,7-3-31,4-8 28,3-3-28,6-8 26,-4-5-32,3-6 6,5-6-2,-1-4 7,13-8 1,-2-3-3,0-7 3,-1 0 2,-5-7 0,-1-4 0,-7-2 5,-2-5-3,-3-6 8,-7 1-4,-2-6-1,-6-3 4,-6-4 1,-8 0 29,-5 0-15,-8 6 18,-6 3 0,-5 1-13,-4 2-24,-4 2 0,-4 2 0,-3 3 0,-3 3 0,-2 3 0,-2 2 0,-1 4 0,-4 2 0,1 3 0,4 7 0,-1-3-246,1 5-131,0 1-90,3 5-172,5 0-194,2 3-944,0 3-1474</inkml:trace>
          <inkml:trace contextRef="#ctx0" brushRef="#br3" timeOffset="5.17321E7">29428 9693 61,'-13'-12'894,"13"12"-164,-12-10-50,12 10-47,0 0-57,-12-15-22,12 15-78,0 0-43,-9-9-48,9 9-39,0 0-41,0 0-15,0 0 16,0 0-27,-12 7 18,12-7-44,-1 22 25,-2-5-63,3 1-15,3 2-200,-3 3 0,1 3 0,-1-1 0,2 2 0,1 0 0,-2 2 0,1-4 0,1-1 0,0 0 0,1 0 0,-2-1 0,2-4 0,-2-1 0,1-3 0,1 1 0,1-3-324,-5-13-127,4 20-82,-4-20-142,9 17-111,-9-17-928,0 0-1393</inkml:trace>
        </inkml:traceGroup>
        <inkml:traceGroup>
          <inkml:annotationXML>
            <emma:emma xmlns:emma="http://www.w3.org/2003/04/emma" version="1.0">
              <emma:interpretation id="{48B67C13-BC75-4DD5-BC36-25DE1B507D3D}" emma:medium="tactile" emma:mode="ink">
                <msink:context xmlns:msink="http://schemas.microsoft.com/ink/2010/main" type="inkWord" rotatedBoundingBox="31458,9665 32128,9658 32147,11309 31478,11317"/>
              </emma:interpretation>
              <emma:one-of disjunction-type="recognition" id="oneOf48">
                <emma:interpretation id="interp238" emma:lang="en-IN" emma:confidence="0">
                  <emma:literal>}</emma:literal>
                </emma:interpretation>
                <emma:interpretation id="interp239" emma:lang="en-IN" emma:confidence="0">
                  <emma:literal>¥</emma:literal>
                </emma:interpretation>
                <emma:interpretation id="interp240" emma:lang="en-IN" emma:confidence="0">
                  <emma:literal>k</emma:literal>
                </emma:interpretation>
                <emma:interpretation id="interp241" emma:lang="en-IN" emma:confidence="0">
                  <emma:literal>{</emma:literal>
                </emma:interpretation>
                <emma:interpretation id="interp242" emma:lang="en-IN" emma:confidence="0">
                  <emma:literal>b</emma:literal>
                </emma:interpretation>
              </emma:one-of>
            </emma:emma>
          </inkml:annotationXML>
          <inkml:trace contextRef="#ctx0" brushRef="#br3" timeOffset="5.17463E7">31504 10850 757,'0'0'853,"0"0"-165,-19-1-82,19 1-51,0 0-32,-10 12-41,10-12-98,0 0-21,-2 25-71,2-25-4,6 25-50,0-8-21,2 0-50,-1-1-26,5 3-36,-3-1-12,4 0-29,1-1-5,-2-3 16,6 3-48,-2-3-31,2-1-29,1-1-34,2-1-34,3-3-34,-2 0-28,1-3-36,2-3-20,2-2-17,0-2-51,-2-2 33,2-1-2,0-1 35,3-5 19,-2-2 42,-3 0 22,1-3 27,-4 1 20,0-4 33,1-2 31,-4 1 42,-2 0 75,-4 4 28,-1-1 69,0 3-5,-5 3 54,1 0-1,-8 11 11,0 0 4,0 0 10,0 0 9,0 0-4,0 0-26,-12 15-1,4-1-35,-1 3-31,-2 1-55,0 2-3,2 2-29,-3-2-12,3 2-16,-1-1-52,1 2-64,-2-1-115,4 1-85,-2 1-83,2-1-76,-1-2-142,-2 10-114,1-3-224,-3-4-464,1-3-962</inkml:trace>
          <inkml:trace contextRef="#ctx0" brushRef="#br3" timeOffset="5.1746E7">31712 9770 415,'0'0'694,"-2"-18"-69,2 18-53,0-20-27,0 20-37,-3-20-14,3 20-19,-1-15-33,1 15-33,-2-16-9,2 16-32,0 0-35,-4-18-40,4 18-39,0 0-19,0 0-27,0 0 7,0 0 16,0 0 4,-11 15-1,8 0-228,2 3-6,1 6 0,-2 1 0,2 6 0,2 0 0,-1 6 0,2 1 0,2 2 0,-1 6 0,2-1 0,-3 4 0,3 2 0,0-4 0,-1 2 0,-2 1 0,3-3 0,0 2 0,-2-3 0,2-1 0,-1 0 0,-1-9 0,2 1 0,-3-1 0,1-2 0,2 0 0,-3-3 0,0-4 0,0 0 0,0-2 0,-1-4 0,-1-1 0,4-4 0,-4 2 0,-1-18 0,2 29 0,-2-29 0,3 21 0,-3-21 0,1 17-182,-1-17-434,0 0-87,-4 21-63,4-21-67,0 0-779,-14 13-1266</inkml:trace>
        </inkml:traceGroup>
      </inkml:traceGroup>
    </inkml:traceGroup>
    <inkml:traceGroup>
      <inkml:annotationXML>
        <emma:emma xmlns:emma="http://www.w3.org/2003/04/emma" version="1.0">
          <emma:interpretation id="{FE342ACC-17F0-418B-88AF-7E81EDA9E9AF}" emma:medium="tactile" emma:mode="ink">
            <msink:context xmlns:msink="http://schemas.microsoft.com/ink/2010/main" type="paragraph" rotatedBoundingBox="2893,11863 31792,12188 31770,14198 2870,138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B967A4D-EB2A-4E75-A4E6-21638C1EC898}" emma:medium="tactile" emma:mode="ink">
              <msink:context xmlns:msink="http://schemas.microsoft.com/ink/2010/main" type="line" rotatedBoundingBox="2893,11863 31792,12188 31770,14198 2870,13874"/>
            </emma:interpretation>
          </emma:emma>
        </inkml:annotationXML>
        <inkml:traceGroup>
          <inkml:annotationXML>
            <emma:emma xmlns:emma="http://www.w3.org/2003/04/emma" version="1.0">
              <emma:interpretation id="{71052BD4-D66E-4CFC-B832-C48F1CDDD251}" emma:medium="tactile" emma:mode="ink">
                <msink:context xmlns:msink="http://schemas.microsoft.com/ink/2010/main" type="inkWord" rotatedBoundingBox="2890,12162 3407,12167 3399,12855 2882,12849"/>
              </emma:interpretation>
              <emma:one-of disjunction-type="recognition" id="oneOf49">
                <emma:interpretation id="interp243" emma:lang="en-IN" emma:confidence="0">
                  <emma:literal>K</emma:literal>
                </emma:interpretation>
                <emma:interpretation id="interp244" emma:lang="en-IN" emma:confidence="0">
                  <emma:literal>k</emma:literal>
                </emma:interpretation>
                <emma:interpretation id="interp245" emma:lang="en-IN" emma:confidence="0">
                  <emma:literal>r</emma:literal>
                </emma:interpretation>
                <emma:interpretation id="interp246" emma:lang="en-IN" emma:confidence="0">
                  <emma:literal>1s</emma:literal>
                </emma:interpretation>
                <emma:interpretation id="interp247" emma:lang="en-IN" emma:confidence="0">
                  <emma:literal>1</emma:literal>
                </emma:interpretation>
              </emma:one-of>
            </emma:emma>
          </inkml:annotationXML>
          <inkml:trace contextRef="#ctx0" brushRef="#br1" timeOffset="4.932E7">2890 12240 640,'0'0'838,"0"-17"-118,0 17-65,0-17-17,0 17-38,0-15-54,0 15-60,0-13-36,0 13-38,0 0-51,0-16-55,0 16-50,0 0-34,0 0 4,0 0 6,0 0 1,0 0 20,0 0-136,3 10-117,-2 3 0,0 0 0,0 5 0,1 1 0,0 3 0,1 2 0,-2 0 0,0 3 0,-1-1 0,1 1 0,-1 2 0,2-3 0,-2 2 0,0-1 0,1 0 0,-1-1 0,0 0 0,0-2 0,0 0 0,0-3 0,0 0 0,0-1 0,-1-2 0,1 1 0,0-1 0,0-4 0,0 0 0,0-1 0,-2 0 0,2-1 0,0-12 0,-1 20-437,1-20-121,1 14-117,-1-14-111,-1 11-153,1-11-582,0 0-1153</inkml:trace>
          <inkml:trace contextRef="#ctx0" brushRef="#br1" timeOffset="4.93205E7">3230 12337 922,'11'-12'851,"-2"0"-109,0 2-82,0 0-21,-1 0-73,0 3-72,-8 7-46,11-12-33,-5 5-42,-6 7-37,7-9-43,-7 9-37,0 0-13,8-5-14,-8 5-27,0 0-4,0 0-30,-9 9-21,2-2-138,-2-1-9,-1 2 0,-4 3 0,-4 2 0,0 1 0,-4 0 0,-2 3 0,-1-1 0,-1 1 0,2-2 0,1 1 0,-2-1 0,2-2 0,3-1 0,2 0 0,0-3 0,4-1 0,-1 0 0,3-2 0,2 0 0,-1-1 0,11-5 0,-15 6 0,15-6 0,-10 5 0,10-5 0,0 0 0,0 0 0,8 10 0,-8-10 0,17 7 0,-3-2 0,1 2 0,4 1 0,3 1 0,-2 1 0,6 3 0,-2 0 0,0-1 0,0 1 0,-1 1 0,-1-3 0,-1 1 0,-2-1 0,0-1 0,-1-1 0,0 1 0,-3-1 0,-2-1 0,1-1 0,-1 0 0,-3-3 0,-1 2 0,1-2 0,-1-1 0,-9-3 0,16 7 0,-16-7 0,11 5 0,-11-5 0,9 4 0,-9-4 0,0 0 0,13 4 0,-13-4 0,0 0 0,0 0 0,0 0 0,0 0 0,10-2 0,-10 2 0,0 0 0,0 0-550,0-13-381,0 13-1182,0 0-1883</inkml:trace>
        </inkml:traceGroup>
        <inkml:traceGroup>
          <inkml:annotationXML>
            <emma:emma xmlns:emma="http://www.w3.org/2003/04/emma" version="1.0">
              <emma:interpretation id="{C791AEF1-5B0E-4370-84A1-734F4A308769}" emma:medium="tactile" emma:mode="ink">
                <msink:context xmlns:msink="http://schemas.microsoft.com/ink/2010/main" type="inkWord" rotatedBoundingBox="4123,12564 4424,12199 4778,12492 4477,12857"/>
              </emma:interpretation>
              <emma:one-of disjunction-type="recognition" id="oneOf50">
                <emma:interpretation id="interp248" emma:lang="en-IN" emma:confidence="0">
                  <emma:literal>€ 0</emma:literal>
                </emma:interpretation>
                <emma:interpretation id="interp249" emma:lang="en-IN" emma:confidence="0">
                  <emma:literal>£ 0</emma:literal>
                </emma:interpretation>
                <emma:interpretation id="interp250" emma:lang="en-IN" emma:confidence="0">
                  <emma:literal>to</emma:literal>
                </emma:interpretation>
                <emma:interpretation id="interp251" emma:lang="en-IN" emma:confidence="0">
                  <emma:literal>-to</emma:literal>
                </emma:interpretation>
                <emma:interpretation id="interp252" emma:lang="en-IN" emma:confidence="0">
                  <emma:literal>€0</emma:literal>
                </emma:interpretation>
              </emma:one-of>
            </emma:emma>
          </inkml:annotationXML>
          <inkml:trace contextRef="#ctx0" brushRef="#br1" timeOffset="4.93283E7">4352 12422 365,'0'0'592,"-23"0"-57,10 1-19,13-1-14,-23 1-64,12 1 0,11-2-34,-21 0-21,21 0-29,-15 3-28,15-3 23,-13 3 29,13-3 9,0 0-15,0 0-42,0 0-19,0 0-13,13 7-30,-13-7-35,24-2-19,-7-1-40,2 0-150,2 1-24,4-1 0,0-1 0,1-2 0,1 2 0,-2 1 0,1-2 0,-3-1 0,1 3 0,-3 0 0,-3-1 0,-1 1-308,-1 1-94,-5-1-64,1 1-86,-12 2-90,16-1-81,-16 1-892,0 0-1267</inkml:trace>
          <inkml:trace contextRef="#ctx0" brushRef="#br1" timeOffset="4.93285E7">4289 12655 393,'-10'8'953,"3"-3"-118,7-5-94,-8 8-39,8-8-55,0 0-82,0 0-29,7 11-53,-7-11-29,14 1-82,0-2-41,2-1-54,2 1-58,1 0-45,3-2-37,-1 0-69,3-1-78,1 2-87,0-1-135,0 1-104,3-1-125,-1 0-133,-1 7-154,2-2-962,3 0-1388</inkml:trace>
        </inkml:traceGroup>
        <inkml:traceGroup>
          <inkml:annotationXML>
            <emma:emma xmlns:emma="http://www.w3.org/2003/04/emma" version="1.0">
              <emma:interpretation id="{70228139-9DDA-458A-807C-287FC236635E}" emma:medium="tactile" emma:mode="ink">
                <msink:context xmlns:msink="http://schemas.microsoft.com/ink/2010/main" type="inkWord" rotatedBoundingBox="5576,11893 6652,11906 6638,13142 5563,13130"/>
              </emma:interpretation>
            </emma:emma>
          </inkml:annotationXML>
          <inkml:trace contextRef="#ctx0" brushRef="#br1" timeOffset="4.93862E7">6652 11918 24,'0'0'809,"0"0"-170,0 0-50,0 0-42,-1-12-59,1 12-43,0 0-60,0 0-28,0 0-61,0 0-12,0 0-48,0 0-2,0 0-46,0 0 10,0 0-38,0 0 54,0 0-19,0 0-7,-15 4-11,15-4-15,-12 15-2,4-5-13,-2 2-16,-3 1-24,-1 3 9,-5 2 0,-1 3-14,-2 3 21,-4 1-43,-1 0 24,1 2-34,-1 1-7,-1 3-6,-2-1-57,-4 10 0,-2-1 0,0 2 0,-1 0 0,0 0 0,1 2 0,0-1 0,1 1 0,-3 1 0,2-2 0,1-2 0,1 1 0,-1 0 0,7-9 0,1 1 0,0-2 0,4-1 0,-1-1 0,1-2 0,4-5 0,2-1 0,-1 0 0,5-4 0,0-1 0,1-4 0,3 0 0,0-1 0,3-3 0,-1-1 0,1 1 0,6-8 0,-10 12 0,10-12 0,-8 9 0,8-9 0,-6 8 0,6-8 0,0 0 0,-7 9 0,7-9 0,0 0 0,-6 7 0,6-7 0,0 0 0,0 0 0,0 0 0,-8 5 0,8-5 0,0 0 0,0 0 0,0 0 0,0 0 0,0 0 0,4-12 0,-4 12-406,10-12-623,-3 5-1099,0-1-1899</inkml:trace>
          <inkml:trace contextRef="#ctx0" brushRef="#br1" timeOffset="4.9345E7">6180 12264 355,'4'-8'519,"-4"8"-71,0 0-44,0 0-12,4-9-26,-4 9-31,0 0 1,0 0-23,0 0-17,1-14-7,-1 14-21,0 0-32,0 0-5,0-12 1,0 12-5,0 0-11,0 0-8,-1-13-7,1 13-13,0 0 2,0 0-31,-4-11-19,4 11 42,0 0-62,-6-8 32,6 8-50,0 0 38,-10-6-38,10 6 22,0 0-43,-12-6 34,12 6-31,-11-2 20,11 2-47,-12-3 30,12 3-11,0 0 30,-19 3-96,19-3-10,-14 2 0,14-2 0,-15 5 0,6-2 0,9-3 0,-16 7 0,16-7 0,-15 9 0,7-5 0,0 2 0,0 1 0,0-2 0,2 2 0,-2 0 0,-1 0 0,3 0 0,-2 1 0,0-1 0,1 3 0,0-3 0,1 3 0,1-2 0,-2 2 0,0-1 0,2-1 0,-1 1 0,3 2 0,-3-1 0,3 0 0,-4 0 0,3 0 0,1 0 0,0 1 0,-1-1 0,2 1 0,-1-1 0,0 0 0,1 0 0,0 1 0,-1-2 0,2 2 0,1-11 0,-2 20 0,2-20 0,-1 19 0,1-19 0,-1 18 0,1-18 0,1 19 0,-1-19 0,1 20 0,-1-20 0,3 18 0,0-7 0,0-2 0,0 0 0,1 2 0,-4-11 0,6 16 0,-1-6 0,-1-1 0,1-1 0,1 1 0,0-1 0,-3 1 0,4-1 0,-2-1 0,1 1 0,1-1 0,-2 0 0,1 1 0,1-1 0,0-1 0,0 2 0,-7-8 0,12 13 0,-5-6 0,0-2 0,-7-5 0,13 11 0,-5-6 0,-8-5 0,15 9 0,-7-5 0,-8-4 0,15 8 0,-15-8 0,16 6 0,-16-6 0,15 7 0,-15-7 0,15 4 0,-15-4 0,17 3 0,-17-3 0,15 2 0,-15-2 0,18 0 0,-18 0 0,18-2 0,-18 2 0,18-3 0,-18 3 0,20-3 0,-20 3 0,20-5 0,-20 5 0,20-4 0,-11 0 0,-9 4 0,19-8 0,-10 3 0,0 2 0,0-2 0,0 1 0,-1-1 0,2-2 0,-1 2 0,0 0 0,1-2 0,-1 2 0,0-1 0,-2 0 0,4-1 0,-1-3 0,-2 5 0,-1-2 0,2 0 0,-1 0 0,-2 0 0,3-1 0,-3 0 0,1 0 0,-1 0 0,2 1 0,-2 0 0,-1-1 0,2 0 0,-2-1 0,-5 9 0,10-14 0,-10 14 0,9-15 0,-5 8 0,-4 7 0,6-15 0,-2 8 0,-4 7 0,6-14 0,-6 14 0,6-15 0,-6 15 0,3-13 0,-3 13 0,4-14 0,-4 14 0,3-15 0,-3 15 0,2-14 0,-2 14 0,2-17 0,-2 17 0,2-19 0,-2 19 0,2-17 0,-2 17 0,0-16 0,0 16 0,0-17 0,0 17 0,-2-17 0,2 17 0,-4-17 0,4 17 0,-3-17 0,3 17 0,-7-16 0,3 8 0,-1 0 0,-1-1 0,0 1 0,-2 1 0,-1-3 0,-3 3 0,1 0 0,-2-2 0,0 3 0,-3-3 0,0 4 0,-1-1 0,-4 0 0,-1 1 0,-2 0 0,0 0 0,-1 3 0,0-1 0,-1 1 0,2 2 0,-3 2 0,1 0 0,-1 1 0,1 4 0,0-2 0,-2 7 0,2 0-324,-1 0-776,2 3-1031,0 3-1904</inkml:trace>
        </inkml:traceGroup>
        <inkml:traceGroup>
          <inkml:annotationXML>
            <emma:emma xmlns:emma="http://www.w3.org/2003/04/emma" version="1.0">
              <emma:interpretation id="{96B475BC-5B5A-4905-9A93-E5DA138DD838}" emma:medium="tactile" emma:mode="ink">
                <msink:context xmlns:msink="http://schemas.microsoft.com/ink/2010/main" type="inkWord" rotatedBoundingBox="7333,12230 9512,12255 9502,13091 7324,13067"/>
              </emma:interpretation>
              <emma:one-of disjunction-type="recognition" id="oneOf51">
                <emma:interpretation id="interp253" emma:lang="en-IN" emma:confidence="0">
                  <emma:literal>5</emma:literal>
                </emma:interpretation>
                <emma:interpretation id="interp254" emma:lang="en-IN" emma:confidence="0">
                  <emma:literal>4</emma:literal>
                </emma:interpretation>
                <emma:interpretation id="interp255" emma:lang="en-IN" emma:confidence="0">
                  <emma:literal>x</emma:literal>
                </emma:interpretation>
                <emma:interpretation id="interp256" emma:lang="en-IN" emma:confidence="0">
                  <emma:literal>D</emma:literal>
                </emma:interpretation>
                <emma:interpretation id="interp257" emma:lang="en-IN" emma:confidence="0">
                  <emma:literal>X</emma:literal>
                </emma:interpretation>
              </emma:one-of>
            </emma:emma>
          </inkml:annotationXML>
          <inkml:trace contextRef="#ctx0" brushRef="#br1" timeOffset="4.94465E7">8804 12394 432,'0'0'558,"0"0"-93,0 0-44,0 0-22,0 0-47,-4-9-28,4 9-27,0 0-17,0 0-21,0 0-20,0 0-25,1-10-3,-1 10-33,0 0 12,0 0-29,7-9 20,-7 9-30,0 0-7,11-10 13,-11 10-2,10-5-11,-10 5-7,14-5-2,-14 5-8,20-5-16,-20 5-10,20-4 0,-20 4-2,22-2-10,-22 2-17,20 0-3,-20 0-4,22 2-5,-22-2 28,20 2-57,-20-2-3,19 6 1,-9-3 3,-10-3 41,15 8-44,-9-1 39,-6-7-46,12 12 37,-7-4-41,-5-8 30,6 17-46,-6-17 12,1 21-4,-2-11 0,-1 2-1,-1 0-1,-3 1-1,1 1-6,-3 0 4,1 0-5,-3 2 3,0 1 0,0-1-2,-2-1-1,2 1 3,-1-1 0,-2 0-3,1-1 2,1 2 0,-2-3-3,1 1 0,1-3 1,1 1-1,1-1 2,-1-1 32,1-1-38,1 0 36,2-2-41,-2 0 39,2-1-22,6-6-7,-11 12 2,11-12-7,-10 8 12,10-8 2,-6 8-9,6-8 38,0 0-28,-7 8-8,7-8 2,0 0 2,0 0 7,0 0 4,0 0 10,6 9-8,-6-9 0,12-3-7,-2 2 4,1-2 1,4-2-5,0 2 0,5-3 0,0 0-2,2 0 0,1-3-1,1 2-4,1-2 0,0 3 1,3-4-5,1 2 0,2 0 2,-2-1-1,3 1 0,-2 1-6,-1 0 6,1-1 0,-4 1-1,0 3 1,-3-1-2,0 0 1,-6 2 2,0-1 2,-1 0 14,-4 2 25,0 0 0,-2 0-44,-10 2 0,17-3 0,-17 3 0,13-4 0,-13 4 0,11-2 0,-11 2 0,0 0 0,13-3 0,-13 3 0,0 0 0,11-3 0,-11 3 0,0 0 0,0 0 0,11-1 0,-11 1 0,0 0 0,0 0 0,0 0 0,0 0 0,10-4 0,-10 4-466,0 0-68,0 0-126,0 0-127,0 0-161,0 0-573,0 0-1153</inkml:trace>
          <inkml:trace contextRef="#ctx0" brushRef="#br1" timeOffset="4.95017E7">9150 12313 458,'-1'-10'336,"1"10"-65,0 0-43,0 0-34,0 0-34,0 0-22,0 0-22,2-10-22,-2 10-18,0 0-10,0 0-10,0 0-4,0 0-11,0 0-7,0 0-10,0 0-1,0 0-4,0 0-5,0 0-5,-9-3 13,9 3-15,0 0 1,0 0-11,0 0 3,0 0 0,-10 3-1,10-3-5,0 0 8,0 0-2,0 0 0,-9 4 1,9-4 6,0 0-7,0 0 0,0 0 5,0 0 5,0 0 9,0 0 2,-11 2 7,11-2 6,0 0 10,0 0 6,0 0 10,0 0 7,0 0 9,0 0 1,0 0 11,0 0 8,0 0-2,0 0 7,0 0 5,0 0 10,0 0-5,0 0 17,0 0-7,0 0-6,0 0 17,0 0-5,0 0 22,0 0-23,0 0 13,2-9-1,-2 9-7,0 0 4,0 0-8,0 0-6,7-8-5,-7 8 4,0 0-6,0 0 0,0 0 0,0 0-1,7-6 3,-7 6-6,0 0 3,0 0-14,0 0 39,0 0-56,0 0 41,5-9-62,-5 9 40,0 0-64,0 0 43,0 0-57,0 0 44,0 0-44,0 0 44,4-7-47,-4 7 42,0 0-40,0 0 46,0 0-39,0 0 39,0 0-32,0 0 37,0 0-40,0 0 34,0 0-33,0 0 29,4-9-30,-4 9 24,0 0-34,0 0 18,0 0-36,0 0 28,-6 10-33,6-10 34,-9 15-31,0-2 34,1-1-35,-3 7 6,-2-2 2,-1 6 4,-4 2-1,0 4 1,-2 1 3,-2 1-14,1 0-3,1 1 0,0-1 0,0 0 0,1-1 0,-1 0 0,6-3 0,-3-2 0,2-1 0,0 0 0,-1-1 0,2-2 0,3-3 0,-1 0 0,-1-1 0,3-1 0,0-3 0,1 0 0,2-2 0,0-1 0,-1-2 0,3 1 0,5-9 0,-10 13 0,10-13 0,-7 10 0,7-10 0,-7 8 0,7-8 0,0 0 0,-8 10 0,8-10 0,0 0 0,-6 7 0,6-7 0,0 0 0,0 0 0,-9 5 0,9-5 0,0 0 0,0 0-37,-10 4-219,10-4-99,0 0-65,0 0-89,0 0-105,-7 7-90,7-7-175,0 0-526,0 0-1006</inkml:trace>
          <inkml:trace contextRef="#ctx0" brushRef="#br1" timeOffset="4.94454E7">8040 12395 286,'0'0'508,"0"0"-58,0 0-56,0 0-21,5-10-17,-5 10-33,0 0-11,0 0-20,0 0-8,0 0-12,2-10-5,-2 10-35,0 0-7,0 0-37,0 0 8,0 0-36,0 0 1,0 0-37,0 0 5,0 0-46,0 0 8,0 0-35,0 0 20,-14 2-24,7 4 20,0 1-28,-3 1 13,-1 4-30,-2-1 15,-3 2-30,0 1 18,-3 4-26,-1-1 14,0 1-20,-2 2 20,2-1-11,-6 5 9,1 1-24,0-3 22,4 0-25,-4 0 24,4-1-4,-4 3-2,1 0 6,4-2-2,-2-2 0,2 1 3,-1-3 7,2 3-1,-1-2 25,1 0-26,0-1 2,3 0-1,0-3 12,4 0-2,-2-2-1,1 2-2,1-5-3,3 2 11,-1-3 3,1 0-9,3 0 5,-1-2-4,1 0 12,6-7 6,-11 10 11,11-10 4,-8 9 3,8-9 2,-7 6 2,7-6 39,0 0-49,-6 9 30,6-9-42,0 0 25,-6 6-47,6-6 28,0 0-45,0 0 30,0 0-37,-8 6 25,8-6-66,0 0 5,0 0-79,0 0-44,0 0-54,0 0-73,0 0-78,0 0-137,0 0-126,0 0-174,9-9-659,-9 9-1075</inkml:trace>
          <inkml:trace contextRef="#ctx0" brushRef="#br1" timeOffset="4.93871E7">7600 12317 406,'0'0'546,"-2"-9"-66,2 9-33,0 0-25,0 0-36,0 0-21,-4-10 7,4 10-18,0 0 7,0 0-30,-3-9-2,3 9-16,0 0-4,0 0-8,-4-9-15,4 9-16,0 0 23,0 0-58,0 0 33,0 0-53,0 0 22,-2-9-44,2 9 21,0 0-50,0 0-70,0 0-94,0 0 0,0 0 0,-7 11 0,7-11 0,-2 15 0,-2-7 0,1 5 0,1-1 0,-1 4 0,2 1 0,-2 0 0,2 3 0,-1 1 0,0-1 0,1 2 0,0 2 0,1-1 0,-2 0 0,4-2 0,-2 1 0,2 0 0,-2-3 0,3 1 0,-2-1 0,2 0 0,-1-1 0,0-2 0,0 1 0,1 0 0,-1-5 0,1 3 0,-1-3 0,1-2 0,-2 2 0,-1-12 0,3 17 0,-3-17 0,4 13 0,-4-13 0,2 13 0,-2-13 0,3 9 0,-3-9 0,0 0 0,2 10 0,-2-10 0,0 0 0,0 0 0,4 10 0,-4-10 0,0 0 0,0 0 0,0 0 0,0 0 0,0 0 0,1-12 0,-1 12-204,0 0-1172,2-14-705,-2 14-1848</inkml:trace>
        </inkml:traceGroup>
        <inkml:traceGroup>
          <inkml:annotationXML>
            <emma:emma xmlns:emma="http://www.w3.org/2003/04/emma" version="1.0">
              <emma:interpretation id="{2250CDDF-51E9-4D3B-B7C1-CD347438EA48}" emma:medium="tactile" emma:mode="ink">
                <msink:context xmlns:msink="http://schemas.microsoft.com/ink/2010/main" type="inkWord" rotatedBoundingBox="11668,12201 13795,12030 13858,12824 11732,12995">
                  <msink:destinationLink direction="with" ref="{1133C716-73A1-4157-AD7A-5F4ED1368C0B}"/>
                </msink:context>
              </emma:interpretation>
              <emma:one-of disjunction-type="recognition" id="oneOf52">
                <emma:interpretation id="interp258" emma:lang="en-IN" emma:confidence="0">
                  <emma:literal>1x213</emma:literal>
                </emma:interpretation>
                <emma:interpretation id="interp259" emma:lang="en-IN" emma:confidence="0">
                  <emma:literal>1x213,</emma:literal>
                </emma:interpretation>
                <emma:interpretation id="interp260" emma:lang="en-IN" emma:confidence="0">
                  <emma:literal>1x23</emma:literal>
                </emma:interpretation>
                <emma:interpretation id="interp261" emma:lang="en-IN" emma:confidence="0">
                  <emma:literal>1x2/3</emma:literal>
                </emma:interpretation>
                <emma:interpretation id="interp262" emma:lang="en-IN" emma:confidence="0">
                  <emma:literal>1231x1</emma:literal>
                </emma:interpretation>
              </emma:one-of>
            </emma:emma>
          </inkml:annotationXML>
          <inkml:trace contextRef="#ctx0" brushRef="#br1" timeOffset="4.96344E7">12600 12154 292,'0'0'683,"9"-7"-99,-9 7-32,10-7-43,-10 7-36,11-6-34,-11 6-64,8-5-20,-8 5-40,0 0-38,10-6-26,-10 6-23,0 0-10,0 0 0,0 0-2,0 0-14,0 0 30,-6 14-51,-2-5 16,-3 3-52,-5 2 10,-4 5-56,-5 6 21,-6-1-51,-1 3-5,-11 7-4,-1 2 9,-2-2-18,0 0 2,0 1 2,0-3 3,0 2 4,6-1 0,4-6-7,2 1-1,1-1-5,2 1-1,2-4 18,1 0-66,1 1 0,4-6 0,5 0 0,-1-2 0,4-3 0,2 0 0,-1-1 0,1-1 0,3-2 0,0 1 0,3-1 0,-2-4 0,3 3 0,-2-3 0,8-6 0,-10 11 0,10-11 0,-9 8 0,9-8 0,-6 8 0,6-8 0,0 0 0,-8 8 0,8-8-112,0 0-149,0 0-103,0 0-80,0 0-117,16 3-141,-16-3-166,17-7-678,-5 4-1186</inkml:trace>
          <inkml:trace contextRef="#ctx0" brushRef="#br1" timeOffset="4.96357E7">13566 12371 548,'0'0'620,"0"0"-72,0 0-13,0 0-25,1-11-10,-1 11-53,0 0 7,0 0-45,0 0 3,2-10-26,-2 10-25,0 0-21,0 0-21,0 0 11,0 0-61,2-11 19,-2 11-53,0 0 13,0 0-47,0 0 21,0 0-213,0 0-9,0 0 0,0 0 0,0 16 0,0-16 0,0 18 0,0-6 0,-2 0 0,2 1 0,-2 3 0,2 1 0,-1 0 0,1 0 0,-2 1 0,2 1 0,0 0 0,0 0 0,2 2 0,-2-1 0,1-2 0,1 0 0,0 0 0,2 1 0,-1-2 0,-1-2 0,3 1 0,-3-4 0,0 1 0,1-3 0,-1 1 0,-2-11 0,4 18 0,-4-18 0,4 15 0,-4-15 0,5 11 0,-5-11 0,2 12 0,-2-12 0,0 0 0,7 9 0,-7-9 0,0 0 0,0 0 0,0 0 0,14-3 0,-14 3 0,4-8-64,-4 8-1028,0 0-1125,-3-9-2000</inkml:trace>
          <inkml:trace contextRef="#ctx0" brushRef="#br1" timeOffset="4.96521E7">13791 12371 560,'0'0'662,"4"-12"-100,-4 12-12,8-12-47,-8 12-32,6-12-46,-6 12-24,5-8-34,-5 8-33,0 0-21,4-11-27,-4 11-24,0 0 14,0 0-80,0 0 38,0 0-72,-11 2 36,4 5-62,-6 3 34,-3 5-65,-6 3 14,-3 4-49,-2 3 36,-3 3-48,1-1 24,-4 2-39,1-1 27,1 2-44,1-1 29,1 0-45,2-2 33,2-1-39,3 0 30,0-5-38,3-2 30,6-2-35,0-1 35,1-3-34,1 0 25,0-2-29,2 1 28,2-5-32,1 0 33,-1 1-32,7-8 31,-9 12-33,9-12 28,-9 9-26,9-9 21,-6 7-50,6-7 8,0 0-75,-8 8-9,8-8-112,0 0-53,0 0-50,0 0-62,0 0-85,10-8-89,-10 8-61,10-5-205,-10 5-376,15-10-823</inkml:trace>
        </inkml:traceGroup>
        <inkml:traceGroup>
          <inkml:annotationXML>
            <emma:emma xmlns:emma="http://www.w3.org/2003/04/emma" version="1.0">
              <emma:interpretation id="{256B3C4C-7DBB-4829-A930-CA6A55EFDFE6}" emma:medium="tactile" emma:mode="ink">
                <msink:context xmlns:msink="http://schemas.microsoft.com/ink/2010/main" type="inkWord" rotatedBoundingBox="14484,12140 17537,12175 17526,13148 14473,13114">
                  <msink:destinationLink direction="with" ref="{1133C716-73A1-4157-AD7A-5F4ED1368C0B}"/>
                </msink:context>
              </emma:interpretation>
              <emma:one-of disjunction-type="recognition" id="oneOf53">
                <emma:interpretation id="interp263" emma:lang="en-IN" emma:confidence="0">
                  <emma:literal>/</emma:literal>
                </emma:interpretation>
                <emma:interpretation id="interp264" emma:lang="en-IN" emma:confidence="0">
                  <emma:literal>|</emma:literal>
                </emma:interpretation>
                <emma:interpretation id="interp265" emma:lang="en-IN" emma:confidence="0">
                  <emma:literal>,</emma:literal>
                </emma:interpretation>
                <emma:interpretation id="interp266" emma:lang="en-IN" emma:confidence="0">
                  <emma:literal>\</emma:literal>
                </emma:interpretation>
                <emma:interpretation id="interp267" emma:lang="en-IN" emma:confidence="0">
                  <emma:literal>'</emma:literal>
                </emma:interpretation>
              </emma:one-of>
            </emma:emma>
          </inkml:annotationXML>
          <inkml:trace contextRef="#ctx0" brushRef="#br1" timeOffset="4.97755E7">17518 12201 286,'0'0'857,"7"-9"-138,-7 9-59,5-7-111,-5 7-17,0 0-82,7-10-40,-7 10-84,0 0-22,0 0-35,0 0 10,0 0-17,0 0-17,-10 12-19,3-2-16,-4 2-32,-3 5-10,-1 4-13,-3 1-16,-6 7-19,-1 1-14,-1 0-15,-3 2-12,0 1-13,-5 5-7,-1 1-6,-2-1 4,3 0 5,-2-1 7,6-5 0,0-1 9,0-2-20,1-1-58,1-1 0,2 0 0,3-5 0,3-1 0,1-4 0,5-2 0,0-1 0,3-3 0,1-2 0,0 0 0,2 1 0,2-4 0,6-6 0,-12 12 0,12-12 0,-9 6 0,9-6 0,-6 7 0,6-7 0,0 0 0,0 0 0,-8 5 0,8-5 0,0 0 0,0 0 0,0 0 0,0 0-112,0 0-358,0 0-94,0 0-155,0 0-156,8-9-848,-8 9-1404</inkml:trace>
          <inkml:trace contextRef="#ctx0" brushRef="#br1" timeOffset="4.96529E7">14536 12487 200,'-15'-2'719,"15"2"-124,-9-2-56,9 2-44,-9-4 9,9 4-58,0 0-8,-13-7-46,13 7-22,0 0-31,-9-6-32,9 6-28,0 0-25,0-13 9,0 13-61,5-10-3,-5 10 32,14-12-56,-6 7 34,3-2-37,3 2 36,-1-2-50,5 4 21,-3-3-49,2 5 16,-4-1-104,3 2-42,0 2 0,-2-2 0,-2 3 0,4 2 0,-5 1 0,1 0 0,-1 3 0,-4-1 0,-1 2 0,-2 1 0,-1 1 0,-3 0 0,-2 1 0,-2 3 0,-3-1 0,-2 4 0,-1-2 0,-1 0 0,-2 1 0,-1-1 0,2 0 0,-2-2 0,2 1 0,-2-2 0,4-2 0,1 0 0,0-3 0,0 0 0,0 0 0,9-9 0,-9 13 0,9-13 0,-10 9 0,10-9 0,-4 9 0,4-9 0,0 0 0,0 0 0,8 6 0,-8-6 0,12-1 0,-12 1 0,18-2 0,-6-1 0,1 2 0,3-3 0,0 2 0,0-2 0,1 1 0,3-2 0,-3 1 0,6 0 0,0-2 0,0-1 0,0 3 0,0-2 0,1-1 0,-1 3 0,-1-2 0,1 1 0,-4 0 0,0 2 0,-2-1 0,-1 1 0,-1-1 0,-2 1 0,-1 2 0,-3-1 0,-9 2 0,20-3 0,-20 3 0,17-1 0,-17 1 0,12-3 0,-12 3 0,0 0 0,14 0 0,-14 0 0,0 0 0,14 0 0,-14 0 0,0 0 0,9 4 0,-9-4 0,0 0 0,0 0 0,10 4 0,-10-4-289,0 0-675,0 0-1222,0 0-1965</inkml:trace>
          <inkml:trace contextRef="#ctx0" brushRef="#br1" timeOffset="4.96681E7">15207 12361 597,'5'-7'624,"-5"7"-105,8-15-21,-8 15-50,10-14-7,-10 14-15,7-15-43,-7 15-20,7-14-26,-7 14-15,6-15-1,-6 15-40,7-16 42,-7 16-56,6-13 27,-6 13-28,4-12-13,-4 12-8,3-10-21,-3 10-15,4-9-16,-4 9-11,0 0-8,4-11-173,-4 11-1,0 0 0,0 0 0,0 0 0,-10 16 0,1-5 0,-1 6 0,-3 1 0,-5 3 0,-2 7 0,-3 2 0,-2 2 0,0-1 0,-2 3 0,-1 1 0,-4 5 0,3-4 0,-1 4 0,3-5 0,2-1 0,-1-1 0,1-1 0,2 0 0,2-2 0,1 0 0,-1-1 0,6-5 0,0-2 0,1 0 0,1-3 0,0-1 0,3-1 0,0 0 0,1-4 0,1 0 0,0-1 0,1 1 0,-1-2 0,4-3 0,-1 1 0,1-1 0,-2-1 0,6-7 0,-6 12 0,6-12 0,-6 9 0,6-9 0,-5 8 0,5-8 0,0 0 0,0 0 0,0 0 0,0 0-349,0 0-207,0 0-110,13-8-112,-6 1-152,4 2-626,0-4-1199</inkml:trace>
          <inkml:trace contextRef="#ctx0" brushRef="#br1" timeOffset="4.97128E7">16336 12443 119,'0'0'763,"4"-10"-148,-4 10-45,5-10-23,-5 10-40,7-11-33,-7 11-54,3-8-6,-3 8-66,0 0-8,6-10-52,-6 10-10,0 0-51,3-9-9,-3 9-25,0 0-23,0 0-4,0 0-10,-9 5-12,-1 2-4,0 3-5,-5 4-16,-5 2-11,-1 2-13,-6 7-17,-1 1-8,0 3-9,-2 2-11,-7 6-8,2 1-10,-1-1 1,6-4-11,0-1-3,0 0-4,1-2 24,0 2-36,0-2 0,4-1 3,-1 0-1,3-4 0,4-4 0,0 1 1,4-4-2,2-3 3,-1 0-2,5-3 5,-1-2-2,1-1 5,2 1-3,1-3 13,2 0 11,4-7-5,-11 10-29,11-10 0,-7 10 0,7-10 0,0 0 0,-6 6 0,6-6 0,0 0 0,0 0 0,0 0-19,0 0-217,0 0-98,6-8-47,-6 8-70,9-8-134,-9 8-112,13-6-142,-4-1-636,-9 7-1098</inkml:trace>
          <inkml:trace contextRef="#ctx0" brushRef="#br1" timeOffset="4.9669E7">15798 12591 526,'0'0'576,"-11"-2"-87,11 2-52,-12-6-30,12 6-26,-11-4-10,11 4-11,-7-5-26,7 5-4,-6-9-62,6 9-13,-4-9-12,4 9 0,0-12-25,0 12 8,4-18-25,1 8 7,3 0-1,1 0-10,1-1-10,0 1 26,3 0-49,0 0 30,2 1-59,-2 2 37,0 0-55,2 3 14,-2 2-49,-13 2 20,23-3-36,-11 4 29,-1 1-39,-2 2-56,1 0 0,-4 5 0,1-2 0,-3 3 0,-2 1 0,-1 1 0,-1 0 0,-1 1 0,-1 1 0,-1 2 0,-2-2 0,-2 1 0,0 1 0,-1-1 0,2-1 0,-2-1 0,-1 1 0,3-2 0,-1 0 0,2-3 0,0-1 0,-1 0 0,6-8 0,-8 12 0,8-12 0,-5 9 0,5-9 0,0 0 0,0 0 0,0 0 0,0 0 0,0 0 0,0 0 0,18-4 0,-18 4 0,15-8 0,-4 5 0,0-1 0,0 1 0,3-1 0,-1 4 0,0-3 0,2 3 0,0 0 0,0 0 0,-1 0 0,2 3 0,0 1 0,0 1 0,-3 0 0,2 2 0,-3 0 0,-1-1 0,0 5 0,-2-2 0,-2 2 0,0-1 0,-3-1 0,-2 2 0,-1 0 0,1 0 0,-4-1 0,0 1 0,-2 1 0,-3-2 0,0 2 0,-1-2 0,-2 1 0,-1-3 0,-2 2 0,0 0 0,-2-3 0,-1 0 0,-2 0 0,2-3 0,-1 0 0,-1-3 0,2 2 0,-1-3 0,0 0 0,0-3 0,0 2 0,2-2 0,-2 0 0,3-2 0,1 1 0,0 1 0,2-2 0,0 0 0,0 1 0,2 1 0,-1-1 0,10 4 0,-14-7 0,14 7 0,-10-5 0,10 5 0,-12-4 0,12 4 0,-10-4 0,10 4 0,0 0 0,-9-3 0,9 3 0,0 0 0,0 0 0,-11-4-224,11 4-298,0 0-31,0 0-104,-9 5-64,9-5-122,0 0-639,0 0-1106</inkml:trace>
        </inkml:traceGroup>
        <inkml:traceGroup>
          <inkml:annotationXML>
            <emma:emma xmlns:emma="http://www.w3.org/2003/04/emma" version="1.0">
              <emma:interpretation id="{0FFF36D8-37C3-4E0B-A5BC-FA61874400CD}" emma:medium="tactile" emma:mode="ink">
                <msink:context xmlns:msink="http://schemas.microsoft.com/ink/2010/main" type="inkWord" rotatedBoundingBox="18289,12828 19127,12053 19488,12443 18650,13218">
                  <msink:destinationLink direction="with" ref="{793FBF6A-3203-4657-8368-050B825040C9}"/>
                </msink:context>
              </emma:interpretation>
              <emma:one-of disjunction-type="recognition" id="oneOf54">
                <emma:interpretation id="interp268" emma:lang="en-IN" emma:confidence="0">
                  <emma:literal>it</emma:literal>
                </emma:interpretation>
                <emma:interpretation id="interp269" emma:lang="en-IN" emma:confidence="0">
                  <emma:literal>zip</emma:literal>
                </emma:interpretation>
                <emma:interpretation id="interp270" emma:lang="en-IN" emma:confidence="0">
                  <emma:literal>Biz</emma:literal>
                </emma:interpretation>
                <emma:interpretation id="interp271" emma:lang="en-IN" emma:confidence="0">
                  <emma:literal>biz</emma:literal>
                </emma:interpretation>
                <emma:interpretation id="interp272" emma:lang="en-IN" emma:confidence="0">
                  <emma:literal>"it</emma:literal>
                </emma:interpretation>
              </emma:one-of>
            </emma:emma>
          </inkml:annotationXML>
          <inkml:trace contextRef="#ctx0" brushRef="#br1" timeOffset="4.97988E7">19280 12251 202,'0'0'872,"13"-4"-183,-13 4-61,0 0-66,0 0-60,12-2-31,-12 2-50,0 0-19,0 0-8,4 9-26,-4-9-15,-6 10-13,6-10-27,-9 16-28,-1-5-6,-3 3-25,-2 1-11,-3 2-8,-5 2-13,-4 5-66,-5 2-156,-1 0 0,-3 2 0,-8 1 0,0 4 0,1-1 0,-1-2 0,2 1 0,4-5 0,1-1 0,0 2 0,2-3 0,1 2 0,0-4 0,1 0 0,6-1 0,2-2 0,3-2 0,1 1 0,3-2 0,1-1 0,4-3 0,2 0 0,2 0 0,0-2 0,2 2 0,1-4 0,6-8 0,-4 16 0,4-16-309,4 13-273,-4-13-119,14 12-124,-4-5-215,7-3-462,1-3-1129</inkml:trace>
          <inkml:trace contextRef="#ctx0" brushRef="#br3" timeOffset="5.16451E7">19381 12362 19,'0'0'208,"0"0"-6,0 0-23,0 0-22,0 0-23,0 0-21,0 0-17,0 0-18,0 0-17,0 0-14,0 0-4,0 0-15,0 0-5,0 0-5,0 0-1,0 0 1,0 0 0,0 0 10,0 0-4,0 0 13,0 0-6,0 0 25,0 0-23,0 0 5,0 0-1,0 0 1,0 0-6,0 0-4,0 0 17,0 0-19,0 0-3,0 0-11,0 0-1,0 0-7,0 0 9,0 0-2,0 0 4,0 0-4,0 0 9,0 0 2,0 0-19,0 0 37,-15-4-27,15 4 36,0 0-29,0 0 40,0 0-30,0 0 37,0 0-32,0 0 25,0 0-17,0 0 17,0 0-25,0 0 22,0 0-17,0 0 10,0 0-26,0 0 16,0 0-30,0 0 27,0 0-22,0 0 13,0 0-16,0 0 12,0 0-24,0 0 0,0 0 4,0 0 15,0 0-16,0 0 18,0 0-24,0 0 14,0 0-6,0 0 10,0 0-28,0 0 24,0 0-20,0 0 19,0 0-2,0 0-1,0 0-21,0 0 13,0 0-30,0 0 5,0 0-50,0 0 1,0 0-61,0 0-11,0 0-60,0 0-112,0 0-298,0 0-128</inkml:trace>
          <inkml:trace contextRef="#ctx0" brushRef="#br1" timeOffset="4.97769E7">18708 12475 329,'0'0'716,"0"0"-110,0 0-39,0 0-68,0 0-36,0 0-40,0 0-60,0 0-15,0 0-64,0 0 3,-4-10-21,4 10 2,0 0-45,0 0-10,4-14-26,-4 14-3,4-8-37,-4 8 13,7-11-3,0 5-12,1 1-2,1-4-13,3 2-3,1-1 7,1 0 3,3-1-14,2 1-5,-2 0-10,3 0-11,-2 3-15,-2 1-12,4 2-9,-4-2-35,2 2-26,-3 2 0,-1 2 0,-1 0 0,1 3 0,-2 1 0,-1 3 0,-4-1 0,-1 4 0,-3-1 0,-2 1 0,-4 4 0,-1-2 0,-2 4 0,-4 0 0,0 1 0,-1-1 0,-3 0 0,2 0 0,-2-1 0,1 0 0,-1-2 0,-2 0 0,3-2 0,1-1 0,3-3 0,-1 2 0,-1-2 0,5-4 0,-2 2 0,8-7 0,-11 8 0,11-8 0,0 0 0,-10 1 0,10-1 0,0 0 0,0 0 0,6-13 0,-6 13 0,17-11 0,-7 5 0,4-1 0,0 1 0,4-1 0,1 1 0,3 0 0,-1 2 0,3 1 0,-4 0 0,2 2 0,-2 1 0,-1 1 0,0 2 0,-2 0 0,0 1 0,-3 3 0,-2 1 0,-1 1 0,-5 1 0,-1 0 0,-1 1 0,-3 1 0,-2 0 0,-4 1 0,0 1 0,-2-1 0,-2 0 0,-3 1 0,-1 1 0,-4-2 0,1 0 0,-3 0 0,-4 0 0,3-1 0,-1 0 0,-1-4 0,1 3 0,0-2 0,-2-2 0,0 2 0,2-3 0,0 0 0,2-3 0,1 1 0,-2-1 0,4-1 0,-2-2 0,2 1-665,0-1-447,0 0-906,1-1-1777</inkml:trace>
        </inkml:traceGroup>
        <inkml:traceGroup>
          <inkml:annotationXML>
            <emma:emma xmlns:emma="http://www.w3.org/2003/04/emma" version="1.0">
              <emma:interpretation id="{B154D576-78B8-436C-A256-10EFC2F88CA7}" emma:medium="tactile" emma:mode="ink">
                <msink:context xmlns:msink="http://schemas.microsoft.com/ink/2010/main" type="inkWord" rotatedBoundingBox="20762,12231 21417,12239 21396,14082 20741,14074"/>
              </emma:interpretation>
            </emma:emma>
          </inkml:annotationXML>
          <inkml:trace contextRef="#ctx0" brushRef="#br1" timeOffset="4.98003E7">20804 13818 452,'-15'0'859,"15"0"-150,-21 2-57,21-2-87,-14 7-44,14-7-55,-9 10-73,9-10-55,-1 12-53,1-12-47,11 16-44,-1-10-38,5 3-35,5-2-21,3 0-19,4-1-24,-1 0-63,8-3-63,-5 0-54,3-1-22,5-2-27,-1-2-33,-2-1 12,2-1 9,-3-1 51,-1-2 10,-4-2 42,-6 0 14,-1 0 44,-2-3 41,-4 0 48,-1 0 43,-5-1 12,-3 1 53,1 1 5,-5 1 34,-2 10 1,2-18 33,-2 18 6,-5-11-3,5 11 21,-8-5-25,8 5 30,-12 2-60,12-2-27,-15 9-34,7 0-32,-1 0-21,-1 3-22,3 1-54,-2 3-26,-2 1-10,2 0-131,0 2-104,-1 3-64,-1 1-119,0 0-73,-2 4-130,0-1-78,-4 5-161,2-6-512,-4 4-982</inkml:trace>
          <inkml:trace contextRef="#ctx0" brushRef="#br1" timeOffset="4.97995E7">20810 12428 855,'-10'-11'723,"10"11"-32,-8-6-77,8 6-40,-6-9-55,6 9-24,-4-8-88,4 8-40,-4-11-69,4 11 14,2-11-35,-2 11-9,8-12 11,1 6-19,4 0-1,0 0-16,4 1 3,3 2-11,0 1-7,2 0-187,-2 2-41,2 2 0,0 0 0,-3 1 0,1 3 0,1 2 0,-3 1 0,-2 2 0,-3 1 0,-3 0 0,-3 3 0,-3 1 0,-4 1 0,-3 0 0,-5 2 0,-4 6 0,-5-3 0,-1 2 0,-6 2 0,-2-1 0,0-1 0,1 1 0,2-4 0,2-3 0,1 0 0,2-1 0,2-2 0,3-3 0,3 0 0,0-3 0,3 1 0,2-3 0,5-7 0,-1 12 0,1-12 0,10 9 0,-10-9 0,23 6 0,-5-6 0,1 0 0,4 0 0,3-2 0,0-1 0,2-2 0,6 0 0,-1 0 0,0-2 0,2 2 0,-2-4 0,0 2 0,1-1 0,-4 1 0,0 0 0,-6 0 0,-3 0 0,-4 3 0,0-1 0,-3-1 0,-2 3 0,-1 0 0,-11 3 0,18-6 0,-18 6 0,11-5 0,-11 5 0,0 0 0,0 0 0,8-6 0,-8 6 0,0 0 0,0 0 0,0 0 0,-10 8-142,10-8-726,-9 10-101,3-3-988,-2 2-1697</inkml:trace>
          <inkml:trace contextRef="#ctx0" brushRef="#br1" timeOffset="4.98049E7">21384 12304 521,'1'-13'780,"-1"1"-82,4 0-54,-4 12-79,1-15-96,-1 15-53,1-13-74,-1 13-16,0 0-1,0 0-14,0 0-15,-11 4-30,3 4-13,-1 3-8,-5 5-39,-2 4-5,-4 2-29,-4 4-15,1 1-24,-2 1-19,-1 2-21,-1-1-15,0 0-18,1 3-10,-1-5-14,-1 1-3,3 1-11,1-2-2,0-3-5,3-2 0,5-2-5,-1-1-22,4-3-62,1-1-70,3-3-83,0 0-54,1-2-92,2-3-84,6-7-96,-7 15-61,7-15-164,3 9-608,-3-9-986</inkml:trace>
          <inkml:trace contextRef="#ctx0" brushRef="#br1" timeOffset="4.97999E7">20943 13467 471,'1'-15'749,"-1"1"-122,1 1 18,1-4-79,-2 0-23,1 1-23,-1-1-51,0 2-7,0 1-19,0-1-2,0 2 2,0 0-24,0 13-24,0-22-22,0 22-37,1-16-47,-1 16-289,0-13 0,0 13 0,0 0 0,0 0 0,0 0 0,13 2 0,-11 8 0,4 1 0,-4 5 0,2 3 0,0 2 0,1 3 0,0 1 0,1 4 0,0 0 0,-1 0 0,1 1 0,3 0 0,-3 0 0,2 0 0,-1 0 0,0 0 0,2-2 0,-1-1 0,-3-3 0,1-2 0,1 0 0,-2-1 0,-1-6 0,-2 2 0,2-3 0,-3 0-417,2-4-312,-2 1-76,-1-11-168,0 14-693,0-14-1334</inkml:trace>
        </inkml:traceGroup>
        <inkml:traceGroup>
          <inkml:annotationXML>
            <emma:emma xmlns:emma="http://www.w3.org/2003/04/emma" version="1.0">
              <emma:interpretation id="{2EA9E154-FCDD-45B5-8F7F-8D667172AA8F}" emma:medium="tactile" emma:mode="ink">
                <msink:context xmlns:msink="http://schemas.microsoft.com/ink/2010/main" type="inkWord" rotatedBoundingBox="22429,12964 22606,12262 23118,12391 22941,13093"/>
              </emma:interpretation>
              <emma:one-of disjunction-type="recognition" id="oneOf55">
                <emma:interpretation id="interp273" emma:lang="en-IN" emma:confidence="0">
                  <emma:literal>345</emma:literal>
                </emma:interpretation>
                <emma:interpretation id="interp274" emma:lang="en-IN" emma:confidence="0">
                  <emma:literal>yt3/5</emma:literal>
                </emma:interpretation>
                <emma:interpretation id="interp275" emma:lang="en-IN" emma:confidence="0">
                  <emma:literal>yt315</emma:literal>
                </emma:interpretation>
                <emma:interpretation id="interp276" emma:lang="en-IN" emma:confidence="0">
                  <emma:literal>34x5</emma:literal>
                </emma:interpretation>
                <emma:interpretation id="interp277" emma:lang="en-IN" emma:confidence="0">
                  <emma:literal>ut3/5</emma:literal>
                </emma:interpretation>
              </emma:one-of>
            </emma:emma>
          </inkml:annotationXML>
          <inkml:trace contextRef="#ctx0" brushRef="#br1" timeOffset="4.98056E7">22599 12554 753,'-9'-7'645,"1"-1"-47,2 2-39,-2-4-36,3 3-58,1-3-42,2 1-32,-1-1-48,3 10-27,1-21 6,2 10-14,4 2-33,3-3-22,0 4 10,4-1-16,4 4-19,0 2-2,1-1-25,3 4-31,-2 1-30,2 3-10,0 1-15,-1 4-18,-3 0 5,0 4-19,-2 1-68,-4-2-15,-2 5 0,-3-2 0,-4-1 0,-1 3 0,-4-1 0,-2 0 0,-4 3 0,-1 0 0,-4-2 0,0 0 0,-1-1 0,-1 0 0,1-4 0,-1 2 0,0-2 0,3-4 0,1 1 0,2-3 0,-1 1 0,10-7 0,-14 7 0,14-7 0,-10 5 0,10-5 0,0 0 0,0 0 0,0 0 0,0 0 0,17-3 0,-7 1 0,-10 2 0,24-3 0,-5 1 0,-2 2 0,3 2 0,2-2 0,-3 3 0,6 0 0,-4 2 0,1 1 0,-2 1 0,1 1 0,-2 1 0,-4 0 0,-2 2 0,-1-2 0,-3 1 0,-3 1 0,-2 0 0,-1 0 0,-3-11 0,-1 22 0,-6-11 0,0 0 0,-3 1 0,-5 1 0,-1-1 0,-3-2 0,-2 1 0,-5-1 0,-2 0 0,0-1 0,2-2 0,-1-3 0,1 2 0,0-3 0,0 1 0,6-3 0,-2-1 0,3-1 0,0-1 0,1-2 0,1 0 0,2-2 0,1 1-556,3 2-666,2-4-796,2-1-1776</inkml:trace>
          <inkml:trace contextRef="#ctx0" brushRef="#br1" timeOffset="4.98276E7">23005 12404 201,'0'0'798,"0"-12"-144,0 12-29,0 0-70,0-16-70,0 16-24,0 0-63,0 0-40,0-13-62,0 13 21,0 0-43,0 0 7,-8 8-30,2-2 5,1 4-30,-3 1-13,-1 5-17,-3 2-19,0 0-15,-3 4-18,0 3-13,-3 0-13,0 3-21,-3 1-22,0 0-10,0 0-13,-1-2-9,1 1-7,-2-1-9,2-2-4,-2 2-3,4-7 19,1 2-34,0-2 31,2-1-41,-1 1 1,3-5-95,0-1-8,2 0-98,1-2-35,2-2-78,0 0-38,3-2-86,-2 0-106,8-8-43,-6 10-94,6-10-743,0 0-1038</inkml:trace>
        </inkml:traceGroup>
        <inkml:traceGroup>
          <inkml:annotationXML>
            <emma:emma xmlns:emma="http://www.w3.org/2003/04/emma" version="1.0">
              <emma:interpretation id="{1B026A1B-0290-4E2D-8EB4-5A91ED382AB8}" emma:medium="tactile" emma:mode="ink">
                <msink:context xmlns:msink="http://schemas.microsoft.com/ink/2010/main" type="inkWord" rotatedBoundingBox="24153,12179 26183,12202 26171,13250 24141,13227"/>
              </emma:interpretation>
            </emma:emma>
          </inkml:annotationXML>
          <inkml:trace contextRef="#ctx0" brushRef="#br1" timeOffset="4.98494E7">24783 12218 734,'6'-12'742,"-6"12"-46,4-9-54,-4 9-67,0 0-60,4-10-65,-4 10-78,0 0-11,0 0-17,0 0 37,-17 9-52,8-1-2,-4 6-50,-4 3-7,-4 5-54,-3 3 23,-2 3-53,-2 1-16,0 3-10,0-1 4,-1 3-123,-3 5-41,-1 0 0,3-5 0,-2 8 0,5-10 0,0 2 0,2-1 0,1-1 0,0-2 0,4-1 0,-2-1 0,7-3 0,-2-3 0,5-1 0,-1-4 0,3 0 0,-1-2 0,3-3 0,0 0 0,3-3 0,0-1 0,5-8 0,-8 14-244,8-14-147,0 0-28,-5 9-39,5-9-69,0 0-87,0 0-54,16 0-193,-16 0-406,20-6-874</inkml:trace>
          <inkml:trace contextRef="#ctx0" brushRef="#br1" timeOffset="4.98286E7">24220 12489 167,'3'-17'998,"-3"17"-197,4-17-79,-4 17-84,2-14-17,-2 14-83,2-15-38,-2 15-47,1-14-22,-1 14-47,1-12-50,-1 12-47,0 0-48,2-13-36,-2 13 27,0 0 33,0 0-22,6 8-100,-6-8-141,2 17 0,1-5 0,0 0 0,-2 2 0,0 2 0,0 0 0,1-1 0,-2 2 0,0-1 0,0 1 0,-3 0 0,2 0 0,-2 0 0,-1 0 0,1 1 0,-5 0 0,2-1 0,-1 0 0,1-2 0,-2 0 0,2 0 0,-2-1 0,2-3 0,1 2 0,-3-2 0,4-3 0,-1 1 0,1-1 0,4-8 0,-6 14 0,6-14 0,-4 10 0,4-10 0,0 0 0,2 12 0,-2-12 0,13 5 0,-2-3 0,-11-2 0,26 1 0,-9-1 0,2 0 0,3-1 0,2 1 0,3-2 0,-2 1 0,2-1 0,0 0 0,1 0 0,-1-1 0,0 1 0,-2-1 0,0 0 0,-6 1 0,1-1 0,-1 2 0,-2-2 0,0 1 0,-4-1 0,1 0 0,-3 1 0,-1-1 0,3-1 0,-13 4 0,17-5 0,-17 5 0,16-9 0,-16 9 0,11-9 0,-11 9 0,8-12 0,-8 12 0,4-15 0,-4 15 0,2-17 0,-4 7 0,1 0 0,0-3 0,-4 1 0,1-1 0,0-2 0,-1 3 0,-2-3 0,3 3 0,-2 1 0,1 1 0,2 2 0,-1-1 0,4 9 0,-7-11 0,7 11 0,0 0 0,0 0 0,-13 9 0,12 2 0,1 1 0,-2 5 0,2 2 0,0 6 0,2 2 0,-2 1 0,3 5 0,0 0 0,0 1 0,2 0 0,-1-2 0,-1 1 0,2-2 0,-1-2 0,-1-2 0,3-2 0,-3 0 0,0-2 0,2-2 0,-3-1 0,1-3 0,0-1 0,-2-5 0,3 3 0,-4-3 0,0-11 0,3 18 0,-3-18 0,2 14 0,-2-14 0,0 0 0,0 0-460,-2 12-336,2-12-136,0 0-961,0 0-1616</inkml:trace>
          <inkml:trace contextRef="#ctx0" brushRef="#br1" timeOffset="4.98499E7">25551 12562 572,'0'0'762,"-2"-14"-77,2 14-64,-1-10-58,1 10-69,-5-11-25,5 11-85,-4-9-21,4 9-64,-7-8-4,7 8-45,-9-6-10,9 6-22,-13 0-18,13 0-11,-9 1-8,9-1-3,-13 11-33,13-11-9,-10 14-17,6-5-16,-1 0-8,4 4-8,0-1-6,2 1-6,1 2-7,4 1-11,1 1-9,4 0 9,1 3-21,6-2-11,1 2-2,4-3 0,0 0-4,3 1-1,2 1-5,-3-3-13,1-1 0,-3 0 0,-1-2 0,-3-1 0,-2 1 0,-1-4 0,-3 0 0,-2 0 0,1-1 0,-3 1 0,-3-2 0,-2 0 0,-4-7 0,6 12 0,-6-12 0,-7 15 0,0-10 0,-2 1 0,-5 0 0,-1-1 0,-3-1 0,0-2 0,-4 1 0,3-3 0,-3-2 0,-4 0 0,1-3 0,1 0 0,2-5-324,2 1-96,0-4-88,3 0-109,0-3-106,7 2-135,0-4-646,3 0-1132</inkml:trace>
          <inkml:trace contextRef="#ctx0" brushRef="#br1" timeOffset="4.98501E7">25616 12578 887,'6'-7'984,"1"0"-152,1 0-39,2 1-71,1-1-64,5 1-63,-1-2-74,6 3-59,0-2-76,2-1-54,9-1-51,-3 3-48,6-2-40,-2 1-37,1-1-30,0 3-96,-1-1-30,-1 0 0,-5 1 0,-2 1 0,-1-1 0,-4 3 0,-4-4-229,0 4-89,-3 0-127,-4-1-140,-9 3-189,11-4-270,-11 4-478,4-8-1151</inkml:trace>
        </inkml:traceGroup>
        <inkml:traceGroup>
          <inkml:annotationXML>
            <emma:emma xmlns:emma="http://www.w3.org/2003/04/emma" version="1.0">
              <emma:interpretation id="{EC7C58F5-D541-4131-A47D-BFC771C717E0}" emma:medium="tactile" emma:mode="ink">
                <msink:context xmlns:msink="http://schemas.microsoft.com/ink/2010/main" type="inkWord" rotatedBoundingBox="29633,12333 31790,12357 31782,13157 29624,13132"/>
              </emma:interpretation>
            </emma:emma>
          </inkml:annotationXML>
          <inkml:trace contextRef="#ctx0" brushRef="#br3" timeOffset="5.17577E7">29642 13049 259,'0'0'809,"-15"-6"-151,15 6-31,0 0-65,0 0-50,3-13-40,-3 13-39,13-7-54,-13 7-21,24-9-22,-9 4-14,3 1-33,3-2-12,0 1-48,4-1-35,-3 1-34,4-1-41,-2 2-19,-2-1-24,0 0-14,2 1-11,-4 2-11,-1-2-68,0 1-63,-2-1-29,1 1-70,0-1-55,-18 4-52,29-4-87,-29 4-90,26-3-67,-26 3-58,21-5-202,-21 5-311,18-2-729</inkml:trace>
          <inkml:trace contextRef="#ctx0" brushRef="#br3" timeOffset="5.17574E7">29889 12603 668,'0'0'666,"0"-20"-54,0 20-69,0-22-41,0 22-38,0-26-37,-1 10-16,1 16-18,-2-24-19,2 24-15,-3-20-17,3 20-27,0-20-25,0 20-45,0 0-26,-1-20-35,1 20-16,0 0-4,0 0 1,0 0 0,6 11-9,-6-11 10,6 31-27,-2-9-85,-1 3-54,3 6 0,-1 3 0,-2 0 0,3 0 0,-2 3 0,1-2 0,4 1 0,-5-1 0,2-2 0,0-2 0,0 0 0,0-5 0,1-2 0,-1 0 0,-1-1 0,-1-3 0,1-2 0,-1-5-237,-1 1-79,-3-14-11,6 25-44,-6-25-11,2 22-81,-2-22-79,-3 20-31,3-20-74,-8 14-730,8-14-978</inkml:trace>
          <inkml:trace contextRef="#ctx0" brushRef="#br3" timeOffset="5.17581E7">30165 12922 15,'0'0'843,"12"-7"-156,-12 7-77,17-8-60,-17 8-66,25-12-66,-13 5-56,-2 0-25,4-1-46,-2 0-33,1 2-23,-1-4-26,0 2-16,-2 0-8,1-1-5,-2 2-1,-9 7-13,16-15-19,-16 15-22,9-13-10,-9 13-12,6-12-12,-6 12-17,0 0-15,-6-17-18,6 17-5,-13-6 4,13 6-13,-20-3-12,20 3 13,-25 2-9,25-2-8,-27 8-4,14-3 6,2 4-10,-2-3 6,1 4-7,1 1 7,4 2 5,0-1 15,1 5 23,0-2-13,4 1 24,1-1-12,1 5 1,1-4-5,1 1-5,2-2-6,-1 1-6,6 1-4,0-3-7,3 0-3,0 0-3,3-1-3,3-5-13,-2 0-48,2-1-36,-2-1-63,2-3-20,2 1-74,-1-4-39,-19 0-35,36-2-48,-18 0-59,-2-1-51,2 1-17,-3-4-57,-2 1-96,-13 5-433,24-13-694</inkml:trace>
          <inkml:trace contextRef="#ctx0" brushRef="#br3" timeOffset="5.17589E7">30507 12838 616,'0'0'643,"-3"-21"-84,3 21-25,0-17-94,0 17-23,6-16-69,-6 16-1,9-13-52,-9 13-24,18-11-32,-18 11-1,22-6-33,-22 6 5,31 3-21,-13 0-11,-1 2-16,2 1-24,0 4-19,1 0-21,-4 1-18,2 2-17,-3-1-11,1 2-12,-2-2-6,-4 1-5,-1 2-6,-1-3-6,-1 2-3,-7-14-5,6 25 3,-6-25-4,0 21-5,0-21-2,-6 21-2,6-21 0,-9 17-22,9-17-6,-12 10-2,12-10-3,-16 8 0,16-8-3,0 0 2,-18-4 2,18 4 1,-12-13 4,12 13 5,-10-24 9,8 6 3,1 0-9,2-7 14,-1 1-4,4 2 8,-1-2-6,3 0 11,2 2-6,4 2 18,-3 0 11,4 4 18,4 1-6,-2 0 19,2 8 6,-2 0-8,3 3 6,-1 2-9,-17 2 7,37 3-2,-21 5-17,4-1-11,-2 2 6,2 4-16,-2-2-4,-3 6-2,0-4 0,2 3-3,-4-1 6,0 1-9,-2 1 0,1-3 0,-5-1 0,4-1-1,-4 2-1,-1-2-2,-6-12 2,9 20-2,-9-20-1,6 17 1,-6-17-1,5 14 1,-5-14 1,0 0 4,-6 12-8,6-12 0,0 0 0,0 0 3,0 0-2,-18-1-1,18 1 1,-9-11 1,9 11-2,-8-18 2,8 18-1,-7-21 5,2 7-1,5 14-7,0-27-1,0 27 0,5-28-2,-5 28 1,7-26 11,-1 14-16,2 0 12,-8 12-8,16-21-1,-16 21 10,21-13-2,-21 13-9,24-7 20,-24 7-18,25 0 15,-25 0-8,27 7 3,-27-7-1,25 12 1,-11-2 0,-4-2-2,4 3 1,-2 0 2,0-2 0,-1 0-1,-2 4 23,-1-4-15,2 2-13,-10-11-6,11 18 3,-11-18 0,10 18 2,-10-18-1,3 14 4,-3-14-4,0 0-9,-3 18 10,3-18-1,0 0 4,-12 7 9,12-7-17,0 0 2,-16-4-8,16 4 0,-11-9 2,11 9 0,-9-22 0,5 10 4,0-3-1,1-2 9,3 1-9,0-2 6,1 1-7,1-1 14,3 1-14,1 3 10,2-3-10,2 4 20,-1 2-6,2 2 46,2 0 1,1 3 22,-1 2 27,-13 4 0,33-3 11,-33 3 0,30 6-12,-12 1 0,-1 2-10,-2-1-22,0 4-14,-1 1-10,-2 2-12,0 0-6,-5 0-5,-1 0-5,1 1-29,-4-4-53,2 5-77,-5-17-105,4 29-96,-4-29-108,-6 27-98,6-27-158,-4 28-198,4-28-605,-3 20-1137</inkml:trace>
          <inkml:trace contextRef="#ctx0" brushRef="#br3" timeOffset="5.17595E7">31597 12568 285,'0'0'858,"0"0"-136,0 0-33,-12-7-101,12 7-42,0 0-59,0 0-44,0 0-45,13-10-17,-13 10-2,20-7-56,-20 7-26,25-9-22,-11 1-27,1 0-31,-2 1-22,5-4-22,-5 3-18,1 0-9,-1-2-17,-4 0-19,1 0-13,-2-1-47,-8 11-50,10-18 0,-10 18 0,5-19 0,-5 19 0,0-18 0,0 18 0,-6-15 0,6 15 0,-9-11 0,9 11 0,-13-5 0,13 5 0,0 0 0,-24 7 0,24-7 0,-20 15-24,11-8-248,-1 6-89,-1 0-62,1 2-76,3 0-93,-2 6-122,0-4-202,6-2-479,1 2-999</inkml:trace>
          <inkml:trace contextRef="#ctx0" brushRef="#br3" timeOffset="5.17592E7">31765 12723 228,'0'0'942,"-8"-25"-162,8 25-55,-8-17-91,8 17-51,-9-12-86,9 12-71,-9-12-58,9 12-36,0 0-16,0 0-25,0 0 6,0 0-64,-15 10-10,15-10-33,2 17-28,-2-17-16,6 25-24,-6-25-26,6 31-13,-3-13-17,0 0-13,0 1-14,1-2-5,-1 2-9,2-2-7,-4 0-5,4-1-28,-2-1-50,1 0-49,-4-15-61,6 21-43,-6-21-41,6 20-29,-6-20-47,3 16-24,-3-16-102,0 0-75,6 13-73,-6-13-191,0 0-357,0 0-773</inkml:trace>
        </inkml:traceGroup>
      </inkml:traceGroup>
    </inkml:traceGroup>
    <inkml:traceGroup>
      <inkml:annotationXML>
        <emma:emma xmlns:emma="http://www.w3.org/2003/04/emma" version="1.0">
          <emma:interpretation id="{3613F326-3874-4181-BFEB-C8F2D09CD802}" emma:medium="tactile" emma:mode="ink">
            <msink:context xmlns:msink="http://schemas.microsoft.com/ink/2010/main" type="paragraph" rotatedBoundingBox="8819,14507 22999,14641 22993,15364 8812,1523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89B73C5-8FA1-45FD-AE62-E0AD1718720F}" emma:medium="tactile" emma:mode="ink">
              <msink:context xmlns:msink="http://schemas.microsoft.com/ink/2010/main" type="line" rotatedBoundingBox="8819,14507 22999,14641 22993,15364 8812,15230"/>
            </emma:interpretation>
          </emma:emma>
        </inkml:annotationXML>
        <inkml:traceGroup>
          <inkml:annotationXML>
            <emma:emma xmlns:emma="http://www.w3.org/2003/04/emma" version="1.0">
              <emma:interpretation id="{15EBD2F6-9174-4DC7-97C5-91F3942A5AF3}" emma:medium="tactile" emma:mode="ink">
                <msink:context xmlns:msink="http://schemas.microsoft.com/ink/2010/main" type="inkWord" rotatedBoundingBox="8818,14615 10740,14633 10734,15248 8812,15230"/>
              </emma:interpretation>
              <emma:one-of disjunction-type="recognition" id="oneOf56">
                <emma:interpretation id="interp278" emma:lang="en-IN" emma:confidence="0">
                  <emma:literal>cases</emma:literal>
                </emma:interpretation>
                <emma:interpretation id="interp279" emma:lang="en-IN" emma:confidence="0">
                  <emma:literal>case 2</emma:literal>
                </emma:interpretation>
                <emma:interpretation id="interp280" emma:lang="en-IN" emma:confidence="0">
                  <emma:literal>Case 2</emma:literal>
                </emma:interpretation>
                <emma:interpretation id="interp281" emma:lang="en-IN" emma:confidence="0">
                  <emma:literal>cash 2</emma:literal>
                </emma:interpretation>
                <emma:interpretation id="interp282" emma:lang="en-IN" emma:confidence="0">
                  <emma:literal>cast 2</emma:literal>
                </emma:interpretation>
              </emma:one-of>
            </emma:emma>
          </inkml:annotationXML>
          <inkml:trace contextRef="#ctx0" brushRef="#br1" timeOffset="4.95049E7">9076 14806 376,'0'0'551,"5"-19"-54,-2 9-45,-1-1-18,1 2-16,-1-1-34,2-3-7,-3 1-2,-1 12-59,0-21 3,0 21-40,-1-22-3,-3 11-22,1 1 38,-1 2-37,-3-2-11,1 3-12,-2 1-9,-2 2 3,0-1 4,10 5-3,-25 3-21,11 2-1,-1 3-19,0 5-9,-2 2-16,-1 5-142,3 1-19,-2 2 0,3 2 0,1 0 0,-1 1 0,4 1 0,-1 1 0,2-1 0,2 1 0,1-4 0,3-1 0,0 2 0,1-5 0,4-1 0,1 0 0,1-1 0,3 1 0,2-3 0,3-2 0,1 1 0,5-6-103,-1-1-124,2-2-27,-1-2 7,2-3-25,2-1 21,2-4-17,-1 0 24,3-3-8,2-1 13,-3-5 39,1 0 20,-2-1 13,-2-1 16,-2-2 42,-1 0 2,-3 2 44,-1-1-14,-2 1 49,-1 0 1,-2-2 56,-1-1 12,-3 3 9,-1-1 13,0 2 24,-2-1 14,-2 1 8,0 2 28,-2 0 10,0 2 23,-1-1-15,-1 2-2,3 9-23,-11-11 20,11 11-44,-12-5 12,12 5-40,-17 5 10,8 2-17,-1 1 0,0 1-21,1 5 4,-2 1-21,1 2 4,3 1-16,-1 1 5,3-1 4,-1 3-14,2-3-12,1-3 3,3 2-10,0-5 3,1 2-7,2-3 6,1 0-11,2-3 6,0-2-8,-6-6-7,17 7-32,-17-7 3,19 0-20,-8-4 23,0 1-12,-2-3 2,1-2 14,2-3 4,-3 0 8,0-3 5,-2 1 7,0-3 4,-1 3 4,-2 0 2,1-1 2,-4 3 4,2 1 18,0 2 14,-3 8 20,4-14-24,-4 14 5,0 0-17,0 0-3,0 0 1,0 0 0,0 0-3,2 11 2,-2-11-2,1 14 16,0-3-30,-1-11 27,3 21-18,-2-10 15,2 0-23,-1 0 19,2-1-25,0 0 22,2-1-20,-1 0 17,0-4-23,2 3 17,-1-1-20,3-2 17,-9-5-33,14 9 20,-14-9-27,15 3 5,-15-3 1,16-3-6,-7 0-8,1 0-1,-1-3 1,1-3 5,2 0 9,-2-4 10,0-2-2,2 1 5,-3-3 4,1 0 3,-1 0 2,-1-2 4,-2 5 2,-2-2 2,0 0 2,-1 4 6,-1-2 8,-2 14 17,0-23 8,0 23 14,-5-19 8,1 12-32,4 7 26,-9-14-25,9 14 16,-11-9-26,11 9 10,-12-4-18,12 4-6,0 0 2,-14 4-1,14-4-2,-7 11-1,7-11-1,0 14 0,2-2 0,1-2-5,1 2-3,3 1-5,0 2 0,5-1 2,1 2 1,1-2-1,0 0 1,1 1 0,-2-1 0,1-3 1,-3 2 3,0-4 2,0 2 2,-3-1 6,-2-2 12,-1-1 16,-1 3 28,-4-10-9,2 12 29,-2-12-10,-3 12 6,3-12-1,-10 12 11,10-12-23,-16 9-12,6-5-11,10-4-11,-22 4-10,12-1-8,10-3-3,-23 2-21,23-2-49,-18 2-36,18-2-103,-15 1-105,15-1-100,-12 2-156,12-2-92,0 0-895,0 0-1187</inkml:trace>
          <inkml:trace contextRef="#ctx0" brushRef="#br1" timeOffset="4.95053E7">9844 14998 1,'0'0'914,"14"-3"-218,-14 3-117,10-4-61,-10 4-113,14-11-42,-7 5-42,0-2-52,1 1-33,2-2-44,-1-1-28,0-1-21,0 0-18,1 0-4,-1-2-7,0 1-13,0 0-11,-1 0-12,-3-1-13,1 1 13,-2 1-20,0 1 17,-2-1-25,-2 11 22,3-18-28,-3 18 8,-1-17-27,1 17 22,-5-11-35,5 11 23,-8-6-24,8 6 17,0 0-16,-14 2 4,14-2 19,-13 10 13,8-2 10,0 1 9,-2 5-1,1-1 3,0 3-4,1-1-4,1 3 26,0-2 1,0 5-25,2-1 13,0-2-6,1 0-8,1 0-6,0 1-9,1-1-12,2 0-7,1-4-9,0 3-4,1-2-1,1-1-3,3-3 2,-1 2-4,1-2-11,2-2-55,1-4-58,2 3-106,0-4-70,0-1-121,2-2-117,1-1-108,-3-1-151,4-2-551,-1-1-941</inkml:trace>
          <inkml:trace contextRef="#ctx0" brushRef="#br1" timeOffset="4.95057E7">10305 14954 260,'0'0'921,"4"-16"-127,-4 16-96,6-17-85,0 8-49,-1 1-46,4-3-70,1 1-35,1 2-18,3 0-34,-1-2-44,2 2-35,0 2-26,1 0-23,-2 2-43,0 0-29,2 1-28,-5 2-24,3 2-19,-4 2-8,-1 1-18,0 2-8,-2 0-12,-2 4-6,-4 2-4,-1 0-7,-2 3-7,-5 4-6,-2 1 4,-5 2 3,0 2-4,-4-1-17,-1 0 0,-2 4 0,1-5 0,1-1 0,2 1 0,0-2 0,4-5 0,-1 1 0,3-2 0,2-2 0,3-1 0,0 0 0,6-11 0,1 14 0,-1-14 0,13 10 0,-3-8 0,4 1 0,0-3 0,5-2 0,2 0 0,3-3 0,2 1 0,3-4 0,-1 0 0,-4 0 0,4-1 0,-4 1 0,-3 0 0,1 1 0,-5 1 0,-1 1 0,-2 1 0,-2 1 0,-2-2 0,1 2 0,-11 3 0,14-5 0,-14 5 0,9-4 0,-9 4 0,0 0 0,12-4 0,-12 4 0,0 0 0,0 0 0,0 0 0,0 0-24,0 0-850,-4-8-268,4 8-797,-9-10-1672</inkml:trace>
        </inkml:traceGroup>
        <inkml:traceGroup>
          <inkml:annotationXML>
            <emma:emma xmlns:emma="http://www.w3.org/2003/04/emma" version="1.0">
              <emma:interpretation id="{5A182938-BCED-4CE1-9E96-F341BF7E7351}" emma:medium="tactile" emma:mode="ink">
                <msink:context xmlns:msink="http://schemas.microsoft.com/ink/2010/main" type="inkWord" rotatedBoundingBox="11591,14533 13502,14551 13498,15036 11586,15019"/>
              </emma:interpretation>
              <emma:one-of disjunction-type="recognition" id="oneOf57">
                <emma:interpretation id="interp283" emma:lang="en-IN" emma:confidence="0">
                  <emma:literal>caser</emma:literal>
                </emma:interpretation>
                <emma:interpretation id="interp284" emma:lang="en-IN" emma:confidence="0">
                  <emma:literal>Casen</emma:literal>
                </emma:interpretation>
                <emma:interpretation id="interp285" emma:lang="en-IN" emma:confidence="0">
                  <emma:literal>case</emma:literal>
                </emma:interpretation>
                <emma:interpretation id="interp286" emma:lang="en-IN" emma:confidence="0">
                  <emma:literal>cases</emma:literal>
                </emma:interpretation>
                <emma:interpretation id="interp287" emma:lang="en-IN" emma:confidence="0">
                  <emma:literal>Caser</emma:literal>
                </emma:interpretation>
              </emma:one-of>
            </emma:emma>
          </inkml:annotationXML>
          <inkml:trace contextRef="#ctx0" brushRef="#br1" timeOffset="4.95621E7">11807 14609 486,'0'0'693,"2"-9"-67,-2 9-11,5-11-54,-5 11-70,6-8-11,-6 8-47,3-11-14,-3 11-51,4-9-15,-4 9-32,0 0-50,-1-13-42,1 13-38,-8-8-9,8 8 23,-13-4-60,13 4 29,-21 2-47,9 0-19,-2 2-7,0 3-12,-2 1-12,0 1-4,0 5-6,1-1-9,-1 2-4,3 2-11,-1 1-8,3 1-10,0 0-1,2 1-13,4 2 4,-2-1-8,3-1 3,2-2-5,2 2-1,0-2-7,3 1-10,1-2-24,2 2-25,1 0-40,3-4-25,1-1-26,2-1-56,1-1-5,3-4-32,-1-4-8,2 0-11,2-1-3,2-3 7,4-3-3,1-1-14,4-1 41,-2-5 10,1 1 35,-1-4 16,0 0 32,-2-3 7,3-2 44,-6 1 8,-2-1 28,-2-2 11,-4-1 40,2 2 34,-7 2 54,1 1 44,-5-1 18,-1 3 12,-2-1 30,-3 2-4,0 4 27,-1 9-33,-2-20 8,2 20-43,-9-9 24,9 9-25,-13-3 5,13 3-48,-17 3-9,7 2 3,-1 3-32,2 2-7,-2 1-8,-1 3-7,2 2-5,1-3-6,1 3-6,0-3-8,3 1 1,0 1-4,1-2-4,1 0 1,1-3-2,2-10 3,3 19-2,-3-19 1,7 10-1,-7-10 0,11 5-3,-11-5-8,16 0-4,-16 0-6,17-8-7,-8 1 17,3-2-25,-4-2 0,1 0 9,1-1 6,-2 2 1,1-3 4,-4 4 1,2 0 4,-2 1 7,-5 8 6,8-11-6,-8 11 0,0 0 2,0 0-3,0 0 2,9 6-6,-9-6 6,2 11-1,-2-11-7,3 16 9,0-6 2,1 0 0,0-1-3,0 3-1,3-2-2,0 1-1,2-1 1,0-2-4,1 1-6,3-3 0,-1 1 2,2-3-6,2 0-3,0 0 0,-3-4 2,3 0 2,-1 0-2,4-1 2,-4-3 1,2-1 0,-3-2 3,3 2 1,-2-2 4,-1-2 3,-3 1-2,1-4 5,-3 3-4,1-3 10,-5-1 6,2 2 32,-5-1-9,1-1 28,-3 1-14,-2-1 21,1-1-15,-3 5 18,-2-5-17,-2 4 6,2-1-20,-1 4 7,-3 0-3,1 1-13,1 2-13,8 4 2,-17-5-11,17 5 6,-14 0-8,14 0 0,-9 8-8,9-8 6,-8 12-12,8-12 12,0 16-4,3-4-2,2-2-16,1 3 15,1-1-29,0 2-4,4-1-4,0 1 3,0-1 8,1 3 5,-3-4 7,1-1-3,0 1 5,-3-2 2,1 0 6,-3 0 15,1 0-10,-1-2 13,-4 2 4,-1-10 25,2 14 30,-2-14-27,-3 15 22,-2-7 8,-1 0 1,-1-2-13,1 1-6,6-7-17,-15 11 0,7-8-33,8-3 21,-13 7-17,13-7 16,-14 3-80,14-3-88,0 0-85,-15 0-89,15 0-71,0 0-92,0 0-119,2-13-106,-2 13-166,10-15-357,1 8-833</inkml:trace>
          <inkml:trace contextRef="#ctx0" brushRef="#br1" timeOffset="4.95624E7">12677 14839 709,'11'-3'613,"-11"3"-61,0 0-23,13-2-82,-13 2-26,14-5-78,-14 5-15,13-6-36,-3 2-35,-1-3-22,3 0-17,0-1-17,-3 1-18,2-3-15,1 2-15,-3-1-13,1 0-13,0-1 8,-3 0-30,1 1-11,-4 1-11,2-2 10,-6 10-28,2-16 16,-2 16-27,2-14 2,-2 14-33,-4-9 20,4 9-19,-8-6 11,8 6-22,-11-3 15,11 3-18,-12 3 15,12-3-8,-14 7 24,9 0 0,-3 1 27,2 3-5,0-1-6,1 4-4,-1-1-14,4 2-4,-1-1-11,1 2 3,0 0-17,2-2 10,2 2-10,0 0 2,1-2-7,1 0-7,2 1-28,1-3-69,1 1-80,2-4-78,1-2-79,1 0-121,-1-1-171,3-2-220,-3-4-603,2 1-1066</inkml:trace>
          <inkml:trace contextRef="#ctx0" brushRef="#br1" timeOffset="4.95629E7">13027 14870 283,'0'-15'882,"0"15"-157,5-12-48,-5 12-88,9-16-87,-2 10-31,1-3-50,1-1-38,3 2-21,-1 0-21,3-1-20,-1 1-8,3 1-33,-3-1-30,0 3-36,1 0-26,-1 1-16,-1 1-32,-1 0-20,0 3-27,-11 0-11,20 0-17,-20 0-8,16 8-16,-11-1-4,1-1-11,-6-6-3,5 17-6,-5-17 0,-2 22-5,-3-11-6,1 4 6,-3-1-6,0-2 0,-4 6 0,2-4-6,-3 4 5,1-3 4,-2-1-3,4 1 3,0-3-2,0 1 2,2-3-9,0 2-3,1-4 8,2 1-1,4-9-4,-1 13 0,1-13 0,5 10 0,-5-10 0,15 6 0,-15-6 0,23 1 0,-9-2 0,3-1 0,0 0 0,2-4 0,1 3 0,1-4 0,1 3 0,-1-2 0,-1 1 0,-3 1 0,0 1 0,-2-1 0,-3 0 0,-1 1 0,0 2 0,-11 1 0,16-6 0,-16 6 0,14-2 0,-14 2 0,11-5 0,-11 5 0,0 0 0,13-1 0,-13 1 0,0 0 0,0 0 0,11-3 0,-11 3 0,0 0 0,0 0 0,0 0 0,0 0-93,0 0-724,0 0-170,-16 3-995,16-3-1729</inkml:trace>
        </inkml:traceGroup>
        <inkml:traceGroup>
          <inkml:annotationXML>
            <emma:emma xmlns:emma="http://www.w3.org/2003/04/emma" version="1.0">
              <emma:interpretation id="{0657190D-BE68-4E51-8FAD-30CE57B3E64D}" emma:medium="tactile" emma:mode="ink">
                <msink:context xmlns:msink="http://schemas.microsoft.com/ink/2010/main" type="inkWord" rotatedBoundingBox="16394,14849 18449,14868 18445,15300 16390,15280"/>
              </emma:interpretation>
              <emma:one-of disjunction-type="recognition" id="oneOf58">
                <emma:interpretation id="interp288" emma:lang="en-IN" emma:confidence="0">
                  <emma:literal>cases</emma:literal>
                </emma:interpretation>
                <emma:interpretation id="interp289" emma:lang="en-IN" emma:confidence="0">
                  <emma:literal>caser</emma:literal>
                </emma:interpretation>
                <emma:interpretation id="interp290" emma:lang="en-IN" emma:confidence="0">
                  <emma:literal>Cases</emma:literal>
                </emma:interpretation>
                <emma:interpretation id="interp291" emma:lang="en-IN" emma:confidence="0">
                  <emma:literal>Casen</emma:literal>
                </emma:interpretation>
                <emma:interpretation id="interp292" emma:lang="en-IN" emma:confidence="0">
                  <emma:literal>Caser</emma:literal>
                </emma:interpretation>
              </emma:one-of>
            </emma:emma>
          </inkml:annotationXML>
          <inkml:trace contextRef="#ctx0" brushRef="#br1" timeOffset="4.97199E7">16574 15051 533,'6'-13'746,"0"5"-89,1-5-19,-2 4-88,-1-5-14,0 4-30,-2-2-28,0-1-41,-2-1-33,0 5-15,-2-5-32,0 3-50,-2-1-40,0 1-26,-2 1-18,-3 0-15,0 4 6,-1 1-26,-3 1-5,1 2-54,-1 4-129,1 0 0,-2 5 0,-1-1 0,-1 5 0,2 3 0,1 0 0,1 4 0,1 0 0,2 1 0,2 3 0,2 2 0,1-1 0,3 0 0,1 2 0,3-1 0,3-1 0,2-1 0,4 0 0,1 0 0,3-1-163,3-4-222,-2-4-36,3-1-8,1-2-13,2-3-24,1-2 13,2 0 25,-1-4 26,2-1 56,0-4 47,6 0 68,-2-4 40,-1-2 47,0 0 44,2-7 55,-6 0 40,-1 2 61,3-6 45,-6 2 47,-2-2 25,-2 1 73,-3 0-4,-3 3 41,-2 0-13,-1 3 10,-4-1 2,-1 3-10,-3 2-32,-1 10-8,-1-18-28,1 18 0,-8-12-17,8 12-6,-15-3-9,15 3-12,-22 1-13,7 6-17,1-3-14,0 7-22,-1 0-20,1 1-17,-1 0-7,3 2-14,3-2-10,1 1-3,-1 0-3,4 0 0,3-3-8,-1 0-5,0 0-5,3-10 0,2 15-5,-2-15 0,5 11-13,-5-11 7,8 5-32,-8-5-15,13 0-10,-13 0 4,15-5 24,-7-1-11,-1-1 10,2-4 5,-1 2 9,-1 0-1,-2 0 9,2-1 5,-2 3 4,-5 7-3,10-14 7,-10 14-5,8-8 6,-8 8-10,0 0 5,10-5-3,-10 5 10,8 6-5,-8-6 4,12 10-2,-12-10-1,11 12 1,-5-3 2,2-2-1,-2-2 4,2 4-7,-1-1-31,2-3-13,0 2-41,0-2 13,1 0-24,-1-1 2,2-1-2,1-2 7,1 1 10,0-4 16,0 1-2,2-4 17,0 0 6,0-2 11,0-2 8,-1 1 7,1-5 5,-3-1-1,0 0 4,-1-3 10,-5 5 0,1-4 14,-1 1 16,-4 1 17,0 0 16,-1 3 0,-2-1 11,-2-1 6,0 4 5,-3-1-2,1 3 8,0-1-28,-2 1-13,7 7-8,-12-6-14,12 6-22,-12-1 16,12 1-5,-6 5-10,6-5 1,-1 13-6,1-13-28,5 15-34,-1-5-24,3 1-18,2 3-5,-1-2 9,2-1 17,1 3 14,1 0 7,0-3 14,-1 2 8,-2-4 10,1 3 6,-1-1 6,-3-4 19,0 0 28,-1 1 25,-5-8 18,2 13 15,-2-13 4,-3 12 36,3-12-10,-12 13-8,2-7 2,1 0-14,-4-2-14,0 3-18,-1-1-8,0-2-17,0 0 4,1 0-19,3-1-10,0-2-56,10-1-87,-18 6-62,18-6-116,-12 1-127,12-1-150,0 0-113,0 0-876,-11-6-1220</inkml:trace>
          <inkml:trace contextRef="#ctx0" brushRef="#br1" timeOffset="4.97202E7">17467 15089 383,'0'0'803,"15"-2"-115,-15 2-41,17-4-104,-7 0-64,-1-1-56,2 1-51,3-3-54,-4 3-36,0-1-26,1-3-12,0 0-26,0 2-22,-2-3-21,1 2-9,-2-1-17,0 0-23,-3-1-20,0 1-18,0-1-4,-1 0-1,1 2-4,-5 7-7,4-14-9,-4 14-9,0 0-11,-2-14-7,2 14-4,0 0-3,-8-5 21,8 5-33,-8 5 3,8-5 16,-8 10 12,3-3 8,1 3-10,-1-1-2,1 1-16,1 2 3,1 1-10,1-1-1,0 0-10,1 0 4,1 2-10,2-2 14,0-1-19,1 1-37,1-3-61,2 1-81,-1-3-37,2 3-81,1-3-36,0-3-81,1 0-87,3 0-49,-2-1-73,1-2-81,0-2-470,0-2-785</inkml:trace>
          <inkml:trace contextRef="#ctx0" brushRef="#br1" timeOffset="4.97206E7">17843 15049 864,'2'-18'749,"-2"18"-86,2-16-31,-2 16-46,2-14-49,-2 14-65,5-17-48,1 8-44,2 3-38,1-4-38,3 2-14,3 1-31,1 1-43,1 1-12,5 0-8,-1 2-17,-1 0-19,2 2-15,-3 2-23,1 0-14,-2 2-15,-2 1-13,-1 3-15,-5 0-5,-2 0-9,-3 4-41,-2-2-10,-3 3 0,-4-1 0,-1 3 0,-3-2 0,-3 5 0,-1-3 0,-1 1 0,0-2 0,0-1 0,4 0 0,-2-3 0,3 1 0,1-3 0,0 1 0,7-8 0,-3 13 0,3-13 0,0 0 0,8 11 0,-8-11 0,16 2 0,-4-3 0,1 1 0,4-1 0,0-2 0,2-2 0,0 2 0,3-3 0,1 0 0,0 0 0,-2 3 0,1-5 0,0 3 0,-2-2 0,-2 3 0,-1-1 0,-2 2 0,-3-1 0,0 1 0,-1 0 0,-11 3 0,17-4 0,-17 4 0,15-4 0,-15 4 0,12-4 0,-12 4 0,0 0 0,13-4 0,-13 4 0,0 0 0,10-2 0,-10 2 0,0 0 0,0 0 0,0 0 0,10-3 0,-10 3 0,0 0 0,0 0 0,0 0 0,-12-7-31,12 7-833,-9-5-123,9 5-999,-12-8-1736</inkml:trace>
        </inkml:traceGroup>
        <inkml:traceGroup>
          <inkml:annotationXML>
            <emma:emma xmlns:emma="http://www.w3.org/2003/04/emma" version="1.0">
              <emma:interpretation id="{63E8F7E2-4782-4C6B-9508-FC023F670DCA}" emma:medium="tactile" emma:mode="ink">
                <msink:context xmlns:msink="http://schemas.microsoft.com/ink/2010/main" type="inkWord" rotatedBoundingBox="20347,14723 22998,14747 22994,15255 20342,15230"/>
              </emma:interpretation>
              <emma:one-of disjunction-type="recognition" id="oneOf59">
                <emma:interpretation id="interp293" emma:lang="en-IN" emma:confidence="0">
                  <emma:literal>cases</emma:literal>
                </emma:interpretation>
                <emma:interpretation id="interp294" emma:lang="en-IN" emma:confidence="0">
                  <emma:literal>caser</emma:literal>
                </emma:interpretation>
                <emma:interpretation id="interp295" emma:lang="en-IN" emma:confidence="0">
                  <emma:literal>case,</emma:literal>
                </emma:interpretation>
                <emma:interpretation id="interp296" emma:lang="en-IN" emma:confidence="0">
                  <emma:literal>case.</emma:literal>
                </emma:interpretation>
                <emma:interpretation id="interp297" emma:lang="en-IN" emma:confidence="0">
                  <emma:literal>easer</emma:literal>
                </emma:interpretation>
              </emma:one-of>
            </emma:emma>
          </inkml:annotationXML>
          <inkml:trace contextRef="#ctx0" brushRef="#br1" timeOffset="4.98013E7">20565 15008 771,'7'-13'654,"1"5"-63,-2-5-34,1 1-78,0 1-20,-2 0-36,1 1 3,-3 0-60,0 1-24,-3 9-19,1-18-23,-1 18-28,-4-14-31,4 14-22,-11-9 23,11 9-33,-22-2 12,9 4 1,-3 3-16,-5 3-8,3 0-22,-2 2-6,-3 5-46,3-1-124,-1 1 0,2 5 0,4-5 0,1 1 0,2 1 0,3 2 0,0-2 0,4-3 0,3 5 0,2-6 0,2 3 0,5-1 0,4 0 0,2 2 0,3-5 0,7 2 0,0-1-87,4-3-135,3-1-1,-1-2-15,3-2-14,-3 0-12,2-5 3,1 0 5,0 0 12,3-3 24,0-2 36,0-1 44,-2-1 21,-1-1 23,-3-4 9,-2 2 33,-1-3 15,-3-2 7,-2-1 2,1 0 38,-9 2-2,1-3 56,-4 2 35,-2 1 27,-2 1 25,0-2 9,-3 4-15,-3 11 6,-1-20-7,-3 11-12,-4 3-2,1 2 10,-4 0-8,11 4-3,-24 0-10,10 3-18,0 2-22,0 1-11,0 1-24,1 0 0,2 1-3,2 1-19,1-1 7,2 0-21,-1 0 4,7-8 1,-6 13-1,6-13-5,0 0 3,3 14-12,-3-14 10,0 0 0,13 4-11,-13-4-7,15-2 0,-6-2 0,-9 4 11,17-8-11,-17 8 4,17-9 0,-17 9 3,13-7-3,-13 7 0,10-4-6,-10 4 15,11-2-10,-11 2 2,0 0-1,13 6 4,-13-6-15,8 8 29,-8-8-9,11 13-9,-5-5 1,-1-1 7,1-2-6,2 4-44,-1-4-14,2-1-36,0-1 17,3 3-14,-1-3 14,3-2-4,-1 1-2,4-4 5,-2-1 11,4 0 9,1-4 10,1 1 8,2-2 3,-1-4 19,-3 2-2,0-4 11,2 0-4,-5-1 16,1 0-2,-4-2 9,-3 1-8,0-1 40,-4 3 1,0 0 37,-4 2 3,-1 2-1,-2-1 4,-1 0 3,-4 1-2,-1 2 6,-3 0-8,2 3-10,-2 0-11,0 1-11,10 4-14,-17-3-3,17 3-12,-13 4 8,13-4-15,-6 11-7,6-11-13,1 17-12,2-8-4,4 4-19,1-1-8,1 2-1,2 1 5,2 2 10,0-3 6,1 1 4,-1 2 7,1-5 4,-3 2 3,0-1 36,-1-1 56,-4-1 48,1 2 55,-5-3 21,-2-10 5,1 19 8,-3-7 2,-2-3-29,-3 2-188,0-1 0,-5-1 0,3 0 0,-1 1 0,-1-2 0,2-3 0,1 0 0,8-5 0,-16 7 0,16-7 0,-11 2 0,11-2-393,0 0-209,0 0-165,1-11-151,-1 11-824,13-15-1426</inkml:trace>
          <inkml:trace contextRef="#ctx0" brushRef="#br1" timeOffset="4.98016E7">21729 15001 257,'10'-6'970,"0"2"-121,0 0-107,1-1-63,3-2-91,-2 1-91,4-1-91,-2 0-58,4-3-63,-2 1-51,3-2-42,-1 1-35,2-4-30,0 0-26,-1-3-15,0-2-17,0 2-8,-6-1-15,0 3-4,-3 4 8,-2-3 6,0 4-10,-4 1-3,-4 9-21,1-13 3,-1 13-15,-8-5 7,8 5-13,-15 7-1,3-2 2,-1 5 34,-2 2 18,2 3 34,-1 2 0,4 0 8,2 2 15,3 1 25,3-3-7,3 2 9,4 2-14,3-2 7,3 1-124,6-1-10,5-1 0,2-4 0,2-2 0,3 0 0,3-6 0,1 1 0,3-3 0,-7-2 0,2-3 0,-1 1 0,1-3 0,-3 1 0,-3-2 0,0 0 0,-2-1-347,-5-2-133,-3 2-111,-1-2-140,-5 2-152,-2-2-750,-2-3-1292</inkml:trace>
          <inkml:trace contextRef="#ctx0" brushRef="#br1" timeOffset="4.98297E7">22489 14814 403,'0'0'568,"-11"2"-69,11-2-26,0 0-19,0 0-85,-15-1-17,15 1-15,0 0-13,0 0-46,-1-13-33,1 13-23,8-10-13,-2 4-17,3-2-16,0 2-26,0 0-8,2 2-17,0 0-3,-1 0-14,3 1-10,-2 3-20,-11 0 6,26 0 3,-15 4-6,1 2 16,-2 1-4,0 1-14,0 0-9,-3 3-9,-3 0-15,0-1 4,-3 3-9,-1-1-6,-3 1-1,1 1-4,-2 1 0,0-2 9,-1 0 0,1 0 14,-1 1-3,1-5 11,2 3 34,-1-4-26,3-8-14,-2 18-11,2-18 4,2 13-7,-2-13 11,8 13-19,1-9 4,-9-4-14,20 5 8,-6-3-10,0-2-5,3 0-9,1 0-16,4-3-83,0-1-90,3 0-41,-2-2-66,1 1-50,5-2-73,-4-1-105,0 0-92,5-1-100,-2 1-649,-2 0-958</inkml:trace>
        </inkml:traceGroup>
      </inkml:traceGroup>
    </inkml:traceGroup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08:59.839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99A570AE-4A93-42D4-80AF-31D5F6664B70}" emma:medium="tactile" emma:mode="ink">
          <msink:context xmlns:msink="http://schemas.microsoft.com/ink/2010/main" type="writingRegion" rotatedBoundingBox="17744,12245 17504,14618 16800,14547 17040,12174"/>
        </emma:interpretation>
      </emma:emma>
    </inkml:annotationXML>
    <inkml:traceGroup>
      <inkml:annotationXML>
        <emma:emma xmlns:emma="http://www.w3.org/2003/04/emma" version="1.0">
          <emma:interpretation id="{8291000D-06FE-499C-B17C-45205380670C}" emma:medium="tactile" emma:mode="ink">
            <msink:context xmlns:msink="http://schemas.microsoft.com/ink/2010/main" type="paragraph" rotatedBoundingBox="17744,12245 17504,14618 16800,14547 17040,121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6BF0D7-DCA2-467C-89BD-99D82FB2A4FE}" emma:medium="tactile" emma:mode="ink">
              <msink:context xmlns:msink="http://schemas.microsoft.com/ink/2010/main" type="line" rotatedBoundingBox="17744,12245 17504,14618 16800,14547 17040,12174"/>
            </emma:interpretation>
          </emma:emma>
        </inkml:annotationXML>
        <inkml:traceGroup>
          <inkml:annotationXML>
            <emma:emma xmlns:emma="http://www.w3.org/2003/04/emma" version="1.0">
              <emma:interpretation id="{C4A0B798-FFA8-40CF-89E8-F04AA1274021}" emma:medium="tactile" emma:mode="ink">
                <msink:context xmlns:msink="http://schemas.microsoft.com/ink/2010/main" type="inkWord" rotatedBoundingBox="17744,12245 17504,14618 16800,14547 17040,12174"/>
              </emma:interpretation>
              <emma:one-of disjunction-type="recognition" id="oneOf0">
                <emma:interpretation id="interp0" emma:lang="en-IN" emma:confidence="0">
                  <emma:literal>in</emma:literal>
                </emma:interpretation>
                <emma:interpretation id="interp1" emma:lang="en-IN" emma:confidence="0">
                  <emma:literal>no</emma:literal>
                </emma:interpretation>
                <emma:interpretation id="interp2" emma:lang="en-IN" emma:confidence="0">
                  <emma:literal>WII</emma:literal>
                </emma:interpretation>
                <emma:interpretation id="interp3" emma:lang="en-IN" emma:confidence="0">
                  <emma:literal>WI.</emma:literal>
                </emma:interpretation>
                <emma:interpretation id="interp4" emma:lang="en-IN" emma:confidence="0">
                  <emma:literal>NI.</emma:literal>
                </emma:interpretation>
              </emma:one-of>
            </emma:emma>
          </inkml:annotationXML>
          <inkml:trace contextRef="#ctx0" brushRef="#br0">17028 12573 170,'0'0'632,"0"0"-109,0 0-62,-11-2-39,11 2-34,0 0-32,0 0-3,0 0-20,-7-7-24,7 7 6,0 0-46,0 0 11,0 0-36,0-12 17,0 12-34,0 0 6,6-10-33,-6 10 11,6-9-22,-6 9 40,12-12-48,-4 7-7,0-2-4,4-1-11,2 2 12,0 0-19,3-1 2,-1 0 9,4 0-6,0 1-52,-1 4-105,0-3 0,-1 1 0,0 3 0,0 1 0,0 0 0,0 3 0,-3-1 0,0 3 0,-2-2 0,0 4 0,0 1 0,-4 1 0,-3 3 0,-1-2 0,-4 3 0,-1 2 0,-3 0 0,-2 4 0,-2 0 0,-3 1 0,-4 4 0,-1-2 0,-2 2 0,-1-2 0,0 0 0,-2-2 0,1 2 0,-1-4 0,4 2 0,-1-6 0,3 1 0,0-3 0,4-1 0,-2-1 0,5 0 0,-1-4 0,2 2 0,6-8 0,-10 10 0,10-10 0,0 0 0,1 11 0,-1-11 0,14 4 0,-14-4 0,23-2 0,-9 2 0,5-2 0,0 0 0,5-3 0,2 1 0,-1 0 0,2-1 0,1-2 0,-2 2 0,1 0 0,-2-2 0,1 4 0,-2-4 0,-1 2 0,-2 0 0,-2 1 0,-2 0 0,-2 0 0,0 2 0,-2-3 0,-3 3 0,2-1 0,-12 3 0,16-5 0,-16 5 0,16-2 0,-16 2 0,11-5 0,-11 5 0,9-3 0,-9 3 0,0 0 0,14-3 0,-14 3 0,0 0 0,10-4 0,-10 4 0,0 0 0,0 0 0,9-2 0,-9 2 0,0 0 0,0 0 0,0 0 0,10-6-227,-10 6-1043,0 0-838,0 0-1877</inkml:trace>
          <inkml:trace contextRef="#ctx0" brushRef="#br1" timeOffset="1.91784E6">17509 12231 135,'0'0'348,"0"0"-103,0 0-45,0 0-36,0 0-19,0 0-46,0 0-15,-13 6-18,13-6-15,0 0-12,0 0-7,0 0-11,0 0 13,0 0-34,0 0 0,0 0-17,0 0-6,0 0-12,0 0 12,0 0-47,0 0-7,0 0-65,0 0-75,0 0-116,0 0 208</inkml:trace>
          <inkml:trace contextRef="#ctx0" brushRef="#br0" timeOffset="4466.0286">17113 13624 399,'0'0'504,"0"0"-46,4-13-35,-4 13-1,3-9-16,-3 9-39,2-13 44,-2 13-21,1-13-12,-1 13 4,3-13-17,-3 13-3,0-14-2,0 14-36,0-15 11,0 15-11,0-12-15,0 12-22,0 0-16,0-14-44,0 14-32,0 0-33,0 0-32,0 0-130,0 0 0,0 0 0,-1 17 0,-1-3 0,1 3 0,0 7 0,0 1 0,-1 2 0,1 7 0,-2 0 0,2 0 0,0 3 0,0-1 0,-1-2 0,1 1 0,1-2 0,0-3 0,1-1 0,-1-1 0,2-2 0,-1 0 0,0-1 0,0-2 0,1-3 0,-1-2 0,0-1 0,1-2 0,-1-1 0,0-2 0,-1-12 0,1 20 0,-1-20 0,2 17 0,-2-17 0,0 14 0,0-14 0,0 11 0,0-11 0,0 0-183,-4 13-407,4-13-44,0 0-85,-9 5-100,9-5-841,0 0-1325</inkml:trace>
          <inkml:trace contextRef="#ctx0" brushRef="#br0" timeOffset="4847.7909">16859 14192 819,'0'0'797,"-10"-3"-121,10 3-68,0 0-80,-12-1-55,12 1-32,0 0-44,0 0-19,0 0-35,5 7-31,-5-7-21,16 6-48,-2-1-40,0 1-38,4-2-39,2 4-20,1-3-22,2 2-15,1 0-17,0-2 6,-1 2-26,0-2-12,1 0-26,-1 0-49,-5-3-24,3 3-22,-5-4 2,2 1-12,-4 0 2,0-2 3,-1 0 8,-1-3 7,-2 1 5,-1-3 13,0 1 14,-9 4 12,11-11 13,-7 2 11,-4 9 3,4-19 7,-4 19 9,1-20 38,-2 8 2,-2 2 33,1 0 21,2 10 15,-5-15-1,5 15-6,-6-11-7,6 11 16,0 0 19,-11-1-8,11 1 13,-6 6-34,6-6-11,-5 15-25,2-6-5,0 4-17,1 3 2,-1 0-14,1 2-7,-1 4-47,-2 2-63,1 0-87,0 6-48,-2 0-97,1 0-74,-4 1-134,-1 7-96,-1 1-160,-1-4-601,0 2-989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05:28.528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029DA34A-0886-4DC4-A1FD-01704A34D1A0}" emma:medium="tactile" emma:mode="ink">
          <msink:context xmlns:msink="http://schemas.microsoft.com/ink/2010/main" type="writingRegion" rotatedBoundingBox="12004,11153 9666,14259 9113,13842 11451,10737"/>
        </emma:interpretation>
      </emma:emma>
    </inkml:annotationXML>
    <inkml:traceGroup>
      <inkml:annotationXML>
        <emma:emma xmlns:emma="http://www.w3.org/2003/04/emma" version="1.0">
          <emma:interpretation id="{D6DC1808-7DD9-45D7-95B4-3BD784075374}" emma:medium="tactile" emma:mode="ink">
            <msink:context xmlns:msink="http://schemas.microsoft.com/ink/2010/main" type="paragraph" rotatedBoundingBox="12004,11153 9666,14259 9113,13842 11451,107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C3EC5D-6520-412D-8535-CE7E54EEB2C5}" emma:medium="tactile" emma:mode="ink">
              <msink:context xmlns:msink="http://schemas.microsoft.com/ink/2010/main" type="line" rotatedBoundingBox="12004,11153 9666,14259 9113,13842 11451,10737"/>
            </emma:interpretation>
          </emma:emma>
        </inkml:annotationXML>
        <inkml:traceGroup>
          <inkml:annotationXML>
            <emma:emma xmlns:emma="http://www.w3.org/2003/04/emma" version="1.0">
              <emma:interpretation id="{53DF94A7-431C-4B5D-9E61-440EE462F1D8}" emma:medium="tactile" emma:mode="ink">
                <msink:context xmlns:msink="http://schemas.microsoft.com/ink/2010/main" type="inkWord" rotatedBoundingBox="9113,13842 11451,10737 12004,11153 9666,14259"/>
              </emma:interpretation>
              <emma:one-of disjunction-type="recognition" id="oneOf0">
                <emma:interpretation id="interp0" emma:lang="en-IN" emma:confidence="0">
                  <emma:literal>off</emma:literal>
                </emma:interpretation>
                <emma:interpretation id="interp1" emma:lang="en-IN" emma:confidence="0">
                  <emma:literal>of</emma:literal>
                </emma:interpretation>
                <emma:interpretation id="interp2" emma:lang="en-IN" emma:confidence="0">
                  <emma:literal>To-for</emma:literal>
                </emma:interpretation>
                <emma:interpretation id="interp3" emma:lang="en-IN" emma:confidence="0">
                  <emma:literal>To-I v</emma:literal>
                </emma:interpretation>
                <emma:interpretation id="interp4" emma:lang="en-IN" emma:confidence="0">
                  <emma:literal>*of</emma:literal>
                </emma:interpretation>
              </emma:one-of>
            </emma:emma>
          </inkml:annotationXML>
          <inkml:trace contextRef="#ctx0" brushRef="#br0">10253 12354 268,'0'0'579,"0"0"-85,0 0-50,0 0-18,7-7-8,-7 7 3,0 0-24,0 0-16,4-10-51,-4 10 5,0 0-15,0 0 12,0-12-14,0 12-3,0 0 35,0 0-72,0 0 15,2-12-57,-2 12 2,0 0-61,0 0 12,0 0-14,0 0 42,0 0-28,1 16-118,-1-16-71,0 25 0,0-11 0,1 3 0,-1 2 0,2 0 0,-1 4 0,1 3 0,1 1 0,-2 0 0,0 1 0,1 0 0,0 0 0,-1-1 0,1 0 0,-1-2 0,0 0 0,-1-5 0,2 1 0,-1-1 0,-1-4 0,0 1 0,0-3 0,1-2 0,-1 1 0,0-13 0,0 18 0,0-18 0,1 16 0,-1-16 0,0 13 0,0-13 0,0 0 0,0 16 0,0-16 0,0 0 0,2 12 0,-2-12 0,0 0 0,0 0 0,0 0 0,0 12 0,0-12 0,0 0 0,0 0 0,-5 8 0,5-8-242,0 0-726,-9 12-176,9-12-697,-12 10-1554</inkml:trace>
          <inkml:trace contextRef="#ctx0" brushRef="#br1" timeOffset="2.10337E6">10823 12101 326,'0'0'347,"-8"10"-48,8-10-58,-11 7-6,11-7-69,0 0 14,-13 11-40,13-11 19,0 0-42,-9 10 13,9-10-38,0 0 14,0 0-30,-9 8 11,9-8-27,0 0 13,0 0-33,0 0 9,0 0-25,0 0 17,0 0-25,10-14 11,-10 14-23,20-16 16,-8 7-19,1-6 18,2 2-20,6-7 28,-2 2-18,5-3 23,6-4-14,0-4 19,-1-1-7,7-6 14,2-1-5,0 1-6,1-3-6,3-1-5,0-2-3,-1-4-7,1 6-15,1-4 18,1 2-15,-1 0 9,-3 2-15,-1 0 14,-2 2-12,0 1 12,-4 4-15,-4 3 2,-3 1 2,0 2-1,-5 5 3,-2-2 2,-1 7-2,-5-1 0,1 0-1,-2 5 6,-3 1 13,-2 0 6,-7 12-1,11-19-4,-11 19-4,7-13-5,-7 13 0,0 0-3,2-17-2,-2 17 0,0 0-1,0 0-6,0 0-31,0 0-50,0 0-52,0 0-57,0 0-70,-21 2-79,21-2-451,0 0-318</inkml:trace>
          <inkml:trace contextRef="#ctx0" brushRef="#br1" timeOffset="2.10372E6">11563 11036 218,'0'0'584,"0"0"-136,-16-6-58,16 6-60,0 0-21,0 0-72,0 0-29,-11-8-30,11 8-17,0 0-21,0 0 3,11-12-17,-11 12-14,18-5-7,-18 5-12,24-6-14,-24 6-4,28-3 0,-12 2-6,-16 1-58,33 0 59,-15 1-62,-18-1 50,31 3-53,-31-3 67,30 4-57,-30-4 71,27 7-51,-27-7 71,25 6-47,-25-6 44,21 7-35,-21-7 34,18 10-43,-18-10 25,14 9-42,-14-9 34,11 16-28,-11-16 1,6 17-29,-6-17 23,0 20-36,0-20 1,-3 25-88,3-25-44,-3 28-90,-3-12-59,2 6-121,-3-5-37,4 6-138,-6 1-439,1 2-612</inkml:trace>
          <inkml:trace contextRef="#ctx0" brushRef="#br1" timeOffset="2.10247E6">10713 12116 294,'0'0'257,"0"0"-77,0 0-22,-9 11-46,9-11 20,0 0-57,0 0 2,0 0-31,-7 9 15,7-9-31,0 0 15,0 0-31,0 0 19,0 0-25,0 0 17,0 0-23,0 0 10,16-10-16,-16 10-9,16-15-30,-5 5-20,-1 0-29,4-5-51,-1-1-47,5 1-127,3-7 222</inkml:trace>
          <inkml:trace contextRef="#ctx0" brushRef="#br0" timeOffset="56077.4807">10559 12358 120,'0'0'659,"0"0"-129,0 0-54,0 0-12,6-10-37,-6 10-23,0 0-28,0 0-20,0 0-33,0 0 6,0 0-44,0 0-5,0 0-40,5-7-25,-5 7-26,0 0-7,0 0-8,0 0-1,-7 10-22,2-2-23,0 1-13,-5 0-14,-2 4-11,-3 3-7,-2 2-11,-3 1-12,1 1-2,-2 2 9,-3 3 2,0 0-4,1 2 22,-2 0-37,1-3 29,1 2-38,5-5 30,-1 2-38,1-2 39,0 1-36,1-4 33,2-1-24,2-1 21,0-1-39,-1-2 30,3 0-40,2-3 27,1 0-34,-1-1 25,2-1-33,2-1 26,-1-2-33,6-5 26,-9 12-32,9-12 33,-8 8-34,8-8 27,-6 6-38,6-6 8,0 0-89,0 0-43,0 0-112,0 0-80,0 0-61,0 0-107,5-9-140,-5 9-167,10-10-741,-2 3-1194</inkml:trace>
          <inkml:trace contextRef="#ctx0" brushRef="#br0" timeOffset="617.6194">9531 13469 271,'1'-12'572,"-1"12"-70,1-13-28,-1 13-22,0-16 2,0 16-31,0-15 18,0 15-10,2-16-50,-2 16 7,0-17-11,0 17 14,1-15 20,-1 15-26,0-12-11,0 12 2,1-10-5,-1 10-13,0 0-27,0 0-303,-2-12-28,2 12 0,0 0 0,-2 15 0,0-6 0,1 4 0,-2 3 0,2 4 0,-3 3 0,1 1 0,0 2 0,0 1 0,-1 3 0,2-1 0,0-2 0,0 0 0,0 2 0,1-3 0,0 1 0,1-3 0,0 0 0,0-1 0,-1-2 0,2-1 0,-1 1 0,0-3 0,0 0 0,1 0 0,-1-2 0,-1 1 0,1-4 0,-1 1 0,1-1 0,-2-2 0,1 0 0,1-11 0,-1 18 0,1-18 0,-2 14 0,2-14 0,-3 12-472,3-12-223,-7 9-78,7-9-121,-6 6-799,6-6-1370</inkml:trace>
          <inkml:trace contextRef="#ctx0" brushRef="#br0" timeOffset="999.906">9326 13946 574,'0'0'909,"-9"-5"-137,9 5-82,0 0-78,-10-3-19,10 3-60,0 0-19,0 0-47,0 0-35,0 0-26,5 13-61,2-7-23,0-1-52,5 3-49,-1 0-33,4 1-42,-2-2-31,4 3-33,1-3-82,1 3 0,0-1 0,2-1 0,-1 1 0,1 1-34,0-1-81,1 1-42,-1-2-49,0-1-3,1 1-53,0-2-27,-6-3-19,3 1 3,-2-3-14,-2-1-9,0-1 13,1-3 38,-3 0 43,1-3 52,-3-2 31,0-3 36,-1 0 36,-4-2 49,1-1 58,-1 1 68,0 1 41,-2 0 47,-1 2 10,-1 0 46,-2 11 6,3-16 33,-3 16-18,1-13 11,-1 13-11,0 0 21,0 0-3,-7-4-19,7 4-12,-8 9-37,2 0-38,-1-1-34,1 4-28,-1-1-97,-1 4-14,0-1 0,-1 3 0,0 2-15,0-1-181,0 0-107,0 2-50,-2 4-82,0 0-94,0 1-117,-1 1-144,2 0-770,-3-1-1203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14:13.546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D3FFB4FC-7327-4165-9F39-BBC095766382}" emma:medium="tactile" emma:mode="ink">
          <msink:context xmlns:msink="http://schemas.microsoft.com/ink/2010/main" type="inkDrawing" rotatedBoundingBox="16745,18998 17204,0 17270,1 16810,18999" semanticType="verticalRange" shapeName="Line">
            <msink:sourceLink direction="with" ref="{1E042F8E-355B-4CAE-A4DB-2544336B87A0}"/>
          </msink:context>
        </emma:interpretation>
      </emma:emma>
    </inkml:annotationXML>
    <inkml:trace contextRef="#ctx0" brushRef="#br0">16785 18999 7549,'1'-69'12,"0"-2"-2,2-1-1,-3 2-11,3 1 20,-3-3-8,1 0 10,0-3-13,0 0 9,1-2-9,-2-3 6,1-2-9,0 0 7,2-2-1,-3-2-2,2-3 3,-2-3-3,3 2-5,-2-4 1,0-2-2,1-4-13,-1 2 14,0-1 9,2-2-9,-1-17 8,1-1-12,-2 20 5,2-20-7,-2 20 41,3-2-40,0-18 3,-1-2 0,0 2-2,-2-1-4,2-2 31,1 1 5,-2 3-40,5 1 38,-5 0-40,2-3 30,-2-1-37,1 3 43,0-4-11,0 3-28,0-4 31,-2 1-37,2 3 28,0-2 5,-2 3 22,0 17-31,2-19 1,-2-1-5,0 2-2,3-1 20,-2-1-22,2-2 28,0 1-29,0-2 2,0 1-3,-2 0 22,2 0-22,0-3 25,0 3-27,1-3 24,0 1-28,-2 3 22,2-4 7,0 2-27,1-3 24,-1 1-29,1-1 25,0 1-32,-1 0 44,1 1-30,1-2 25,-1-2-31,-1 2 27,1 0-33,0-2 40,-1-2-40,-1-1 37,1 2-32,-3-2 22,2 2-24,-1-1 35,-1-2-25,1 2 23,-2-1-27,4-1 19,-4-1-10,3 4 16,-2-6-24,0 2 19,1 0-24,-2 0 23,3 1-16,-3-2 20,2-1-24,-1 0 20,2 2-23,-1 0 20,-1 1 7,1-2-24,-1 1 1,2-2-1,-1 1 2,-1 2 3,2 0-5,-1-2 7,-1 2-5,2-3-3,-1 3-1,-1 2 35,2 0-35,0 1-14,0-2 54,-2-1-64,1 1 31,-1 2 21,3-1-52,-2 0 48,0 0-38,-3 1 31,2 0-36,-1-1 47,1 0-40,-1 1 11,0-1 5,1 1-13,-1-2 0,1 3 45,0 2-33,-1 1-17,2 2 14,-2-3-1,0-2 2,0-2 5,2 1 6,-3-1 21,2 5-25,0-4-15,-1 1 2,0 0 4,2-4 11,-2 1 13,0-2-33,1 1 25,-1-1-20,1 1 6,0-1 9,-1 0 6,0 0-6,6-1-7,-6-3-4,3 5 1,-2-3-1,2 2-51,0 73-22,-4 61-57,0 0-72,0 0-59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0:27.382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1FBE9EC2-127A-4390-A261-AF3CD436F653}" emma:medium="tactile" emma:mode="ink">
          <msink:context xmlns:msink="http://schemas.microsoft.com/ink/2010/main" type="writingRegion" rotatedBoundingBox="12383,12018 12256,13913 11666,13873 11793,11979"/>
        </emma:interpretation>
      </emma:emma>
    </inkml:annotationXML>
    <inkml:traceGroup>
      <inkml:annotationXML>
        <emma:emma xmlns:emma="http://www.w3.org/2003/04/emma" version="1.0">
          <emma:interpretation id="{0C906812-883D-4AC9-9EB0-6A9A1125D4F2}" emma:medium="tactile" emma:mode="ink">
            <msink:context xmlns:msink="http://schemas.microsoft.com/ink/2010/main" type="paragraph" rotatedBoundingBox="12383,12018 12256,13913 11666,13873 11793,119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739EE0-FAEE-4271-9BA9-8F94AE2642DC}" emma:medium="tactile" emma:mode="ink">
              <msink:context xmlns:msink="http://schemas.microsoft.com/ink/2010/main" type="line" rotatedBoundingBox="12383,12018 12256,13913 11666,13873 11793,11979"/>
            </emma:interpretation>
          </emma:emma>
        </inkml:annotationXML>
        <inkml:traceGroup>
          <inkml:annotationXML>
            <emma:emma xmlns:emma="http://www.w3.org/2003/04/emma" version="1.0">
              <emma:interpretation id="{2E4134BA-3F8D-4E8D-A9C5-1157D869B1A7}" emma:medium="tactile" emma:mode="ink">
                <msink:context xmlns:msink="http://schemas.microsoft.com/ink/2010/main" type="inkWord" rotatedBoundingBox="12383,12018 12256,13913 11666,13873 11793,11979"/>
              </emma:interpretation>
              <emma:one-of disjunction-type="recognition" id="oneOf0">
                <emma:interpretation id="interp0" emma:lang="en-IN" emma:confidence="0">
                  <emma:literal>of</emma:literal>
                </emma:interpretation>
                <emma:interpretation id="interp1" emma:lang="en-IN" emma:confidence="0">
                  <emma:literal>01</emma:literal>
                </emma:interpretation>
                <emma:interpretation id="interp2" emma:lang="en-IN" emma:confidence="0">
                  <emma:literal>-0-5</emma:literal>
                </emma:interpretation>
                <emma:interpretation id="interp3" emma:lang="en-IN" emma:confidence="0">
                  <emma:literal>on</emma:literal>
                </emma:interpretation>
                <emma:interpretation id="interp4" emma:lang="en-IN" emma:confidence="0">
                  <emma:literal>or</emma:literal>
                </emma:interpretation>
              </emma:one-of>
            </emma:emma>
          </inkml:annotationXML>
          <inkml:trace contextRef="#ctx0" brushRef="#br0">11835 11983 256,'0'0'356,"0"0"-55,-9 13-84,9-13-10,0 0-68,0 0-25,0 0 15,-8 11-49,8-11-9,0 0 0,0 0-18,0 0-10,0 0 19,-6 13-39,6-13 4,0 0 3,0 0 6,0 0 3,0 0 0,0 0 2,0 0-5,0 0 1,0 0-1,0 0-13,0 0 3,0 0 1,0 0-5,0 0 2,0 0-18,0 0-47,0 0-57,0 0-56,0 0-132,0 0-341,0 0-137</inkml:trace>
          <inkml:trace contextRef="#ctx0" brushRef="#br1" timeOffset="-2.04184E6">11987 12389 397,'0'0'617,"0"0"-69,2-16-34,-2 16-40,0 0-10,0-15-1,0 15-43,0 0 7,2-17-35,-2 17-30,0 0-21,-2-13-33,2 13 11,0 0-72,-5-12 9,5 12-63,-6-6 28,6 6-45,0 0 22,-14-2-44,14 2 32,-15 4-40,5 2 28,0-2-38,0 6-78,-1-1-58,0 1 0,-3 3 0,3 1 0,0 2 0,-1 1 0,2 0 0,-1 1 0,3 1 0,-1 0 0,3 1 0,-1 1 0,0 1 0,2-3 0,3 4 0,0-4 0,2 0 0,0 1 0,0-1 0,3-1 0,0 2 0,5-1 0,-3 1 0,5-4 0,1 0 0,1-2 0,-1 1 0,5-3 0,-1-1 0,2-3 0,0 0 0,0-4 0,0 1 0,3-3 0,-1-2 0,2-2 0,0-2 0,1-1 0,2-3 0,1-4 0,0-1 0,0-2 0,0-2 0,-2-1 0,4-3 0,-7-1 0,2 3 0,-4-1 0,-2-2 0,-2 0 0,-1 4 0,-5-2 0,2 2 0,-6-1 0,-1 0 0,-3 0 0,-2 2 0,-3-4 0,-3 1 0,0 1 0,-3 1 0,-1-1 0,-5-1 0,-2 1 0,2 1 0,-6 1 0,1-1 0,1 3 0,3 4 0,0 0 0,1 0 0,-3 5 0,3 0 0,2 2 0,-2 3 0,3 2 0,0 2-13,0 3-550,-1 1-143,1 8-154,-1 2-248,3-1-458,-1 6-1208</inkml:trace>
          <inkml:trace contextRef="#ctx0" brushRef="#br1" timeOffset="-2.04097E6">11883 13215 290,'0'0'769,"0"0"-104,0-12-25,0 12-41,0 0-46,5-12 11,-5 12-61,0 0-21,0 0-36,0-13-10,0 13-71,0 0-18,0 0-66,0 0-32,0 0-46,0-12-34,0 12-27,0 0 37,0 0 10,0 13-69,0-13-120,0 19 0,0-6 0,2 4 0,-1 1 0,1 2 0,0 2 0,0 1 0,2 0 0,-1 1 0,-1 0 0,2-1 0,-2 0 0,2 0 0,-1 0 0,2 1 0,-2-2 0,1-1 0,2-1 0,-3 2 0,1-5 0,1 0 0,-3-1 0,2 0 0,-2 0 0,1-4 0,1 0 0,-2-1 0,-2 0 0,3-1 0,-3-10 0,4 14-112,-4-14-316,0 12-30,0-12-43,0 0-45,-4 14-34,4-14-3,0 0-52,-10 1-79,10-1-426,-8-3-753</inkml:trace>
          <inkml:trace contextRef="#ctx0" brushRef="#br1" timeOffset="-2.04061E6">11730 13687 297,'0'0'731,"-19"-3"-98,19 3-36,-13-2-62,13 2-70,0 0-46,-13-4-61,13 4 18,0 0-59,0 0 3,0 0-31,-6 6-34,6-6-16,5 10-41,-5-10-32,9 10-28,-9-10-32,14 12-20,-6-5-18,2 0-15,1 1-12,1-2-11,1 0-24,2 0-47,0-1-62,1-2-24,0 0-51,1 1-8,2-3-15,-2 0 22,2 0 0,-1-2-13,2 0-9,0-1 16,-3-3 32,2 1 30,-1-2 23,0-1 15,0-2 24,-5 0 15,1 0 19,-3-1 44,0 0 59,-1 0 37,-3 2 57,1 0 14,-4 1 36,1-1-18,-5 8 11,7-10-19,-7 10 27,0 0-11,0 0 8,0 0-15,0 0-10,0 0 1,-12 8-65,12-8 3,-9 14-59,5-3 15,0 0-59,-2 0 20,0 5-84,-1-3-61,1 3-90,-2 1-94,2 2-121,-3 2-159,-1 4-137,1 0-258,-1-3-402,1-3-959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2:19.168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1133C716-73A1-4157-AD7A-5F4ED1368C0B}" emma:medium="tactile" emma:mode="ink">
          <msink:context xmlns:msink="http://schemas.microsoft.com/ink/2010/main" type="inkDrawing" rotatedBoundingBox="17562,12462 21926,10278 21974,10373 17609,12557" semanticType="callout" shapeName="Other">
            <msink:sourceLink direction="with" ref="{04D556E2-EE24-4EA4-8A7D-D2B737F2C0A3}"/>
            <msink:sourceLink direction="with" ref="{2250CDDF-51E9-4D3B-B7C1-CD347438EA48}"/>
            <msink:sourceLink direction="with" ref="{256B3C4C-7DBB-4829-A930-CA6A55EFDFE6}"/>
          </msink:context>
        </emma:interpretation>
      </emma:emma>
    </inkml:annotationXML>
    <inkml:trace contextRef="#ctx0" brushRef="#br0">0 2196 360,'0'0'424,"0"0"-87,0 0-63,0 0-54,0 0-33,0 0-35,0 0-19,0 0-29,0 0-17,0 0-13,0 0-10,0 0-7,0 0-5,0 0-2,0 0-1,0 0-10,0 0-5,0 0-6,0 0-4,0 0-4,19-4-7,-19 4-1,0 0-7,15-9 6,-15 9-2,17-7-9,-17 7 5,16-9 0,-16 9 1,19-10-5,-19 10 1,24-10-2,-24 10-1,23-11 2,-10 7 1,1-2-1,-1 1-1,0-1-19,1 1 28,-1 0-21,4-3 17,-2 5-19,-1-5 21,6-1-23,1 2 24,1-3-23,0-1 19,4 2-18,2-3 6,2-2 0,-2-1 14,5 2-31,1-4 25,5 0-25,0 2 21,-3-1-25,3 0 23,-1 0-31,-2 1 31,1-3-25,2 1 30,-3 1-29,1 0 31,-1 1-25,-5 0 27,5-2-24,-4 5 31,-1-5-31,3-1 26,2 2-15,0-2 22,0 1-28,1-1 24,-1 0-38,1 1 28,-1-3-46,1 2 25,0 0-32,1 1 27,0 0-27,-2 1 20,1-2-19,-1 2 37,1 0 5,-2-2 1,2 4 5,-7-3 14,7 2-8,-7 1 5,7-4-7,-4 5 3,-3-1 3,7-1-3,-5-2-1,5 3 3,-1-3-3,-1-1 9,-3 5-6,3-8 7,0 6-4,1-4-33,-1 1 38,3 0-33,-3-1 36,3-3-30,1 2 38,-2 0-42,2-1 44,-1 0-43,1 1 32,0-2-31,-2 2 36,2 0-39,0-1 38,0 0-34,1 3 45,-1-3-46,1 3 3,-1-2 0,-2-2 4,3 2 34,2-1-46,-2 0 39,-3 0-37,2 0 38,2 1-34,-4-1 29,2 2-42,-4-2 32,0 3-39,2-2 38,-3 0-3,-1-1 1,1 3-2,-1-2 5,0 1-3,-2 0-6,-2 3 4,-1-1 0,5-4 8,0 0 6,-1 3-1,1-1 9,0 0 3,-3 2-10,-2-1 7,6-1-42,-7 4 38,2 0-38,1 0 32,-4 2 6,1-4-9,0 4 2,-2-1-10,-2 3 7,-2 0-16,3 0 0,-8 2 1,3-2 4,1 4 0,-4-4 4,-1 4-3,-2 1 7,1-1-4,-2-1 6,-12 8-3,21-13 4,-21 13 4,15-9 5,-15 9 2,12-9 0,-12 9 12,11-9 0,-11 9-1,0 0-8,8-9 6,-8 9-3,0 0 1,0 0 5,9-11-3,-9 11-3,0 0-19,0 0-11,0 0 27,0 0-1,0 0-9,7-13 1,-7 13-27,0 0-21,0 0-69,0 0-47,0 0-114,0 0-323,0 0-105</inkml:trace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2:28.340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Group>
    <inkml:annotationXML>
      <emma:emma xmlns:emma="http://www.w3.org/2003/04/emma" version="1.0">
        <emma:interpretation id="{793FBF6A-3203-4657-8368-050B825040C9}" emma:medium="tactile" emma:mode="ink">
          <msink:context xmlns:msink="http://schemas.microsoft.com/ink/2010/main" type="inkDrawing" rotatedBoundingBox="21346,12457 24265,10469 24336,10573 21417,12562" semanticType="callout" shapeName="Other">
            <msink:sourceLink direction="with" ref="{0FFF36D8-37C3-4E0B-A5BC-FA61874400CD}"/>
            <msink:sourceLink direction="with" ref="{04D556E2-EE24-4EA4-8A7D-D2B737F2C0A3}"/>
          </msink:context>
        </emma:interpretation>
      </emma:emma>
    </inkml:annotationXML>
    <inkml:trace contextRef="#ctx0" brushRef="#br0">14 2018 370,'0'0'458,"0"0"-124,0 0-42,0 0-90,0 0-6,0 0-40,0 0-40,-16 4 23,16-4-27,0 0-43,0 0 0,0 0 15,0 0-24,0 0 14,0 0-28,0 0 15,0 0-16,0 0 18,0 0-21,8-12 6,-8 12-23,0 0 10,14-12-23,-14 12 13,13-11-16,-13 11 12,18-14-23,-3 8 19,-1-3-22,0-2 21,1 4-20,3-6 12,2 2-18,1 0 19,5-3-18,-3-3 20,4 4-22,1-5 17,8 0-15,-3-1 20,1-3-16,5 3 14,-1-2-19,6-5 2,0 1 2,3-4 23,0 2-24,0-1 14,2-3-13,-1 5 18,-2-5-13,1 4 13,1-4-23,1 2 19,1-1-17,-6 1 20,6-1-18,-6 1 15,3-2-18,-3 2 18,3-2-15,-3 3 13,1-1-19,1-1 17,-4 0-27,0 1 23,0 0-14,1 1 20,-1 1-20,-1-3 18,3 1-9,-3 1 13,4 0-23,-3 0 20,4-1-19,-4 2 22,1-1-24,-1 0 21,-3 4-33,2-4 23,-5 4-16,0-2 26,0 1-30,-3 1 22,-1-2-18,3 2 24,-3-1-11,-3-3 11,1 4-19,-1 1 9,0-1-8,-7 4 19,2-1-15,-2 0 14,4 1-18,-7-1 20,2 2-22,0 0 22,-2 0-22,-1 4 20,-3-2-19,1 3 22,-2-3-12,-1 4 11,2 1-18,-7 0 15,4 1 6,-5 0-5,2 2 4,-9 9 0,16-16-3,-16 16-2,11-14-22,-11 14 33,12-12-3,-12 12 2,10-12-5,-10 12 6,9-10-2,-9 10 7,11-11-2,-11 11-35,0 0 31,10-12 21,-10 12-8,0 0-1,15-12-7,-15 12-3,0 0-7,13-8 11,-13 8-8,0 0-5,0 0-3,11-10 1,-11 10 3,0 0-7,0 0-12,0 0-25,0 0-27,12-7-34,-12 7-41,0 0-73,0 0-31,0 0-116,0 0-277,0 0-148</inkml:trace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3:05.879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-3 129 253,'0'0'961,"0"0"-180,0 0-73,0 0-82,3-17-90,-3 17-98,0 0-88,0 0-47,0 0-42,0 0-28,15-4-27,-15 4-20,12 10-20,-12-10-28,16 13-19,-8-2-20,-1 0-24,2-1-8,-2 4-18,2-3-5,-1 3-13,-1-1 4,-1 1-8,2-3-20,-2 2 5,-6-13 0,9 22-6,-9-22 2,7 22-2,-7-22-1,3 18 0,-3-18 1,0 0-4,-3 20 2,3-20 14,0 0-19,-9 14-1,9-14 2,0 0-3,-15 4 6,15-4-6,0 0 4,-18-8-4,18 8 1,-9-12 1,3 0 1,0-1-3,0-3 6,2 1 5,3-4 2,-1 1-1,1-3 2,1 4 5,1-5-2,1 2-5,2-4-1,-1 6-1,4-3 13,-1 4-3,5 0 9,-4 2-28,1 4 42,4-2 13,-3 5 33,4 2-3,-13 6 20,25-10-19,-25 10 4,26 1-8,-26-1-8,27 11-14,-15-2-9,-4 2-11,3 5-10,-4-1-5,1 2-3,-2 2-23,-5 0-47,1-1-98,1 0-99,-6 0-60,1 1-102,-2-1-49,1 0-114,-2-1-43,2 0-164,0-1-567,3-16-949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3:06.596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191 520 333,'3'-14'796,"3"0"-112,-6 14-41,6-28-96,-6 28-48,2-24-43,-2 24-43,-2-22-40,2 22-40,-6-20-53,6 20 1,-9-14-56,9 14-15,-17-8-8,17 8-21,-21-2 5,21 2-21,-27 7-2,13 0-27,-3 1-8,3 4-37,1 3-8,-1 2-26,2 1-4,2 0-18,-1 1 0,4 0-22,1 0 8,3-1-8,-1-1-4,2-2-6,2-15 4,2 28-5,-2-28-13,6 24-5,-6-24-12,11 18 8,-11-18-20,15 11-2,-15-11-16,20 6-21,-20-6-10,19-2 9,-19 2-16,23-5 5,-12-2 13,-11 7 45,21-14-30,-9 7 8,-4-4 7,-1 0 11,1-2 6,-2 1 4,0-1 8,-2 0 2,-4 13 5,6-28 1,-6 28 4,2-18 0,-2 18 5,1-16 2,-1 16 0,0 0-5,0-18 10,0 18 0,0 0 3,0 0-6,0 0 2,0 0 8,0 0-17,2 18-2,-2-18 1,5 18 3,-5-18 1,6 20-1,0-7 0,-6-13-1,11 22-18,-4-12 6,-7-10-52,14 21-21,-7-11-29,2 0-27,-9-10-31,20 13-7,-20-13-9,17 7-28,-17-7-8,23 2-19,-23-2-1,22-2 1,-22 2-17,24-9 26,-24 9 7,24-11 22,-14 2 1,2 2 33,-1-3-28,-2-1 68,1-1-21,-1-1 70,-3-1 16,1-1 34,-1 0-5,0-7 56,-3 2 1,2-3 30,-4 0 17,2-1 32,-1-5 16,-2 2 18,-2-2 18,-2-5 11,-1 2 37,2 1-1,-3 3 15,2 4 1,-2-1 11,3 1 19,-3 2-34,0 2 22,0 6-12,3 0 10,-3-1-18,6 15-13,-7-24-30,7 24-16,-5-15 0,5 15 15,0 0 32,0 0-28,0 0-9,0 0-17,-1 16 10,1-16-27,3 31-7,1-9-11,1 1-8,-4 2-11,2 1-16,2 3-8,-4-1-2,4 4-4,-4 3-2,1-6-5,2 4-13,-2-2-9,2-2-5,-3-1-1,4-1-9,1-5 2,-3 2-6,3 0 1,-2-3-5,4 0 0,-2-7-3,0 0-1,1 0 0,2-5 0,-1 0 1,-8-9-4,17 15-9,-17-15-24,20 5-24,-20-5-65,21 0-33,-21 0-55,24-5-41,-3-7-396,-11 5 233,-10 7-75,18-14-90,-18 14-53,12-18-814,-12 18-1061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3:06.812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10 135 876,'0'0'667,"-13"5"-72,13-5-109,0 0-69,0 0-53,0 0-42,0 0-39,0 0-53,19-7-41,-19 7-31,27-9-31,-9 2-7,2-1-22,0 1 6,3-2-47,1 0-7,-2 1-32,3-1-52,4-3-74,-2 4-79,2-3-63,-6 2-71,2 2-66,-2-2-114,-4 4-551,0-2-668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43:07.231"/>
    </inkml:context>
    <inkml:brush xml:id="br0">
      <inkml:brushProperty name="width" value="0.06667" units="cm"/>
      <inkml:brushProperty name="height" value="0.06667" units="cm"/>
      <inkml:brushProperty name="color" value="#FFFF00"/>
      <inkml:brushProperty name="fitToCurve" value="1"/>
    </inkml:brush>
  </inkml:definitions>
  <inkml:trace contextRef="#ctx0" brushRef="#br0">14 200 529,'0'0'647,"0"0"-104,0 0-63,20-1-62,-20 1-63,16-6-41,-16 6-30,20-8-34,-10 2-9,-10 6-13,24-13-21,-14 5-17,2-2-18,2 4-7,-2-5-22,-3 3-5,3-2-7,-2 3 11,-3-4-18,-7 11-10,15-18-29,-15 18-6,12-19-23,-12 19 0,8-18-7,-8 18-3,0 0-25,1-20 13,-1 20-20,0 0 11,-9-15-19,9 15 12,0 0-18,-21-5 14,21 5-18,-19 5 16,19-5-17,-25 8 13,11-1-15,2 1 18,-3 2-15,1 2 12,-3 0-10,4 3 33,-1-3 3,2 5 27,2 0 16,-1-3 7,5 3-1,-1-3 17,4 1 4,0 2 10,3-17-6,-1 30-4,1-30 17,4 27-10,4-12-12,-3-3-14,3-2-1,1 0-9,3 1-21,1-4-4,1-2-9,4-3-9,-4 3-13,6-4 4,-1-2-9,2 0 3,0 1-1,3-6-4,-3 1 0,-2-1-3,-2 1 0,0-1-5,-2-1-5,-1 3-26,-1-2-48,-1-1-62,-12 7-90,20-9-93,-20 9-64,8-13-75,-8 13-87,0 0-110,0 0-157,0 0-610,-4-18-1030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42:25.952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02EE93F8-EB77-4F5D-ADFD-B70A6A5664B5}" emma:medium="tactile" emma:mode="ink">
          <msink:context xmlns:msink="http://schemas.microsoft.com/ink/2010/main" type="inkDrawing" rotatedBoundingBox="-4283,2238 28142,-9935 36222,11586 3796,23759" rotationAngle="2057541624"/>
        </emma:interpretation>
      </emma:emma>
    </inkml:annotationXML>
    <inkml:trace contextRef="#ctx0" brushRef="#br0">16464 19004 3836,'0'-69'7,"-1"1"-2,0 10-3,1-12-5,-2 1 16,1 1-3,0-1 17,-2-4-3,2-1 19,0-2-11,-1 1-8,0-1 2,2 0 35,-2 1-9,1 0 25,0 0 41,-2 0-40,2 0-14,0-2-4,-2 2-4,2 0 1,-2 0 0,1 0 24,1 2-32,-2-4 26,2 1 7,-2 0-36,2-2 21,0-3-17,-1 0 7,1-4-21,0 0 11,-1-2-11,1-2-13,-1-3 30,0 0-31,1-4 2,-3-1-5,3 0-4,0-2 16,-2-1-25,2-1 23,0 1-18,-1-2 14,0 1-27,1-18 22,-1 20-24,1 0 22,1-3 6,-1 0-9,-1-18-21,0 0 37,2 20-28,-3-21 23,2 21-6,1-21 3,-1 0 0,-1-2-7,0 0-12,-1-1 7,2-1-5,0 0 11,-2-3-3,1-1-2,0 0-9,0 2-2,-1 1 4,2-1 11,0-1-5,1 0-4,-3-3 0,2 0-3,0 1 2,-2-6 4,-1 3-4,2-2 2,-1-5-9,1 6 4,-1-3 2,-1 0 7,2 0-9,0 0 3,1 2-12,0 0 6,-1-2 10,1-1-7,0-1 1,0-3-5,-1 4 2,2-2 1,0-6-2,-1 3-9,-1-3-1,-1 0-5,2-2 8,0 4-7,-2 0 3,0-2-6,-1 4 2,1 0 0,1-1 12,0 0-5,-1-2 0,2 2 3,0 1-3,-3-2 12,1 1-3,1 1 2,-1-4-6,1-1 1,-1 2 10,1-3-8,-1-4 1,0 0-6,2 1-2,-2-3 9,2 1-1,-4-2-8,3-4-2,-1 3 8,1-2 1,-1 0 4,0-2-25,1-2 19,-1-1 3,1 0 8,0 0 1,0-1-24,-1-2 21,0-1-4,0 3 14,1-3-47,-2-2 19,0 3 0,2 3 52,0 1-39,-2 3 1,1 1 12,2 1-10,-1-1 17,-2 1 2,3 3-6,-2-1 2,1 2-14,-1-4 22,2 0-13,-1-3-26,1 2 17,1-3-29,-1 8 26,2-6-20,-1 1 16,3 19-8,-3 139 6,0 0-9,0 0-2</inkml:trace>
    <inkml:trace contextRef="#ctx0" brushRef="#br0" timeOffset="12275.1567">913 609 440,'0'0'357,"-2"-11"-55,2 11-58,0 0 3,-4-10 14,4 10 13,0 0 4,-5-12-6,5 12-3,-4-9 5,4 9 27,-2-9 13,2 9-15,-3-10 1,3 10-18,-3-11-9,3 11 7,0 0 4,-2-14 11,2 14-40,0 0 21,-4-9-34,4 9-20,0 0 7,0 0-25,0-12-17,0 12-10,0 0-18,0 0-17,0 0 28,0 0-88,0 0-82,0 0 0,-7 9 0,7-9 0,0 12 0,-2 0 0,2-12 0,0 21 0,0-7 0,-2-1 0,2-1 0,-2 6 0,2-3 0,0 2 0,-1 0 0,1-1 0,0-2 0,0 0 0,-2 1 0,2-1 0,0 1 0,2-3 0,-2 3 0,0-2 0,0-1 0,0 0 0,1 1 0,-1-13 0,0 21 0,0-21 0,2 17 0,-2-17 0,0 13 0,0-13 0,2 14 0,-2-14 0,0 0 0,0 14 0,0-14 0,0 0 0,4 12 0,-4-12-446,0 0-294,0 0-174,13-2-178,-13 2-491,12-8-1232</inkml:trace>
    <inkml:trace contextRef="#ctx0" brushRef="#br0" timeOffset="12627.1331">1191 642 190,'0'0'823,"3"-16"-61,-3 16-34,4-17-110,-4 17-25,3-17-24,-3 17-69,2-15-16,-2 15-35,0-12-30,0 12-40,4-14-46,-4 14-44,0 0-43,1-14-37,-1 14-36,0 0-17,0 0 33,0 0-107,0 0-82,0 0 0,2 14 0,-2-14 0,-2 21 0,2-8 0,-1 3 0,1-1 0,-1 4 0,-2-2 0,3 1 0,-2 0 0,2 0 0,0 2 0,-3-4 0,3 2 0,0-1 0,-2 0 0,2-2 0,0-2 0,0 0 0,0 1 0,0-3 0,0-11 0,0 23 0,0-23 0,0 19 0,0-19 0,0 14 0,0-14 0,-2 13 0,2-13 0,-2 11 0,2-11-107,0 0-540,-9 9-156,9-9-125,0 0-873,-12-6-1503</inkml:trace>
    <inkml:trace contextRef="#ctx0" brushRef="#br0" timeOffset="12995.5898">756 403 145,'-16'-1'852,"16"1"-153,-11-4-27,11 4-79,-9-3-74,9 3-64,-10-6-63,10 6-59,0 0-21,0 0-19,-2-8-13,2 8-34,0 0 5,10-4-60,-10 4 5,13-4-39,-13 4 2,23-4-55,-8 4 6,3-3-25,1 0 5,2 0-43,4 1 33,2-1-48,-2-1 22,5 2-34,-1-2 7,-2 2-28,2-1 37,0 0-43,-1 1 37,0-2-36,-2 2 24,-1 0-28,-2 1 35,-5-2-44,3 3 30,-1-1-12,-3-1 13,0 1-20,-3 1-6,1-1-32,-15 1-51,25 0 0,-25 0-41,19 0-47,-19 0-18,19 2-64,-19-2-16,15 6-61,-15-6-3,16 7-44,-7 0-121,-3 1-71,-2 1-669,0 3-862</inkml:trace>
    <inkml:trace contextRef="#ctx0" brushRef="#br0" timeOffset="13376.5485">695 1110 111,'-25'12'869,"5"0"-176,-2-1 4,3-1-94,-1 0-37,3 1-67,3-3-54,1 0-51,-2-1-44,3 0-12,1 0-37,1-1-39,1-2-37,9-4-29,-13 10 2,13-10 20,-10 9 2,10-9 16,-4 10 19,4-10-52,0 0 29,9 12-152,-9-12-80,16 10 0,-5-5 0,5 0 0,-1-1 0,4 0 0,6 0 0,0-1 0,4-1 0,0 1 0,9-2 0,-2 0 0,4-1 0,-1-1 0,1 0 0,2 0 0,6-3 0,-1 3 0,-6-3 0,-2 1 0,0-2 0,-1 2 0,-2-1 0,-7 2 0,-2-3 0,-3 2 0,1 1 0,-6-1 0,1 0 0,-3 1 0,-2-1 0,-2-1 0,0 2 0,-1-5 0,0 2 0,2-2-658,-4-1-164,0-2-156,-2-2-832,3-4-1512</inkml:trace>
    <inkml:trace contextRef="#ctx0" brushRef="#br0" timeOffset="13922.9173">1492 249 80,'-10'-14'863,"3"4"-154,-1-2 11,2-2-121,1 3-54,3 0-50,0-2-63,2 13-45,3-23-19,1 12-33,5-2-30,1 2-40,3-2-12,2 1-36,0 0-23,4 3-29,0-2-28,0 2-8,1 1-14,-2 0-10,4 1 5,-3 3-19,-4 0-16,3-2-15,-4 4-12,4 1-6,-5 1-1,1 0-2,-14 0-12,22 0-4,-22 0 9,23 0 17,-23 0-12,19 6 1,-11-1-1,0 1-13,-1 3-24,0 0 0,0 3 0,-2 3 0,-1-1 0,0 3 0,-2 5 0,3 3 0,-2 5 0,1 7 0,-3 0 0,1 9 0,1 1 0,-3 2 0,1 2 0,-2 0 0,0 2 0,-2 0 0,-1 1 0,0-3 0,-3 2 0,2-2 0,-3 0 0,0 0 0,-1-4 0,1 0 0,-3-2 0,1-1 0,-1-1 0,0-4 0,-1-3 0,4-4 0,-1-3 0,-1 0 0,1-3 0,-1-1 0,3-4 0,-2-4 0,3 0 0,1-3 0,0-1 0,1-4 0,-2 2 0,2-2 0,0-1 0,4-8 0,-12 11 0,12-11 0,-15 8 0,5-5 0,10-3 0,-24-1 0,11-1 0,-5-3 0,-5 0 0,-1-3 0,-3-1 0,-4-1 0,-1-1 0,-5-2 0,6 1 0,1 2 0,-1 0 0,5-1 0,-3 1 0,6 2-649,5-1-390,-5 1-1008,5 1-1808</inkml:trace>
    <inkml:trace contextRef="#ctx0" brushRef="#br0" timeOffset="32911.7573">3147 494 399,'0'0'499,"0"0"-40,0 0 11,0 0-20,-6 8-27,6-8-2,0 0-16,0 0-23,0 0-3,0 0-72,0 0-19,11-4-37,-11 4-8,0 0-11,8-8-8,-8 8-31,3-9-22,-3 9-23,6-12-34,-6 12-15,2-13-14,-2 13-13,3-14-6,-3 14-7,0-15-9,0 15-10,-5-14-5,5 14-6,-6-15-2,1 8-10,5 7-8,-14-10 3,14 10 1,-19-4-6,19 4 4,-23 0 0,12 1-7,-5 5-1,1 1 0,0 0-5,-2 4 0,0 1 4,2-1-3,0 5 3,2 0-1,-1 1-1,2-1 63,2 3-78,-1-2 55,3 1-53,1-1 52,1-1-48,0-1 33,3 0-50,1 1 54,0-3-51,2 0 51,2-2-54,0 3 45,3-1-44,3-3 53,-2 1-51,5-1 52,0-1-52,2-1 46,1 1-45,5-1 54,2-1-62,-2 0 55,2 2-53,1-1 61,1-1-49,-1-1 41,1 3-61,0-2 60,0 1-48,-1-1 55,-1 1-62,0 1 61,-2-1-56,-2-1 54,-3 0-55,1 1 57,-3 0-54,-1-1 58,-2 2-61,-3-3 69,-1 4-66,-1-3 68,-4-7-63,-1 15 74,-3-7-78,-1 0 92,-5 2-61,-3-2 60,-1-1-71,-6 1 64,-3 1-68,-2-4 69,-4 4-67,-2-3 73,3-2-81,0 1 65,0-3-60,0 3 60,0-4-68,1 1 55,3-2-58,0 0 53,1 0-57,2-1 55,0 0-55,3 0 55,1-2-59,1 1 56,2 1-76,1 0 39,13 1-110,-21-5-19,21 5-130,-16-3-67,16 3-107,-11-5-153,11 5-88,0 0-215,0 0-456,4-9-954</inkml:trace>
    <inkml:trace contextRef="#ctx0" brushRef="#br0" timeOffset="33783.6383">3655 991 208,'0'0'799,"0"0"-175,0 0-29,11 7-52,-11-7-75,0 0-66,0 0-47,14-3-47,-14 3-44,16-7-39,-7 3-23,0-1-8,3 0-36,-1 0-15,2-2-9,-2 0-6,1 0-16,1-1-17,-2 0 5,0-1-11,0 1 4,-2-1 1,0 0 14,-2 1-40,-1 0 29,-6 8-38,7-16 28,-7 16-55,2-14 31,-2 14-32,-4-12 14,4 12-38,-12-6 24,12 6-36,-18-5 37,18 5-43,-20 0 40,20 0-45,-22 5 45,9-3-46,2 2 45,-2 3-43,3 0 53,-2 0-46,1 0-4,2 3 44,0-1-9,-1 1 53,3 0-62,1 2 74,2-2-56,0 0 54,2 1-65,0-1 80,2-10-58,2 21 42,2-12-55,-1 1 47,3 0-64,3-1 44,1 0-57,1-1 44,1-1-57,3-1 50,1 0-60,3-1 59,-2 0-81,3-3 25,0 1-95,4 1 14,-1-4-64,3 0-24,2 0-56,0-2-3,2 0-7,-1-1 1,3-3-5,1 2 6,-1-4 35,0 2-35,-3-4 1,2 1 23,-3 1 7,-1-5 40,-1 3 15,-2-3 38,-1 0 13,-5 0 39,-2 0 1,0-1 30,-1-2 19,-3 0 49,-2 3 19,-1-1 36,-3 1 16,-1 2 14,-1 1 24,-4 10-4,1-19 6,-1 19 11,-4-12-10,4 12 13,-10-10 3,10 10 10,-16-2 4,16 2-8,-22 1 18,8 5 10,0 0 52,-3 3-76,0 0 25,1 4-56,-1-1 36,2 1-74,0 1 38,2 0-82,0 2 59,2-1-73,-1-1 48,4-1-86,1-1 76,0 0-68,4-2 57,3-10-64,-3 17 57,3-17-74,4 13 67,-4-13-65,9 9 54,-9-9-70,16 5 33,-16-5-78,21-1 10,-10-1-65,2-2-15,2 0-8,0-5 10,0 2-7,0-3 13,2-2 17,-3-1 21,1-1 14,-1-1 18,-1 2 14,-1-1 7,-2 1 16,-1 3 6,-2 0 11,0 1 22,-2 1 13,-5 8 2,11-12 3,-11 12-1,8-8 22,-8 8 29,0 0 12,10 3 18,-10-3-11,6 8 16,-6-8-11,7 13-12,-7-13-12,6 17 36,-6-17-68,7 18 36,-3-9-52,0 2 36,2-2-55,-1 1 14,0 0-115,1-2-80,0 0-101,1 0-63,1-1-117,0-1-82,1-2-109,-9-4-767,12 8-1019</inkml:trace>
    <inkml:trace contextRef="#ctx0" brushRef="#br0" timeOffset="34407.2217">4644 871 669,'0'0'610,"0"-15"-66,0 15-37,3-14-67,-3 14-54,6-14-23,0 6-51,-6 8-13,15-10-40,-7 5-53,-8 5-26,20-6-21,-9 5-19,-11 1-8,25 2-11,-11 0-5,0 3-7,0 1-9,0 1-2,0 1-14,-1 2-10,1 3-10,-3-1-11,-2 0-5,0-1-10,-2 3-1,0 0-6,-4-1 3,-1 0-1,-2-2-5,-1 2 0,-2-3-16,1 0 0,-2 0 7,-2-2 5,1 0-9,-2-2-1,7-6-1,-11 9 3,11-9 22,-12 6 13,12-6 9,0 0 6,-13-1 7,13 1 31,0 0-59,-6-12 47,6 12-59,-1-10 47,1 10-67,4-13 36,1 5-55,0 0 54,1 0-62,3-1 30,1-1-81,2 2-37,1-1-84,-1 0-42,1 1-35,3-1-39,1 0-45,-1 3 20,5-3-10,1 2-5,1 2-52,2-1 60,0-1 5,1 3 96,-1 1 19,1-2 67,-1 2 4,0-3 78,0 1 24,-2 2 78,-4 0 24,0-3 51,-2 4 23,0-2 38,-2 0 25,-3-1 32,-2 1 29,1 1 9,-11 3-34,14-9-25,-14 9-15,8-7-15,-8 7-5,0 0-8,3-8-8,-3 8 0,0 0 11,-9-5 31,9 5-45,-13 2 25,13-2-52,-19 8 65,7-1-76,-1-1 63,2 3-71,-2 1 53,-1 3-66,2-2 37,-1 3-50,1 1 52,1 1-48,0 0 59,2 1-78,-1 0 22,4-1-51,1-2-39,2 2 0,0-5 0,3 2 0,2 1 0,0-3 0,5 2 0,-1-2 0,6-2-81,-2 0-106,5-2-11,-1-1-84,4-3-24,0 2-8,4-5-29,2 0-55,1-2-62,4-1-7,-2-2-20,2-2 57,4-3-39,-2-1-9,-4-3-88,0-1-293,2-6-406</inkml:trace>
    <inkml:trace contextRef="#ctx0" brushRef="#br0" timeOffset="34854.5632">5727 843 1090,'7'-19'351,"-1"-2"-66,-1 1 7,-3 2-20,1 1 19,-2 1 18,1 0-17,-2 2-7,0 0-3,-2 1 21,2 13-37,0-22-12,-1 12-22,1 10-31,-1-16-26,1 16-47,0 0-6,0-13 18,0 13 19,0 0-2,0 0 17,-3 10-40,3-10 42,1 21-46,1-7 89,0 3-98,0 3 57,0 0-86,-1 4 64,0-1-82,1 2 55,-1 0-57,0 0 36,0 0-71,2-1 49,-2-1-57,2 0 37,-3-4-52,3 0 41,-2-1-55,1-1 43,0-2-51,-1-2 48,0-3-55,1 2 53,-2-12-44,3 17 45,-3-17-44,3 12 41,-3-12-53,0 0 48,0 0-56,0 0 61,0 0-55,0 0 44,0 0-52,0 0 50,2-17-48,0 5 43,-2 12-51,1-24 54,0 9-54,2-1 60,1 0-50,-1 0 44,4-1-53,0-2 56,2 1-59,2 1 58,1 1-9,1 0 1,2 1-9,1 2-1,0 2 2,1 1 1,1 2-1,-3 1-42,3 4 57,-1 2-14,1 3 48,1 0-56,-1 5 0,1 0 0,1 4 0,-2 0 0,0 2 0,-2 2 0,0 1 0,-2-1 0,-1 2 0,-2-1 0,-2 3 0,2-1 0,-6-1 0,0 0 0,-3-1 0,0 2 0,-2-1 0,-2 0 0,-1-1-410,-1 1-286,0-3-260,-4 1-976,1-1-1664</inkml:trace>
    <inkml:trace contextRef="#ctx0" brushRef="#br0" timeOffset="35725.3228">7976 683 202,'-6'-11'630,"6"11"-73,-3-10-46,3 10 31,-4-13-6,4 13-54,-1-14-29,1 14 1,-2-14-47,2 14 4,-1-16-29,1 16-28,-2-16 33,2 16-87,-2-13 7,2 13-71,-2-11 7,2 11-86,0 0 16,-8-7-25,8 7 47,-13 8-71,3 0-124,0 5 0,-3 1 0,-1 2 0,-1 7 0,1-1 0,-3 2 0,2 0 0,-2 3 0,2-3 0,-2 3 0,2-4 0,-2 0 0,4 2 0,-2-2 0,5-4 0,-2 1 0,2-4 0,1 0 0,1-2 0,1-1 0,0-2 0,2-1-155,1-2-159,4-8-49,-6 13-35,6-13-45,0 0-60,0 0-61,0 0-16,8 5-66,-8-5-695,10-11-942</inkml:trace>
    <inkml:trace contextRef="#ctx0" brushRef="#br0" timeOffset="35971.0358">7895 665 275,'5'-17'617,"1"2"-50,-2-1-30,2 2-50,-3 1-29,0 3 0,1-2-81,-2 3-40,-2 9-67,6-13 17,-6 13-16,8-5-28,-8 5 23,11 3-35,-11-3-18,13 11 7,-3-1 22,-1 2-95,1 3 56,3 2-87,0 1 52,2 4-84,-1 0 43,4 1-75,-2-1 44,1 1-95,-2-2 74,2 1-71,-2-2 58,2 2-67,1-1 55,-2-3-84,2 1 8,-4-3-110,2-1-46,-2-1-69,1-1-39,-3-4-73,-5-1-76,3 1-73,-2-4-39,-8-5-69,8 9-690,-8-9-911</inkml:trace>
    <inkml:trace contextRef="#ctx0" brushRef="#br0" timeOffset="36450.8646">7846 870 440,'-20'-2'531,"2"0"-35,5 1-67,0-1-29,13 2-80,-21-3-34,21 3-9,-14 0-9,14 0-42,0 0-39,0 0-37,0 0-27,0 0-27,10-4-20,2 3-12,2 0-15,5 0-10,3-1 34,3 0-70,4 1-33,7-4-38,0 0-41,1 1-62,8-2-10,-8 0-27,8-2 19,-1 1-51,1-2 33,1-1-32,-4 0 23,-1 0-5,-1-2 8,-8 3 28,-2-1 37,-1-1 29,-4 0 56,-6 0 37,0 1 78,-3 1-14,-2-1 67,-5 0-30,0-2 89,-3 4-29,-2-2 33,-2 1-2,-2 9 28,0-20 29,-2 8 28,-1 2 16,1-1 14,-3 3-17,1-5 18,0 5-26,2-2 15,-2 2-9,4 8-16,-5-15-3,5 15-26,-6-13-10,6 13-15,-6-10-42,6 10-30,0 0-25,-5-9-8,5 9 18,0 0 28,0 0 48,-3 14-57,3-14 47,2 19-48,-1-5 37,-1 1-51,1 4 31,1 1-22,-1 3-18,0 4-84,-1-1-16,1 1 0,-1 0 0,0 0 0,3-1 0,-2 1 0,-1 0 0,1-1 0,1-2 0,-2 1 0,0-3 0,1-1-166,0-3-96,1 1-91,-1-2-44,1-1-47,2-1-102,0-3-91,1-2-12,-1 0-227,4-3-341,-8-7-826</inkml:trace>
    <inkml:trace contextRef="#ctx0" brushRef="#br0" timeOffset="37467.8229">9017 928 596,'18'-10'611,"-4"-2"-43,1 2-31,0-3-68,-4 2-42,2-1-21,-3 3-5,1-3-43,-3 1-41,0 2-44,-3-1 7,0 1-57,0-1-1,-5 10-69,3-14 10,-3 14-53,-7-14 6,7 14-35,-10-10 19,1 5-43,-2 2 20,-1 3-40,-1-2 24,-2 4-37,-2 0 45,0 3-60,-4 0 38,2 2-42,-2 3 42,4 0-45,0 1 42,-1 1-47,4-1 38,0 3-47,4-4 39,1 0-36,0 2 38,4-3-39,1 0-1,4-9 38,0 15-44,4-6 44,1-3-55,2 1 26,4-2-58,0-2-33,3 0-15,-1-2-25,5 1-7,-4-1 2,5-1-5,0-1-7,-1-2 3,1 0-1,-2 0 36,1-1 21,0-2 14,-4-1 20,2 1-7,-3-2 11,0 2 16,-2-3 14,0 4 9,-2-2-4,-9 7 37,14-11 0,-8 5 8,-6 6 19,11-9 14,-11 9-10,10-6-5,-10 6 26,0 0-13,0 0 26,0 0 24,0 0 19,7 8-24,-7-8 19,-2 15 1,0-4 56,0 5-34,-1 2 51,1 4-74,0 3 57,-2 3-78,1 4 67,-1 2-76,-1 1 54,1 7-23,0 3-6,2 0-6,-2-2-27,0 1-3,3 2-26,-2 0 2,2-3-21,0 2-36,-2 0 0,2-9 0,-2 3 0,2-2 0,-2-1 0,1-2 0,-1 1 0,1-1 0,-1-1 0,-1-7 0,2-1 0,1 0 0,-2-7 0,0 0 0,0 0 0,0-3 0,-1-1 0,0-2 0,-1-3 0,-2-1 0,-1-2 0,0-2 0,-3 0 0,11-4 0,-21 2 0,7-6-32,0-2-36,-4-5-6,2-1 2,-4-5-29,1-5-28,1-7-42,1-2 25,2-2-40,2-2 5,3-6-37,4 2 33,3 2-19,3-1 4,3-8 21,5 2-20,2 1-16,5-1-8,2 4 9,5 1 15,1 0-5,3 3 31,1 2 12,0 4 32,1-2 6,0 3 34,2 4 7,-2 0 26,0 3 3,-5 2 19,0 4-9,-2-1 29,-4 5 5,0 1 34,-6 1 12,1 1 33,-2 2-9,-1 0-2,-9 7-4,13-9-7,-13 9-2,10-7 6,-10 7 8,0 0-3,0 0-4,12 4 0,-12-4 0,5 8-8,-5-8-1,5 12 9,-5-12 2,10 15-10,-5-7-4,0 0 16,0 1-33,3-1 18,0 0-10,2 1 6,0-2 6,3-2-12,0 0-1,-1-1 3,1-1-8,3-1-3,-2-2-4,1-1-2,2-2-1,0-2 1,0 0 6,0 0 14,-3-2 20,0-1 4,-3-1 3,1-1-5,-3-1 14,-2-1-12,-1-1-7,-4 3 21,-2-4-4,0 3-6,-2-3-7,-2 0 20,-3 0 19,1 2-34,-3 1 13,-1 0-41,-2 1 23,0 2-42,-1 2 25,-3 0-32,1 2 22,-1 0-29,1 3 25,0 1-35,2 0 28,-5 4-44,4-1-25,-1 0-76,2 2-69,3 0-70,-1 0-95,3 1-78,0 0-110,8-6-64,-9 12-647,9-12-865</inkml:trace>
    <inkml:trace contextRef="#ctx0" brushRef="#br0" timeOffset="37914.9292">9832 942 495,'0'0'678,"7"-9"-50,-7 9-37,8-7-58,-8 7-44,7-8-50,-7 8-49,10-8-59,-10 8-40,13-4-31,-13 4-23,21 0-35,-10 3-6,2-1-41,4 3-3,-2 2-31,0-1 5,2 2-52,-3 0 19,1 0-46,-1 1 19,-1 0-46,-1 0 31,-1 0-40,-2 0 23,-3-2-29,1 0 26,-7-7-34,10 11 32,-10-11-34,2 9 30,-2-9-34,0 0 23,-3 10-20,3-10 32,0 0-36,-12 3 25,12-3-27,-9-3 27,9 3-29,-9-7 30,3-1-38,6 8 32,-8-14-30,6 2 27,-1 2-29,3-3 23,0-1-21,3-2 23,1 0-13,1 0 18,3 2-30,3-3 29,0 3-22,5-1 25,0 4-21,2 0 26,2 1-26,0 5 34,1-1 9,0 4 38,-2 2-22,0 1 49,2 1-46,-2 3 55,0 3-65,0-1 50,-5 2-72,-1 1 56,0-3-80,-3 5 68,-2-1-71,-1-2 60,-3 1-71,0-1 52,-4-9-101,1 18-9,-1-18-109,-2 19-57,2-19-48,-9 14-76,9-14-107,-14 10-91,6-4-8,8-6-100,-19 5-586,19-5-868</inkml:trace>
    <inkml:trace contextRef="#ctx0" brushRef="#br0" timeOffset="38218.941">10119 698 85,'0'0'741,"8"-12"-83,-1 7-40,1-2-71,3 0-37,2 0-22,1-1-44,5-1-52,0 1-26,1-3-31,-1 1-45,0 2-25,-1-3-19,-2 3-25,2-3-33,-3 0-16,-2 1-37,-1 1-24,-3-2-5,0 2-13,-4-1-11,0 0-22,-1 1-17,-4 9-8,0-18-2,-4 9-1,4 9-19,-8-14 6,2 8-6,-2 0-5,-2 2-14,1 1 16,-1 0 55,10 3-71,-22 0 53,11 3-67,-2 0 67,0 1-81,-1 2 32,2 0-113,0 3-30,-1 2-59,3-2-27,2 3-35,-1-1-71,4 2-68,1 0-73,2-1-43,3 0-47,0 0-98,4 1-433,3-1-715</inkml:trace>
    <inkml:trace contextRef="#ctx0" brushRef="#br0" timeOffset="38494.8295">10673 643 260,'5'-8'662,"-5"8"-42,5-19-64,-5 19-51,3-21 5,-3 21-53,1-19-20,-1 19-33,0-20-29,0 20-24,-1-15-16,1 15-30,1-14-53,-1 14-45,-1-10-51,1 10-33,0 0-12,0 0 27,0 0 35,0 0-67,0 0 61,3 17-51,-2-6 33,-1 0-69,1 3 27,0 3-9,2 1-64,-2 0 45,1 2-66,1 2 40,0 2-50,-1 2 50,1-3-64,0 0 34,-2 1-108,1 0 36,1-2-112,0 1-23,-2-4-89,1 0-28,1-3-53,0-1-88,0 0-98,-2-3-38,-1-12-44,3 19-166,-3-19-350,3 9-753</inkml:trace>
    <inkml:trace contextRef="#ctx0" brushRef="#br0" timeOffset="39674.994">10597 841 311,'-15'-13'655,"1"2"-94,3 0-21,0 0-53,-1 0-39,2 3-17,0-2-26,2 3-33,1 0-45,0-1-42,7 8-37,-12-11-43,12 11-30,-4-10-36,4 10-26,0 0-20,9-10-31,2 6 2,0 1-25,6 1-6,2 0-8,6-1-6,2 2 11,4-1-37,0 2-8,6-2-26,1 0 10,0-2-28,-1 2-3,-1-3 1,0 2-3,-3-3-2,-1 1 8,-1-1 8,-7 0 16,-1-1 8,-1-3 0,-3 2 6,-1-3 2,-3 1 8,-3-1 20,-1 1-17,-3-1 17,-1 1-14,-1 1 14,-3-1-15,1 1 22,-4 9-9,6-16 33,-6 16-17,4-12 17,-4 12-25,0 0 12,0 0-5,0 0 25,0 0-4,0 0 17,0 0-5,-8 15-3,5-4 4,0 3 5,0 5 32,0 0-15,-1 2 19,0 4-40,2-1 68,-2 1-40,0 1 36,4-2-63,-4 1 22,3-2-52,0-3 39,1 0-50,1 0 37,0-3-52,1 0 45,2-1-54,-2-2 44,4-2-48,-1-2 42,1-1-37,1-1 47,0-2-62,3-1 39,-10-5-42,17 3 46,-17-3-46,19-1 35,-8-2-46,-1-2 35,2-3-45,-2-2 41,3-1-33,-2-4 27,2 1-21,-3-1 30,1 1-32,-1 0 42,-3 2-36,1 1 35,0 1-26,-2 0 31,1 3-40,-1-1 34,-6 8-24,6-8 31,-6 8-30,0 0 28,14 1-22,-14-1 28,7 10-22,-7-10 46,6 16-38,-1-7 49,-3 3-49,2-2 42,-1 0-42,0 2 30,1 0-34,-1-2 36,1-1-41,0 3 57,0-3-76,1 2 65,3-4-61,-2 2 54,2-2-52,1 0 22,3-2-17,-2 0 72,2-2-93,0-1 43,2-1-55,0-1 19,0-1-43,4-1 19,-3-3-30,2-2 29,-1-1-37,0-3 33,0 0-21,0-2 36,-1 0-20,-2-2 49,0 2-22,-1 0 22,-3 4-23,0-3 29,0 4-16,-2 1 24,-7 7-25,10-13 29,-10 13-17,10-9 18,-10 9-18,8-5 24,-8 5-20,0 0 36,0 0 0,7 8 41,-7-8-17,0 12 22,0-12-30,0 16 32,0-16-46,0 20 49,-2-10-65,2-10 50,0 21-58,0-21 45,2 22-51,-2-22 41,0 20-56,0-20 49,4 17-48,-4-17 51,5 15-57,-5-15 56,10 11-60,-10-11 53,11 8-50,-11-8 53,15 4-54,-15-4 51,18 0-60,-18 0 48,19-5-56,-9-1 50,4 0-62,-3-5 34,0 2-40,3-3 31,-1-2-24,-1 1 35,-2 0-23,-1-1 25,1 3-22,-1 0 33,-1 0-28,-1 0 36,1 4-27,-2-1 28,-2 1-31,-4 7 25,9-9-28,-9 9 37,0 0-28,0 0 33,14 3-25,-14-3 44,4 11-41,-4-11 46,2 14-33,-2-14 43,3 20-53,-3-20 45,0 19-45,2-8 38,-2-11-43,3 19 43,-3-19-49,4 18 51,-4-18-57,9 15 52,-9-15-46,11 12 46,-11-12-42,13 10 40,-3-7-55,1 0 46,-1 0-47,-10-3 59,24 0-57,-11-2 46,1-1-50,1 0 50,1-3-45,0-1 44,2-1-55,0-1 30,1-4-41,-3 2 46,1-1-37,-4 0 35,0 5-30,-3-1 41,-1 1-36,1 2 32,-10 5-36,12-9 45,-12 9-40,11-3 40,-11 3-35,0 0 39,12 7-35,-12-7 41,6 8-36,-6-8 37,7 11-40,-7-11 43,6 11-45,-6-11 40,7 10-39,-7-10 39,10 10-48,-10-10 14,11 10-90,-11-10-81,14 7-68,-14-7-77,19 2-124,-19-2-145,21 0-123,-10-2-693,7-2-1016</inkml:trace>
    <inkml:trace contextRef="#ctx0" brushRef="#br0" timeOffset="39894.8605">13056 791 619,'0'0'885,"0"0"-63,11-1-98,-11 1-58,0 0-47,0 0-37,0 0-108,14 0 15,-14 0-112,0 0 15,0 0-81,0 0 12,11 0-75,-11 0-5,0 0-70,0 0 0,0 0-102,0 0-71,12 2 0,-12-2 0,0 0 0,0 0 0,0 0 0,0 0 0,0 0 0,0 0-99,0 0-243,0 0-129,0 0-149,11-2-231,-11 2-982,0 0-1541</inkml:trace>
    <inkml:trace contextRef="#ctx0" brushRef="#br1" timeOffset="64278.5492">693 2762 53,'0'0'709,"-12"2"-148,12-2-30,0 0-32,-13 0-40,13 0-2,0 0-52,-16 0-21,16 0-23,0 0-33,0 0-14,-13 2-13,13-2-17,0 0-26,0 0-23,0 0 32,0 0-58,0 0 60,0 0-55,0 0 23,0 0-41,8 5 23,-8-5-57,17 2 19,-4-1-83,1-1-98,1 0 0,4 0 0,3-1 0,-2 1 0,3-2 0,3 2 0,1-2 0,0 2 0,-5-2 0,-1 2 0,1 0 0,-4-1 0,2-1 0,-3 2 0,-4 0 0,0 0 0,-13 0 0,25 0 0,-25 0 0,18 0 0,-18 0 0,13-2 0,-13 2 0,14 2 0,-14-2 0,0 0 0,11 0 0,-11 0 0,0 0-61,0 0-259,0 0-96,0 0-77,4 9-111,-4-9-153,0 0-117,0 0-606,0 0-1105</inkml:trace>
    <inkml:trace contextRef="#ctx0" brushRef="#br1" timeOffset="64642.5319">1975 2719 809,'0'0'827,"1"-13"-52,-1 13-90,0-17-57,0 17-50,-1-14 7,1 14-99,-1-13 23,1 13-98,-2-13-3,2 13-77,-1-11-3,1 11-80,0 0-9,-2-11-51,2 11-32,0 0-156,0 0 0,0 0 0,-4 16 0,4-16 0,0 20 0,-2-8 0,1 2 0,0 2 0,1 0 0,-1 2 0,-2 0 0,3-1 0,-1 0 0,1 0 0,0-2 0,-1 0 0,1-1 0,0-1 0,0-1 0,0 1 0,0-13 0,0 21 0,0-21 0,0 18 0,0-18 0,0 15-70,0-15-471,0 0-97,0 11-109,0-11-88,0 0-859,0 0-1371</inkml:trace>
    <inkml:trace contextRef="#ctx0" brushRef="#br1" timeOffset="64914.3614">1805 2644 583,'-11'-7'740,"2"1"-44,2 2-49,-2-2-58,2 2-21,7 4-31,-11-8 24,11 8-145,-10-9 18,10 9-128,-4-10 29,4 10-97,7-10 17,-7 10-82,16-11 24,-5 5-58,5-1 13,2 3-71,3-2 29,3-1-64,1 3 41,2-1-73,1 1 44,2 0-56,-3 2 44,2-2-44,-2 1 38,1 3-63,0 0 18,-5 0-106,-1 0 13,0 0-99,-1 0-30,0 2-82,-6 0-24,3 1-43,-3-1-75,-2 2-67,-4 0-63,-3 3-113,-6-7-615,10 13-910</inkml:trace>
    <inkml:trace contextRef="#ctx0" brushRef="#br1" timeOffset="65505.9967">1850 2958 686,'-17'10'665,"5"0"-62,4-1-37,-1-2-43,1 0-58,8-7-30,-5 11-65,5-11-53,0 0-63,5 11-31,-5-11-61,17 4-12,-7-3-51,8-1-3,0-1-40,3-1-6,5-2-64,1 1-60,0-1-44,5-1-19,1-2-32,-3 2-16,1 0 2,-4-2 6,-1 2 8,-2-2 10,1 0 12,-2 1 18,-1-1 31,-5 0 11,1-1 38,-3 2 15,-2 0 29,-3-3 21,-1 4 33,0-1 43,-3 0 30,1 0 26,-7 6-3,9-9 12,-9 9 3,6-8-6,-6 8-30,0 0-8,10-6-9,-10 6 38,0 0-21,0 0 31,10 4-54,-10-4 18,6 10-31,-6-10 33,7 14 28,-3-6 20,0 2-39,2 3-20,-1 0-5,2-1-13,-1 1 9,-1-1-22,2 2-12,-2-2-16,-1-1-4,0-2-20,0 0 4,-1 0-5,-3-9-3,6 13-4,-6-13 2,4 12 4,-4-12-6,0 0-4,0 0-2,0 0-3,-1 12 0,1-12 5,0 0-15,-4-8 10,4 8-18,-2-12 13,2 12-2,-3-21 9,3 9-1,0-2 1,3-3-18,-1-2 2,3-1 7,2-1-51,-1-2 64,4 3-47,1-1 65,4 0-3,-1 2 2,0 3 4,7-1 12,-2 4-72,1 3 88,2 0-27,1 4 60,1 2 10,-2 3 7,-2 1 11,6 3-4,-2 2-122,-1 1 0,-1 3 0,0 0 0,-3 3 0,1 4 0,-2-2 0,-3 0 0,1 4 0,-5-2 0,1 3 0,-5 0 0,0-1 0,-3-1 0,0 0 0,-3 3 0,-1-2 0,0-1-262,-1 0-294,-2 2-165,-1-2-217,1-2-866,0-1-1505</inkml:trace>
    <inkml:trace contextRef="#ctx0" brushRef="#br1" timeOffset="66099.6501">3748 2859 165,'0'0'716,"2"-20"-123,-2 20-8,1-21 1,-1 21-54,0-22-34,0 22-19,1-17-18,-1 17-19,0-17 37,0 17-26,0-15-46,0 15-54,0-12-46,0 12-42,-1-12-53,1 12-37,0 0 20,0 0-3,0 0-96,0 0-96,0 0 0,3 17 0,-3-17 0,-3 24 0,3-12 0,-1 3 0,1 2 0,-2 0 0,0 0 0,2 0 0,-1 0 0,1 1 0,-1-1 0,1 1 0,-2-1 0,2-1 0,0-3 0,2 1-210,-2-2-319,1 0-62,0-2-100,-1-10-119,0 19-884,0-19-1371</inkml:trace>
    <inkml:trace contextRef="#ctx0" brushRef="#br1" timeOffset="66911.1424">3526 2963 532,'-11'-4'747,"-1"0"-69,12 4-38,-14-5-76,14 5-67,-11-4-56,11 4-58,-9-3-60,9 3-53,0 0-50,0 0-37,0 0-40,0 0-18,10-12-41,0 9-6,2 2-42,7-3 14,1 0-33,3 1 13,4-1-56,1 1-22,6-1-39,0-1-37,0 2-4,1-4-19,0 2-13,-2 0-19,-3-2-8,1 2 9,-4-1-2,-2-1 36,-3-1 16,1 3 27,-2-3 24,-5 1 18,1 1 15,-4 0 11,-1 0 18,-3 0 34,-1 1 31,-8 5 24,11-9 16,-11 9 4,7-5 20,-7 5 9,0 0 8,0 0-3,0 0 0,0 0 11,0 0-2,-9 9 7,9-9-2,-8 17-11,5-6-6,-1 2-14,1 2-6,2-1-17,-2 0 1,2 3-37,0-1 3,1-2-16,0 0-7,1-1-4,2 1-5,-1-2-4,1 0-3,1 0 3,1-1-12,3 0 0,0-2-4,0-2-3,2-1-15,-1-1-10,1 0-17,2-4-17,-1 0-10,-11-1-8,22-2 1,-12-3 8,1 0 3,-1-1-5,0-2 16,-1 0 15,1-2 3,-4-1 8,1 1 2,-1-2 14,-2 2 0,1 0 10,-2 0 24,-3 10 23,5-16 13,-5 16-15,2-10-13,-2 10 4,0 0 28,0 0 26,0 0 3,0 0-4,0 0-3,4 10 0,-4-10-13,0 15-14,0-15-11,0 18-2,0-18-9,4 21-12,-4-21 3,4 18-2,-1-7 11,0-3-22,2 2-13,2-2 6,2-1-38,1 2-41,4-2-47,-1-1-24,3 0-29,1-3-25,4 0-27,-1-3-7,-1 3 0,2-6 11,0 1 18,3-2 1,-3-2 16,2 0 32,-4-3 27,-1 0 21,0-1 20,-4-2 20,0-1 7,-4 2 41,-1-2 39,0 2 23,-2 0 46,-4 2 25,1 0 28,0 1 2,-4 8 5,5-13 4,-5 13-27,5-11-11,-5 11 8,0 0 19,0 0 8,0 0 5,0 0-17,0 0 4,4 13-6,-4-13-18,1 16-18,-1-16-14,2 20-15,-1-9-12,0 0-12,2 1-10,-1-2-9,1 1-1,1 0-8,-2 0-5,5-2 0,-4 0-1,3-1-4,0 0-26,0-3-34,-6-5-46,16 11-51,-16-11-46,18 2-41,-18-2-53,23-4-69,-12 0-78,2-2-57,0-2-177,3-3-499,0-4-781</inkml:trace>
    <inkml:trace contextRef="#ctx0" brushRef="#br1" timeOffset="67228.5977">4752 2730 376,'-18'8'599,"3"-3"-44,2 1-38,0 1-60,0 1-30,4-1-42,1 0-24,2-1-26,6-6-28,-5 12-37,5-12-32,4 8-18,-4-8-35,13 6-21,-13-6-26,19 2-18,-6-4-23,1 0-13,4-1-17,-2-2-4,5 1-10,0-4 31,0 1-10,-2-1-9,0-1-29,-2 0 33,-1-3-11,-3 2 17,-1 2-8,-2-2-2,-1 1 1,-4 2-9,1-3-11,-6 10-8,5-12-9,-5 12-3,0 0-9,-2-14-2,2 14-3,0 0-1,-14-3 6,14 3-8,-13 3-44,4 0-57,-1 3-9,1-1-60,-3 3-42,1 1-51,2 1-52,1 0-65,-2 1-113,5-1-58,-1 4-859,0-2-1002</inkml:trace>
    <inkml:trace contextRef="#ctx0" brushRef="#br1" timeOffset="67664.3319">5296 2930 480,'14'-7'632,"-4"0"-49,2-3-39,-4 2-76,-2-1-22,0 0-39,1 0-38,-4 0-34,0-1-35,-3 10-65,1-14 7,-1 14-53,-5-15-3,-2 8-41,7 7 10,-16-10-35,6 7 11,-4 1-33,1 1 19,-2 2-19,-2 1-17,-1 0-16,1 2-11,-1 0-18,1 3 14,2-2-21,-2 4-5,4-1-13,-1 4 1,3-3-2,2 3-2,-1-2 0,4 3-4,3-2 0,1-1 1,2 2 1,3 0-7,2-1 4,4 0-8,0 1-7,2-2-26,5 2-12,-1-2-1,2-1 7,-2-1 10,0-1 5,-1 0 6,2 0 4,-2-2 2,-2 0 6,-1-1 8,-2 1 21,-9-5 23,15 7 26,-15-7 16,10 5 4,-10-5-19,0 0 8,0 0-2,0 0 21,-4 10-10,4-10 2,-12 5-33,12-5-1,-18 2-21,6-1 9,0-1-14,-1 0-5,-1 3-16,1-3 6,-1 2-58,1 0-56,0-1-70,-1 1-70,1 2-83,1-2-78,0 2-128,0-2-89,1 3-219,11-5-460,-17 5-902</inkml:trace>
    <inkml:trace contextRef="#ctx0" brushRef="#br1" timeOffset="68063.0753">5798 3217 71,'18'0'932,"-4"0"-171,-2-1-19,-12 1-92,20-2-57,-20 2-57,17-1-80,-17 1-64,13-1-44,-13 1-44,0 0-22,15 0-39,-15 0-27,0 0-31,0 0-15,0 0-25,0 0-28,0 0-28,0 0-6,0 0-27,0 0-5,0 0-17,0 0-5,-12 4-10,12-4 7,-15 0-15,15 0 5,-16-2-8,16 2 1,-17-2-3,17 2-1,-19-5-12,19 5 8,-18-7-9,18 7 4,-13-6-10,13 6 9,-9-9-14,9 9 18,-4-10-18,4 10 18,4-11-14,-4 11 7,12-10 12,-3 5 5,3 0 26,1 3 27,2-1 29,1 6 2,3-1 28,-1 1-4,4 4 26,-1 1-112,0 3-31,-5 1 0,2 1 0,-2 1 0,-1 2 0,-5 1 0,-1 1 0,-1 1 0,-6 0 0,-2 1 0,-6 1 0,-3 4 0,-7 2 0,-4 1 0,-7 2-108,-5-2-513,-11 9-280,-7-4-1165,-4 0-1828</inkml:trace>
    <inkml:trace contextRef="#ctx0" brushRef="#br1" timeOffset="69059.8265">7084 2900 63,'-1'-15'785,"-1"1"-125,0 2-45,0-3-7,1 3-55,-1 0 30,0 1 0,1 0-35,1 11-54,-3-17-36,3 17-55,-2-14-59,2 14-34,0 0-39,-3-12 56,3 12-30,0 0-8,0 0-289,0 12 0,0-12 0,3 20 0,-3-7 0,1 2 0,-1 2 0,1 1 0,-1 1 0,2 1 0,-2 0 0,0 0 0,1 0 0,-1-1 0,0 0 0,0-1 0,0 0 0,0-3 0,0-1 0,0 1 0,0-2 0,0 0 0,0-2 0,0 1 0,0-12 0,-1 19 0,1-19 0,0 17 0,0-17 0,-2 15 0,2-15 0,0 11-332,0-11-394,3 10-99,-3-10-198,0 0-649,9 10-1340</inkml:trace>
    <inkml:trace contextRef="#ctx0" brushRef="#br1" timeOffset="69365.6336">7378 3163 132,'4'-17'922,"-4"17"-135,1-18-25,-1 18-59,0-20-12,0 20-53,-1-20-55,1 20-38,-2-18-24,2 18-54,-1-14-33,1 14-48,-1-12-52,1 12-48,0 0-286,-3-12 0,3 12 0,0 0 0,0 0 0,-2 11 0,2-11 0,-2 19 0,2-5 0,0 3 0,2 0 0,-2 3 0,0 0 0,-2 5 0,2-1 0,-1 3 0,1-2 0,-1 2 0,-1 0 0,1 0 0,-1 0 0,0 1 0,0-2 0,-1-1 0,2 0 0,0 0 0,-1-6 0,1 1 0,0-2 0,0-3 0,-1-2 0,2 1 0,0-14-341,0 19-254,0-19-104,0 15-125,0-15-212,0 0-454,0 0-1115</inkml:trace>
    <inkml:trace contextRef="#ctx0" brushRef="#br1" timeOffset="69662.4497">7378 3050 327,'-2'-18'701,"2"1"-118,0 2-48,2-2-46,2 1-54,-1 0-41,5 2-33,0 1-36,1 0-20,5 1-38,1 1-30,0 3-23,2 1-5,1 5-16,1 0-3,0 1-8,0 4-19,-1-1-13,-1 3-6,-2 2-22,-1 1 1,-4-1-19,1 3 20,-4-1-47,-3 0 0,-1 1-10,-2 1-3,-4-1-10,1 2-5,-6-1-8,1-1-4,-2 3-14,-3-3 1,-1 1-5,-1 1 1,-2-2-10,3-2-6,-2 2-61,2-3-56,-2 0-62,3 0-61,-2 0-56,5-3-98,0 2-130,0-1-100,-1-1-193,10-4-528,-9 4-944</inkml:trace>
    <inkml:trace contextRef="#ctx0" brushRef="#br1" timeOffset="70111.1746">8070 2983 366,'9'-8'802,"-2"-1"-110,-1 1-1,-1-1-84,0-1-49,-2 1-63,-1-1-56,-2 10-33,2-18-51,-2 18-44,-4-17 16,4 17-58,-8-14-38,2 6-52,-3 4-14,0-3-35,0 4-13,-4 0-30,2 1-2,-2 0-27,0 4-5,1-2-3,-1 3-22,0 1-10,-3 1 3,4 2-10,-1-1-4,3 1-11,1 2 11,0 0-2,2 2 1,4-2 0,1 1-8,2-10 1,2 21-6,1-11-10,4 3-20,2-1-31,1 0-2,4 0-18,0-1-2,4 1-19,-3 0 12,4-1 21,-2 0 19,1-2 6,-3 1 8,-1-3 12,-2 1 4,-1-3 9,-2 1 11,-1 0 20,-8-6 22,9 8 10,-9-8 27,5 8 6,-5-8 17,0 0 1,-11 9-9,11-9-2,-16 5-8,16-5-11,-24 2-12,11-2-11,-4 0-7,1 0-11,-1-2 5,-2 2-17,1-3-2,-1 3-38,1-1-91,0 0-103,2-1-93,2 1-115,-3 2-176,3 1-135,0-2-902,0 2-1304</inkml:trace>
    <inkml:trace contextRef="#ctx0" brushRef="#br1" timeOffset="70580.9157">9088 3066 388,'0'0'321,"2"-10"-94,-2 10-51,0 0-210,5-11-305,-5 11 201</inkml:trace>
    <inkml:trace contextRef="#ctx0" brushRef="#br1" timeOffset="70922.0984">9348 3014 300,'-6'-8'828,"-1"2"-105,7 6-11,-9-13-75,9 13-48,-7-10-70,7 10-61,-8-10-46,8 10-49,-9-7-77,9 7-39,0 0 28,-11-2-43,11 2-15,-11 7-14,11-7-25,-12 13-16,7-4-31,-2 0-14,2 1-27,1 1-15,-1-2-18,1 3-9,2-2-5,0 1-9,2-11-13,-1 19-6,1-19-10,5 18-41,-5-18-48,13 13-60,-5-6-63,1-3-44,-9-4-19,20 5-47,-20-5-10,26 0-86,-14-3-88,2 1-66,2-2-104,-1-4-657,2-2-932</inkml:trace>
    <inkml:trace contextRef="#ctx0" brushRef="#br1" timeOffset="71259.8931">9289 2813 429,'-14'0'629,"2"3"-79,1-1-42,0 2-46,2 1-18,9-5-31,-16 8-28,16-8-61,-11 9-3,11-9-41,-5 7-13,5-7-43,0 0-16,2 9-19,-2-9-19,12 4-14,-12-4-14,15 0-11,-4-2-22,3-1-16,0-2-11,2 0 4,0-2 11,0 0 4,-2-1 11,2 2 9,-5-2-28,3-1-19,-4 1-2,1-2-10,-3 0 9,0-2-19,-3 4-12,-1-3 8,-1 1-10,-3 10-13,1-14-2,-1 14-8,-4-15-4,4 15-3,-9-9 7,9 9-9,-15-3 1,15 3-8,-18 2-7,7 1-53,-4 2-33,2 1-62,0 2-69,-2 4-54,1 1-71,0 0-62,2 2-102,0 2-75,2 1-136,1-1-634,4-1-960</inkml:trace>
    <inkml:trace contextRef="#ctx0" brushRef="#br1" timeOffset="71677.6318">9738 3014 596,'13'-8'749,"-2"-1"-79,-1 1-55,-1-3-43,-1 0-57,1 0-51,-4 1-45,0 1-43,-2-2-46,-1 1-32,-2 10-47,-1-19-33,1 19-33,-6-17-36,-1 10-17,-3-1-19,1 2-13,-3 3-14,0-1-3,-2 2-21,0 2-7,0 0-20,-3 2 2,2 2-20,-2 0 13,3 3-19,-1-1 10,2 1-18,3 1 11,-1 1-12,4 1-1,2 0 3,5-10-2,-2 21-7,5-10-2,3 3-23,2-2-15,6 2-20,0 2-10,3-2-19,-1-1 15,2-1 7,0 1 15,0-1 5,0-1 13,-3 0 5,-1-2 12,-1 0-1,-2-2 12,-2 0 8,-1-2 16,-1 1 16,0-1 11,-7-5 18,4 11 9,-4-11 21,0 0 2,-10 10-12,10-10-23,-17 7 2,5-5-28,0 0 13,-1 0-15,-2 0 1,-1-2-13,0 1 0,-1-1-63,2 0-74,-2 0-114,2 0-116,-2-1-168,5-1-218,-6 0-912,5 2-1316</inkml:trace>
    <inkml:trace contextRef="#ctx0" brushRef="#br1" timeOffset="72882.3866">10322 3079 35,'0'0'854,"1"-13"-131,-1 13-23,0-16-103,0 16-19,0-12-47,0 12-36,-2-11-55,2 11-38,-2-10-39,2 10-66,0 0-56,0 0-47,-6-8 9,6 8 3,-9 6-18,4 2-24,1 0-10,-1 3-24,0 2-23,1-1-15,0 1-14,0 2-15,3-2-14,1-1-4,0 1-15,4-2-4,-2 1-3,3 1-5,2-2-12,1 0 7,2-3-6,1-1 0,1-1-31,3-2-11,-2-3-22,1 1-9,0-2-40,4-2-11,0-2-8,0 0 1,2-5 9,-2 1 0,2-3 8,-3-1 13,1-1 1,-2-1 19,0 0 15,-2-1 10,-3 0 11,-2 1 4,-1 3 14,1-2-1,-4 3 11,-1 0-2,-4 10 9,5-14 9,-5 14-10,0 0-1,-2-12 3,2 12-7,0 0 15,-8 5 8,8-5 1,-7 11 4,7-11 1,-7 17-2,7-17-4,-4 19-2,4-19 1,-1 21-3,1-21-3,2 18 2,1-7 2,2-4 4,0 2-18,0-2-7,3 1 4,1-1-12,1-2-9,1-1-11,2 0-12,0-2-6,2 0 8,-1-2-3,4-3 21,-1 0-6,1 0 13,-2-3-4,2 2 13,-1-4-6,-1 2 14,0-4-10,-1-1 9,-3 2 7,-1-3 7,-1 3 5,-2-2 13,-3-1 6,0 3 9,-1-1-1,-4 10 7,3-18-4,-3 18 3,-3-17 6,-1 9-6,-1 0 3,-2 3 18,1-1 12,-3 1-13,1 0-5,8 5-17,-16-5-8,16 5-2,-16-1-12,16 1-5,-15 4-3,15-4 2,-16 9 1,16-9 6,-10 14-8,6-6-8,1 2 20,3-10-15,0 21-2,3-10-3,1 1 0,2 1 0,2-1-3,1 3 1,0-2-2,0-1 13,2 0-12,-1-1-1,-1 1 23,3-1-21,-5-1 21,2 1 20,-1-5 15,-3 0 19,0 3 11,-5-9 31,7 11 8,-7-11 6,0 0-6,-3 17-51,3-17-78,-10 9 0,10-9 0,-15 8 0,15-8 0,-17 6 0,5-3 0,12-3 0,-19 3 0,19-3 0,-19 1 0,19-1 0,-19 0 0,19 0-110,-15-1-285,15 1-100,-14 0-100,14 0-161,0 0-142,-15-3-668,15 3-1209</inkml:trace>
    <inkml:trace contextRef="#ctx0" brushRef="#br1" timeOffset="73266.1522">11201 3234 26,'0'0'914,"0"0"-161,0 0-58,-12-4-74,12 4-56,0 0-51,-1-13-90,1 13-64,4-11-45,-4 11-32,10-14-35,-1 5-42,-1-1-12,2 2-24,0-1-13,2-1-13,-2 1-13,0 0-32,0-1-15,-1 2-9,-2-1-15,1 4 6,-2-3-5,0 2-1,-6 6-8,9-10-11,-9 10-5,0 0-10,0 0 0,-4-13-8,4 13 7,0 0-15,-17 1-7,8 2 2,1 1 1,-6 5-4,4-1 1,-2 2 2,2-1-1,1 4 7,1-1-4,0-1 21,4 4 17,0-1 11,1-2 6,3 0 3,1-2 6,3 2-4,2 0 7,3-1-18,1-2 5,2-1-21,1 0 0,2-2-19,2-1-21,1-1 0,-1-1 0,2 0 0,0-1-73,-1-2-106,1-1-99,-1 0-70,1-2-97,-1 0-52,-2-1-148,1-2-121,-2-1-805,3-2-1217</inkml:trace>
    <inkml:trace contextRef="#ctx0" brushRef="#br1" timeOffset="75476.6558">12531 2992 690,'-5'-14'667,"5"14"-49,-5-15-42,5 15-45,-4-13-23,4 13-26,-5-12-37,5 12-55,-2-10-48,2 10-52,0 0-38,-4-11-20,4 11 68,0 0-54,0 0-3,-7 13-3,7-13-20,-4 20-9,2-7 0,-2 4-21,3-1-5,-2 3-63,3 1-122,-2 1 0,0 2 0,2-1 0,-2-1 0,2-1 0,-3 0 0,3-1 0,0-1 0,3 0 0,-3-3 0,2 1 0,-2-1 0,4-3 0,-2-2 0,0 1 0,4-2 0,-1-1 0,3 0 0,-8-8 0,16 9 0,-16-9 0,20 5 0,-20-5 0,25 0 0,-9-4-45,-1 0-311,4-2-28,0-1-57,2-3-43,3-5-73,1 3-30,-3-3-35,-4 1-34,1 0-628,-4 0-890</inkml:trace>
    <inkml:trace contextRef="#ctx0" brushRef="#br1" timeOffset="75871.4141">12609 3091 208,'-19'-2'615,"2"1"-92,6 0-45,-3 1-12,14 0-56,-19-3-45,19 3-51,-16-3-75,16 3-16,0 0-66,-3-8 5,3 8-52,9-7-4,1 3-48,-1 1-5,7-1-10,1-1 10,3 3-33,3-2 16,3 0-39,-1 2 14,2 2 19,0-3-23,1 6 17,-1-3-26,-2 2 13,0 2-10,-2 1 0,0 1-15,-3 1 18,-2 0-8,0 1 4,-5-1 6,1 2 15,-1-2-16,-1 1-5,-1 0 10,0-2 8,3 2 20,-3-3 1,0-1-4,3-1 10,-1 1-14,-1-3 11,1 1 12,1-4 9,-1 1 45,0-1 22,1-3-4,-1-1 23,-3 0 11,0-1 22,-5 0 17,-1-2-5,0 0-17,-4 9-25,0-22 39,-4 10-22,-2-1-12,-3 0-16,-3 1-23,1-1-12,-4 3-23,-1-1-10,-2 4-23,4 0-3,-6 2-11,2 2-6,0 2-33,-1 2-95,0 2-130,1 2-98,2 0-143,-4 7-221,5 2-267,-1-1-663,5 3-1278</inkml:trace>
    <inkml:trace contextRef="#ctx0" brushRef="#br1" timeOffset="77259.9571">1452 4000 575,'0'0'595,"11"-5"-109,-11 5-6,12-11-27,-5 6-38,-1-2-32,1-1-34,0 1-12,0 0-8,-1-1-30,0-1-35,0 2-18,-3-1-4,2-1-27,-5 9-23,5-16-17,-5 16-11,0-13-20,0 13-30,-4-13-15,-2 6-18,6 7-10,-14-7-6,14 7-3,-21-3-8,10 6 4,-3-1 3,-1 3-26,0 2-9,-2 3-11,-1 1-26,1 1 43,1 2-45,2 0 44,-2 2-50,3-1 45,1 1-40,3-1 37,1-1-35,3-2 46,1 0-50,1-1 46,3-11-48,0 20 51,5-11-55,-5-9 53,11 13-41,-2-9 30,3-1-67,-1-2-20,3-1-51,3-1 2,2-3-42,0-3 14,3 1-21,3-6 16,0 0-22,-3-1-11,3-3-17,-2-1 2,1 0-19,-2-1 17,-1-3 8,0 0 27,-1-1 14,-3-2 27,0 1 14,-3-1 19,-3-1 22,2 0 14,-5-1 9,-2 4 7,-3 1 30,0 0 24,-3 3 16,0 0 14,-3 1 27,-1 0 7,-1 1 2,-2 0 1,1 5 33,-2 0 2,-2 0-9,5 4 3,-3 3-4,8 4 16,-16-6-13,16 6 21,-16 6-24,6-1 11,2 5-19,1 1 27,-1 3-23,-2 3 37,4 2 9,-1 2-18,2 1 7,-2 1-8,3 3 8,-2-1-6,3 0-9,1 0-9,0 1-31,2-2-2,0 1-23,2-1-8,2-2-12,0-1-5,-1-1-10,5 0-6,0-3 0,1 0-7,0-1 2,3-4-49,-2-2-69,2 0-71,1-3-77,0 0-28,1-2-38,0-3-73,0-1-103,-1-1-61,2-1-77,-2-1-744,4-2-977</inkml:trace>
    <inkml:trace contextRef="#ctx0" brushRef="#br1" timeOffset="77671.7104">1902 3941 442,'-11'4'662,"11"-4"-82,0 0-32,0 0-61,0 0-34,0 0-53,0 0-64,0 0-42,0 0-40,18-3-52,-9-1-24,-1-1-16,4 0-19,1 0-19,1-1-12,-1-2-29,1 3-4,-3-4-12,2 2-13,1-1-6,-1 0-1,-2-1-7,-2 1 3,0-1 1,-1 1-2,-3 1-6,-1-1 4,0-1 0,-4 9-31,1-14 24,-1 14-18,-1-12 16,1 12-25,-8-10 28,8 10-24,-14-7 22,14 7-21,-16 0 18,16 0 3,-22 2 8,10 0 22,-2 4 11,1 1 17,0-1 5,1 5 11,0-3 3,1 3 7,0-1 3,2 5-9,1-4-11,1 2-5,2-1-1,1 2-10,0-3-15,2 0-12,1 0-7,2 0-9,1 1-11,0-4-4,4 2-7,-1-1-11,2-1-1,1 1-35,4-2-52,-2 0-71,5 1-16,3-1-5,3 2-70,2-4-46,-1 2-38,3-2-35,-2-2-60,5 0-59,-1 0 11,2-2-36,0-1 25,0-1-70,-2 0-429,3-2-573</inkml:trace>
    <inkml:trace contextRef="#ctx0" brushRef="#br1" timeOffset="78145.4167">2464 4025 1270,'18'-7'272,"-5"2"26,1-3 1,-4-1 26,-1 0-23,1 0-28,-4 1 25,-1-1 16,-3-2-4,-2 11-7,4-15-37,-4 15-17,0-14-13,0 14-11,-4-12-6,4 12-11,-7-8 0,7 8 14,-13-4-46,13 4 16,-15 2-26,15-2-2,-18 7-21,9-3-8,0 4-8,-1 0-21,2 4-17,0-2-13,0 2-5,1 1-14,2 1-12,2-1-10,1 0-3,0 1-9,1-2 5,1 3-12,3-1-1,0-1 2,3 0-9,1 0-3,1 0 3,1-4-10,4 0-9,-2-1-16,3-1-44,3-2-25,-2-1-35,4-3-24,0-1-7,-1 0-7,3-3 0,-1-1 13,1-2 2,0 1 25,0-3 19,-2-1 1,0-2 13,-1 0 10,-3-2 15,1-1 12,-3 1 10,-2-2 8,0 1 11,-3 0 4,0 1 4,-3 2 11,1-1 1,-2 3 12,-4 9 3,5-17 13,-5 17-7,3-12 8,-3 12 2,0 0 10,-3-11 10,3 11 7,0 0 9,0 0 11,-7 5 1,7-5-1,-7 12 11,7-12 4,-5 17-3,5-17-9,-2 20-7,0-9-2,2-11-6,0 22-7,0-10-16,0-12-5,3 20-4,-3-20 5,5 19-7,0-10-8,-5-9-3,10 13-12,-2-8-15,1-1-43,-9-4-56,22 4-27,-22-4-33,24-1-41,-9-3-45,2 1-41,-1-4-40,2 0-52,2-3-32,-2-1-83,-1-2-107,5-4-436,-3-1-669</inkml:trace>
    <inkml:trace contextRef="#ctx0" brushRef="#br1" timeOffset="78461.2231">2977 3734 30,'-18'5'759,"4"1"-139,0 1-71,1 0-46,4-2-56,1 2-48,1-2-38,7-5-36,-9 9-22,9-9-33,0 0-21,0 0-30,4 11-30,-4-11-12,12 2-28,-12-2-6,18-4-13,-6 2-5,-1-2 1,0-1-4,1 2 4,1-3-2,0 0 10,-3-2 21,0 2-27,0-3-43,-2-1-1,-1 0-30,-2 1 22,-1-1-24,-2 0-5,-2 10-6,2-20 0,-2 20-20,-2-19 5,2 19-10,-5-15-7,0 8 6,5 7-11,-12-9 4,12 9-3,-15-2-42,15 2-44,-18 2-59,5 2-46,2 4-41,-3-1-49,1 3-68,-2 2-90,2 1-83,0 2-105,-1 3-221,3-3-333,-1 2-786</inkml:trace>
    <inkml:trace contextRef="#ctx0" brushRef="#br1" timeOffset="79043.4049">3470 4075 507,'14'-7'643,"-2"-2"-78,-3 1-40,-1-1-62,0-3-15,-3 2-41,-1 0-37,-1-1-21,-2 0-36,-2 1-49,1 10-9,-4-18-36,-1 8-19,-2 4-34,0 1-14,-3 1-19,-1 1 5,0 2-7,-3 2 2,0 2 3,-3 1-13,2 3 11,-3 3-26,0 1-10,3 0-31,-2 2 12,3 0-28,1 1 15,3 1-22,1-3-6,2 2-11,1-2-4,2 1-4,2-4 11,1 3-19,1-12 14,3 15-18,3-6 7,1-1-14,2-4-1,3 1-50,2-1-32,2-1-44,2-3-24,4 0-10,-2-2-26,5 0-12,0-4-17,5-3-12,-4 0 3,2-2-18,-1 0 12,-1-3 6,-3-1 10,0-2 27,-1-1 17,-6 0 35,1-3 23,-6 5 20,1-5 14,-5 1 22,0-2 10,-2 1 13,-2-1 26,-2 2 25,-1 0 20,-3 2 15,1 0 26,-1 4 12,-1-3 15,-1 2 3,0 2 11,-2 3 1,0 0-3,7 10 11,-13-11 6,13 11 23,-12-3 5,12 3 15,-13 7 4,13-7 5,-12 14 13,6-1-2,2 3 7,0 1-12,0 5-7,0 0-3,2 4-11,-1-1-26,2 0-20,1 2-28,0-2-6,0 1-25,3-1-11,-1 1-17,1-4 0,2 2-6,0-3-9,0-1-4,4 0-8,-3-3-49,3 0-45,-1-3-54,3-2-75,-1 0-54,0-3-53,1-1-64,2-1-71,1 0-86,-2-1-62,-1-3-132,3-2-626,-1 0-961</inkml:trace>
    <inkml:trace contextRef="#ctx0" brushRef="#br1" timeOffset="79381.1957">3953 4209 171,'0'0'627,"13"-8"-122,-13 8-71,15-12-38,-6 8-22,1-1-60,1-3-10,1-1-24,1 1-7,-1-1-32,0 1 1,0-1 3,1 0-47,-3 0 6,0-2-27,0 3-11,-2-2-25,0 1 4,-3-1-23,0 2-6,-5 8-32,5-16-5,-5 16-22,-1-12 1,1 12-24,-9-10 5,9 10-8,-14-4-4,14 4-4,-19 3 13,7-1 6,-1 3 45,1 2 22,0 2 11,-2 2 28,2 1-10,0 2 14,3 2-3,0 1-8,0-3-21,4 1 0,1 1-18,3 0-13,-1-3-11,2 0-5,4 0-13,-1-1-9,2-2-8,1 0-5,1-3-9,2 0-6,1-2-5,3-2-1,-1 1-9,4-4-46,-2 0-45,5 0-57,0-4-89,2-2-79,0-1-95,1-1-95,-1 0-212,0-2-188,5-5-622,-1-2-1150</inkml:trace>
    <inkml:trace contextRef="#ctx0" brushRef="#br1" timeOffset="80119.3986">5007 4096 496,'0'0'749,"-7"-4"-82,7 4-49,0 0-63,-9-4-82,9 4-44,0 0-43,0 0-17,-9 4-34,9-4-25,-4 8-17,4-8-42,-3 14-36,3-14-32,-1 20 7,0-9-36,-1-1-17,2-10-39,-1 23 2,1-23-8,-1 21-10,1-21-11,-1 19-17,1-19-10,0 14-3,0-14-8,-2 14-12,2-14-3,-1 11 0,1-11 21,0 0-6,-1 13-7,1-13-5,0 0-9,0 0-1,0 0-4,0 0 3,0 0 2,-10-4-4,10 4-2,-2-11-2,2 11 1,2-14 3,0 2-5,2 1 3,4-1-6,-2-2 2,2 0-6,2-1 6,3-2 1,1 3-3,1 2-1,2-1 4,1 2-6,1 3 2,-1-1 1,0 5 2,0 0 19,-1 1-22,2 6 2,-2-1 0,1 1 8,-3 3-1,-1 1 1,-1 2 1,-2-1-1,0 3 6,-5 0-4,1-2-1,-3 3-1,1-3-5,-4 3-1,0-2 3,-1-10 1,-1 22-26,-3-11-56,2 0-69,-1-1-59,-1-1-84,0-2-76,0 3-70,-1-3-146,5-7-135,-10 17-170,10-17-424,-10 11-910</inkml:trace>
    <inkml:trace contextRef="#ctx0" brushRef="#br1" timeOffset="80492.1645">5410 4282 167,'14'-8'831,"-14"8"-147,14-8-24,-6 2-79,0 1-26,3-2-67,-3 0-40,3 0-76,0-2-34,0 1-18,0-2-35,-1 2-10,1-2-38,0 1-42,-2-3-29,-1 3 12,1-1-39,-2-1-25,-2 3-1,1 0-21,-2-1-21,-4 9-7,3-14-11,-3 14-16,-1-11-2,1 11-8,0 0-11,-9-11 2,9 11-6,0 0-2,-17 0 0,17 0-4,-16 8 0,7-4 3,0 3 5,-1 2 2,1 0 29,1 2 13,-1 1 20,1 0-4,2 2 21,1-2-12,-1 2-2,2 1-46,1-3-35,1-1 0,2-11 0,0 23 0,1-12 0,2-1 0,2-1 0,1 1 0,2-1 0,2-2 0,1 0 0,1 1 0,-2-4 0,5 1 0,-2-2-265,4 1-60,-3-3-45,2 0-11,1-2-68,2 2-56,0-2-37,-1 0-3,1-1-62,-2-1-74,0 1-420,-3-3-718</inkml:trace>
    <inkml:trace contextRef="#ctx0" brushRef="#br1" timeOffset="80953.8787">5844 4231 39,'0'0'727,"-3"-13"-149,3 13-75,0-14-25,0 14-44,0-15-37,0 15-58,6-14-31,-6 14 8,9-13-86,-9 13 18,13-9-19,-13 9-8,17-4-33,-17 4 5,22 4-31,-10 1 11,-1 0-15,2 3-19,-1 1-17,-1 0-17,-3 3-24,-1 0-18,1 0 6,-2 1-15,-1-1-3,-2-1-14,-2 1 5,1-1-19,-1 0 4,-1-11-9,0 18 3,0-18-2,-1 17-7,1-17 5,-2 12-7,2-12 1,-1 10-2,1-10-5,0 0 1,0 0-5,0 0-1,0 0-9,0 0-10,0 0-21,0 0-14,6-6-9,0-2 2,-1 0-17,3-5-9,0 0-19,3-3-8,0 0-2,0-1 26,1 0 0,1 0 29,0 0 4,-1 2 20,0-1 5,-2 6 9,0-2-9,-1 3 1,-2 1 14,0 2 24,-7 6-10,13-8 19,-13 8-7,0 0 29,12 2 4,-12-2 24,3 10 5,-3-10 23,2 14-3,-2-14-1,-2 21-3,1-8-5,0-1-5,0 1-10,1-1-1,0-1-9,0 3-4,0-1-16,1-4-3,1 2-1,1 0-4,-3-11-7,8 18-2,-3-11-5,1 0-6,3 0-24,0-2-43,0-1-40,1 0-37,3-3-50,-2-1-26,5 0-62,-2-1-53,2-2-51,1 0-52,0-1-31,2-6-127,1 1-553,4-4-755</inkml:trace>
    <inkml:trace contextRef="#ctx0" brushRef="#br1" timeOffset="81243.7067">6645 4049 578,'3'-14'583,"-3"2"-98,0 12-17,-1-22-19,-2 12-29,1 0-3,2 10-38,-7-17-5,2 9-10,5 8-40,-6-13-43,6 13-30,-7-8-6,7 8-8,0 0 7,0 0-2,-14 6-14,14-6-42,-7 15-13,4-4-15,-1 4 0,0 2-11,1 2 2,-1 2-11,1 3-15,-2-2-1,4 0-17,-3 0 4,3 0-55,-1-1-54,1-1 0,1-2 0,1 0 0,1 0 0,-1-2 0,2 0 0,2-3 0,-2 0 0,1-1 0,3-5 0,-1 2 0,2-2 0,1-1 0,0-2 0,0-1 0,2 0 0,-11-3 0,22-1-30,-8-1-225,-3-1-53,3-3-53,-1 1-61,1-3-64,-1-1-115,2-1-85,-4-1-211,-1-1-416,0-1-918</inkml:trace>
    <inkml:trace contextRef="#ctx0" brushRef="#br1" timeOffset="81420.5947">6429 4146 718,'-17'5'708,"4"-1"-89,13-4-32,-19 7-42,19-7-72,-8 4-65,8-4-102,0 0-50,0 0-59,13 5-38,-13-5-35,23-1-17,-7 1-32,2-3-8,3 2-79,3-2-39,1-2-129,3 1-130,-3-1-123,1 2-227,3-6-502,2 2-778</inkml:trace>
    <inkml:trace contextRef="#ctx0" brushRef="#br1" timeOffset="82100.4322">7750 4352 348,'15'-5'666,"-7"0"-83,1 2-41,1-2-51,0 1-14,-1-3-71,1 1-14,-1 0-43,0 0-16,0 0-32,-3 0-7,1-1-21,-7 7-27,9-11-37,-9 11-31,4-11-9,-4 11-31,0 0-23,-6-14-21,6 14 11,-11-4-18,11 4 0,-18-1-19,18 1-2,-24 4-8,12 2 0,-1-1-6,-2 2 16,2 1-10,-2 4 5,2 1 2,-1 0-6,3 2-6,2-4 0,1 5-8,2-3 6,2 0-19,1 0-5,2-1 0,2-1-6,2 1-5,3 0-2,4-3-7,2 2-35,2-4-54,5 0-73,4 1-31,1-3-50,1-4-37,2 2-25,1-2-10,1-2-41,0-2-48,1 2-18,3-5-4,-1-1-9,-1-1 1,-2 0 19,-2-2 25,-2-3-47,0 1 17,-2-2-287,-7 0-208</inkml:trace>
    <inkml:trace contextRef="#ctx0" brushRef="#br1" timeOffset="82886.9494">8261 4325 1374,'7'-17'233,"0"1"-6,-5 1 6,1-2 25,-2 1-10,-2 1 9,-1 3 26,0-3-1,-1 1 20,-2 1-26,2 1 16,-3 3-34,3 1-16,-4 0-4,7 8-6,-13-8-9,13 8 4,-11-1-14,11 1-6,-12 8-1,5 0-18,0 3-16,2 3-5,0 1-20,0 2-7,0 5-2,2-1-18,1 1-19,-1 2-14,3-2-13,-1-2-15,2 1-11,2 1-11,-2-3-9,4 0-4,0-1-5,0-1 0,2-3-5,-1-2-3,3 1-3,1-2-2,-1-1-11,4-3 2,-1-2-34,-2 0-16,2-3-7,-12-2-18,25 0-3,-12-2-6,-2-1 8,4-2-25,-3-3 19,2 0 0,-2-1 4,-1-1 8,2-3 17,-2-2 7,-1 2 12,-2 1 8,0-1 4,0 2 5,-2 1 7,-1 2 7,0 1 6,-5 7 5,8-14 11,-8 14-13,6-8 1,-6 8 26,0 0 20,0 0 4,0 0 24,12 8-5,-12-8-8,2 11 4,-2-11 11,3 15-8,-3-15-17,4 18-7,-4-18-17,2 18-3,-2-18-5,4 17-4,-4-17-5,7 15-4,-7-15-8,10 17-26,-3-12-18,5 4-53,1-2-76,2-1-6,3-2-65,3 3 11,1-5-39,3 3-7,3-3-22,0-1-23,0-1-23,1-1 13,1-1 1,-2-3 68,0 3 47,-1-5 38,-3 0 40,0-2 23,-2 0 37,-3 0 44,-2-3 49,-2-1 40,-2 0 24,-4 1 33,0 0 31,-5-1 7,-1 5 64,-1-3-18,-2 11 23,-2-18-23,2 18 31,-7-14-11,7 14-6,-14-11-9,14 11 7,-16-5 7,16 5-2,-21 1-2,9 3-10,-1 0-20,1 4-4,-2 1-19,1 0-2,0 1-42,3 1-20,-2 0-12,2 1-17,2-1-13,1 0-4,1 0-17,0-2-4,4 0-4,2-9-6,-3 17 7,3-17-6,3 12-7,-3-12-7,10 9-23,-10-9-22,14 6-27,-14-6-18,18 2-17,-18-2-3,23-2-12,-13 0 18,2-2 0,2-2 24,-3 0 4,1 1 15,-2-1 11,-1 0 13,-1 0 17,0 1-1,0-1 12,-8 6 24,12-9 16,-12 9 0,11-5-4,-11 5 3,0 0 9,10-3 26,-10 3 8,0 0-23,7 8 9,-7-8-23,2 10 13,-2-10-18,2 12-1,-2-12-12,1 14 4,-1-14-11,1 14-15,-1-14 9,1 13-49,-1-13-65,3 12-86,-3-12-54,1 11-97,-1-11-92,0 0-125,3 12-70,-3-12-144,0 0-592,6 9-966</inkml:trace>
    <inkml:trace contextRef="#ctx0" brushRef="#br1" timeOffset="83238.7314">9161 4437 391,'2'-15'660,"-2"15"-117,2-11-40,-2 11-49,7-11-35,-7 11-16,9-7-38,-9 7-38,14-4-45,-14 4-45,17 3-27,-6-1-24,-2 3-13,1 1-17,2 0-19,-3 3-14,1 0-4,0-1 16,-1 1-28,0 1 11,0 0-29,-3-1 19,1 1-24,-2-2 14,0 1-34,1-1 16,-6-8-15,7 14 13,-7-14 10,3 11-3,-3-11 6,0 0 3,2 13 15,-2-13-7,0 0 3,-5 8-11,5-8-8,0 0-6,0 0-1,0 0-7,-11-1-6,11 1-11,0 0-13,-5-14-4,5 14-6,0-16-7,2 5-2,-1 1-8,1-2 0,2-2-4,0-1-2,0 1-14,1 1-21,0 1-41,0 0-52,3 0-89,-2 3-59,1 2-61,0-1-23,2 3-57,-1 0-57,1 0-56,-9 5 10,22-2 8,-10 2-124,7 2-544,2 1-781</inkml:trace>
    <inkml:trace contextRef="#ctx0" brushRef="#br1" timeOffset="83687.4587">9830 4437 436,'11'1'672,"-11"-1"-103,17 3-72,-17-3-22,0 0-52,14-1-18,-14 1-35,0 0-26,0 0-7,5-10-32,-5 10-11,0 0-18,-4-10-25,4 10-23,-6-9-15,6 9-20,-13-8-15,13 8-10,-18-7 1,8 4-9,-3 2-15,0 1-17,0 1-15,-2 1-8,-1 3-20,0 1-12,1 2-16,-3 2-7,2 0-12,0 2-5,1 1-6,1 0-10,2-1 1,3 0-3,2 1 8,2-4-11,1 0-2,0 2-8,4-11 3,1 15 1,-1-15-18,9 14-20,-2-8-23,2-2-23,1-1-26,3-1-19,-1 0-28,2-4 12,1 2-31,2-4 30,1 0 0,-2 0 27,1-3-8,-1 1 18,-1-2 12,2-2 20,-2-1 11,-2 1 11,-1 1 12,-1-1 15,-2 0 29,-1 1 37,0 0 40,-1 1 20,-2 1 13,-5 7 3,10-11 0,-10 11-19,9-9-18,-9 9-20,0 0 38,0 0 13,9-4-8,-9 4-15,0 0-10,1 11-15,-1-11-8,0 0-16,-1 16-1,1-16-4,-1 12-10,1-12-14,0 12-7,0-12-39,0 12-55,0-12-63,2 12-78,-2-12-41,5 11-59,-5-11-29,10 8-78,-10-8-23,15 9 57,-5-5-24,3 0 6,2-2-71,3 1-126,2-2-332,0-1-532</inkml:trace>
    <inkml:trace contextRef="#ctx0" brushRef="#br1" timeOffset="84230.1188">10407 4441 612,'12'-9'625,"-3"0"-105,-3 2-41,-6 7-66,8-16 6,-8 16-50,1-11-16,-1 11-11,-5-11-18,5 11-12,-10-7-10,10 7-30,-17-5-8,17 5-6,-20 1 15,8 0-18,-2 5-10,1-1-15,1 4-12,-4-1-10,2 3-23,0 2-6,0-1-28,2 2-22,0 1-18,3-3-15,0 3-49,3-1-47,-1 0 0,3-2 0,0 2 0,3-1 0,1-2 0,1 0 0,-1-11 0,6 19 0,0-10 0,-1-1 0,3 1-51,5-1-129,-2-3-39,3 0-21,0-2-53,2 0-16,-4 0-6,5-3 8,-2 0-15,3 0 11,0-3 11,-1-1-8,-1-1 11,1 0-1,-2-2 11,3-2 26,0-3 10,-3 0 24,1-2-6,0-4 47,1-1 15,-3-4 39,1 0 28,-1 0 36,0-3 40,-2 3 28,-2-2 43,-1 3 47,-1 1 23,-3-1 44,-1 2 42,-2 2 11,0 1 13,-1 1 67,-1 2-35,0 1 9,-1 3-31,1 10-9,-4-16 1,4 16 17,-5-8 2,5 8-4,0 0-1,-11 8-22,11-8 4,-7 17-13,4-2-2,-1 0-17,2 2-2,-2 2-24,1 2 0,0 0-12,0 2-29,0-1-19,2 2-8,0-4-23,-1 0-13,2 0-11,2-1-45,-1 0-3,2-2 0,1 0 0,1-3 0,0 0 0,1-2 0,4-1 0,-1-1 0,3-3 0,1-1 0,-1-2-68,2-1-90,-1-2-66,1-1-13,0-1-59,3 1-16,-2-5-46,2-1-29,-2 0-45,0-3-52,-2 1-55,-1-1-71,-1-1-684,0 0-897</inkml:trace>
    <inkml:trace contextRef="#ctx0" brushRef="#br1" timeOffset="84426.9959">10631 4450 165,'-21'3'855,"4"-1"-164,0 2-54,3-2-81,2 0-55,0-2-61,12 0-37,-17 5-44,17-5-32,-10 5-44,10-5-45,0 0-44,0 0-35,0 0-34,10 7-18,-10-7-25,17 2-16,-17-2-19,25 0-32,-12-2-60,5 0-42,0 2-62,0-3-37,2 3-57,2-2-113,-3 1-87,3 0-46,-1 1-135,-1-3-514,0 2-751</inkml:trace>
    <inkml:trace contextRef="#ctx0" brushRef="#br1" timeOffset="84766.7947">11021 4509 172,'0'0'706,"0"0"-117,0 0-37,6 7-49,-6-7-55,0 0-38,13 2-33,-13-2-60,14 0-27,-14 0-67,18-1-37,-18 1-23,19-5-11,-8 3-20,1-1-8,-2 0-1,0-1-11,2-1-16,-4-1-15,1 2-12,-1-1-4,-8 5-12,13-10-3,-13 10-14,8-9-2,-8 9-11,0 0-7,1-12-4,-1 12-1,0 0-3,-11-8-3,11 8 5,-11 1 16,11-1 24,-16 4 15,7 0 22,1 2 32,-1 1 7,1 2 12,-1 1-14,-1 1-7,4 1-12,-1 1-24,1-2-12,1 3-11,1-1-15,2-2-4,-1 1-8,3 0-6,2-2-21,-1 2-59,3-3-46,1-1-77,1 1-44,4-2-60,-1-1-42,2-1-69,1-2-75,1-1-51,0 0-32,3-2-187,-3-2-398,4 0-751</inkml:trace>
    <inkml:trace contextRef="#ctx0" brushRef="#br1" timeOffset="85064.6021">11348 4545 152,'7'-16'626,"-3"4"-101,3-3-38,-2 1-32,2-1-15,0 1-18,-1 1-14,4 1-51,1 1-9,-2 1-30,3 2-8,0 1-18,-1 2-27,0 1-18,0 3-6,-11 1-3,25 4-25,-13 0-10,0 3-8,-2 2-7,-1 1-11,0 0-15,-2 4 4,-3-1 5,-1 1-11,-2 0-10,-1-1-3,-1-1-19,-2 2-128,1-1 0,-2-2 0,-2 2 0,0-3 0,-1-1 0,3 0 0,-2-1 0,6-8 0,-9 10 0,9-10 0,-9 7 0,9-7 0,0 0 0,0 0 0,-12-3 0,12 3 0,0 0 0,3-20 0,3 11 0,-1-4 0,5-3 0,0-1 0,3-3 0,1-2 0,1 1 0,1 0 0,3 1 0,-2-1-483,4 1-98,-2 1-135,2 1-144,1 0-894,0 2-1442</inkml:trace>
    <inkml:trace contextRef="#ctx0" brushRef="#br1" timeOffset="85654.4644">12787 4361 331,'0'0'631,"2"-15"-98,-2 15-71,-2-16-25,2 16-11,-3-19-15,3 19-14,0-15-4,0 15-31,-4-16-22,4 16-24,0-13-23,0 13-42,-2-10-39,2 10-38,0 0-27,0 0 5,0 0 7,0 0 26,0 0-23,0 0-11,0 15-20,0-15-14,2 21-24,0-8-14,0 2-13,0 2-8,-1 0-20,1-1-2,2 2-2,-1-1-13,-1 1-9,1-1-24,-1 0-43,2-2-65,-2 1-21,1-3-60,1-1-19,-2 1-43,0-2-19,-2 0-56,4-2-55,-4-9-37,-2 17-30,2-17-17,-6 15-54,6-15 44,-9 13-73,9-13-273,-18 10-373</inkml:trace>
    <inkml:trace contextRef="#ctx0" brushRef="#br1" timeOffset="85959.2782">12681 4616 882,'-9'-5'402,"2"-2"-63,7 7-26,-7-16-19,7 16-26,1-21-38,3 11-19,1-3-32,6 0-22,2-2-23,3 0-11,2 2-24,4-2 3,1 3 1,-1 2 66,1 2-17,2 2 18,-1 1-43,-4 5 8,-1 0-24,3 0 8,-4 4-16,0 1 10,-2 0-18,0 3-7,0-1 3,-3 2 0,0-1-10,1-2 0,1 2 16,-1-1-21,1-2 12,-1 0-25,1-2 21,-1 2-29,0-4 14,0-1-35,-1 0-5,-2-2 7,3-2 22,-1 1 27,1-4 8,-4 0-13,-1 0 25,-1-1 33,-4-2 9,0-1-13,-4 11-2,0-23 9,-2 12-9,-2 0-18,-1 0-9,-2-1-29,-2 2-10,-1 0-16,-2 2-10,-1 1-8,-2 1-17,0 1-61,-1 2-92,1 0-111,1 6-111,-1-3-117,-6 5-246,1 3-368,2 1-447,-3 2-1175</inkml:trace>
    <inkml:trace contextRef="#ctx0" brushRef="#br1" timeOffset="87423.7077">1690 4688 407,'0'0'561,"-7"-10"-74,7 10-23,-8-11-49,8 11 2,-11-12-12,11 12-12,-6-12 5,0 6-34,6 6-48,-9-12-13,9 12-18,-9-9-11,9 9-42,-9-5-27,9 5-21,0 0 17,-18 2-15,12 5-15,-2 1-3,0 3-36,1 2 3,-1 3-23,0 2-13,1 2-10,-1 1-17,4-2-12,-3 2-9,1 0-12,0 0-3,1-2-7,1-2 0,0 0-8,-1-1-2,0-2-1,1 0-6,2-3 2,-1 0-8,0-1 2,3-10-1,-3 16-2,3-16 1,-4 12 3,4-12 2,-2 9-2,2-9-8,0 0 0,0 0 2,0 0 5,0 0-10,8-4 2,-8 4-3,11-14 10,-3 4-8,1 1 2,2-1 4,2-2-6,0 0-10,4 0-1,-2 2 10,3-1-4,-1 1-6,2 2 4,-3 1 3,0 2 4,2 3-5,-4 1 3,1 1 0,-2 3-1,0 0-1,1 2 4,-1 2 1,-2 0-5,-3 1 8,-4 0 4,1 0-7,-3 1 6,-2-9-4,2 20 2,-5-11 9,-3 1-3,0 1 2,-3 0 1,-2-1-7,-1-1-3,-2 1 4,1-2-2,-2 1-1,1-2-6,-2-1 26,2 0-28,-1-3 5,-1 1-3,5-1 5,-1-1-4,-1 1 8,13-3-2,-20 3-16,20-3-24,-16-1-66,16 1-99,-12-5-88,12 5-93,-8-10-48,8 10-107,0 0-89,4-16-79,-4 16-761,11-13-1084</inkml:trace>
    <inkml:trace contextRef="#ctx0" brushRef="#br1" timeOffset="87806.4707">1956 4976 589,'0'0'699,"0"0"-87,18-2-41,-9-1-108,0-1-70,4-3-6,3 1-37,1-5-43,0 2-49,3-2-22,-1 1-38,1-3-20,-1 1-37,1 1-11,-4-1-14,2 0-15,-1 0-18,-3-1-10,-3 4-7,1-1-6,-4 0 2,-2 3-3,-1-2-13,-5 9-10,6-13-2,-6 13-6,-2-9-6,2 9-7,-10-7-2,10 7-4,-17-1 1,7 3-3,0 1 0,-3 2 6,-3 2 8,2 1 22,-2 3 44,2 1 25,-3 1-6,3 1 24,0 1 17,2-2-30,0 3-7,3-4-6,0 3-17,4-3-14,0 2-15,1-4-9,2 2-6,2-12-10,2 21-7,0-12-4,3 2-5,2-3-5,-1 0-30,5 0-72,0 0-85,-1-3-56,3 2-50,2-2-63,-1-1-47,3 1-103,-3-1-69,3 1 21,4-1-59,2 0-676,4-1-884</inkml:trace>
    <inkml:trace contextRef="#ctx0" brushRef="#br1" timeOffset="88499.0444">2728 5092 281,'0'0'746,"-4"-9"-101,4 9-34,-4-13-50,4 13-47,-5-17-24,5 17-63,0-19-58,4 10-42,-1-1-38,3-2-19,0 0-22,4 2-7,2 0-23,-1 0-3,5 3-37,-1-1-7,1 2-41,1 1-10,2 2-27,-1 1-4,0 2-23,1 3-3,-1 1-14,0 1-2,0 3-10,-1-1-6,0 2-5,-2-1-4,-4 2-14,2-3 4,-3 5-2,0-3-5,-3-1 12,-2 1-9,-1 1 1,-4-10-4,3 15 1,-3-15-1,-2 16-6,2-16-2,-5 12 1,5-12 9,-9 10-13,9-10-4,-10 5-13,10-5-5,-12 3 15,12-3-18,0 0 22,-14-4-15,14 4 9,-6-8-11,6 8 31,-2-15-29,2 15 21,3-20-14,1 9 14,3-2-11,0 1 16,2-1-12,3 0-3,1-1-2,1 3 17,3 1-14,-2 1 12,1 2-15,0 2 14,1 2-9,1-1 14,-2 4-9,3 0 14,-2 2-6,2 1 22,0 2-16,1 0 13,0 3-15,-1 0 13,-1 0-16,-3-1 10,0 1-14,-2 1 15,-1-2-16,-3 1 9,1-2-13,-3 2 13,-1-1-11,-6-7 6,7 12-2,-7-12-8,3 10 14,-3-10-8,0 0 8,-3 12-7,3-12-2,0 0 1,-11 5 1,11-5 0,0 0 2,-13-3 0,13 3 2,-10-5-9,10 5 8,-5-12-8,5 12 11,-2-14-10,3 2 7,1 0-6,2-2 7,1-1-11,4 2 12,1-3-19,2 0 13,2 2-14,3-1 24,1 2-16,-1 1 13,1 2-6,3 0 22,-2 3 24,1 0 16,-1 4 7,0 1 1,-2 2-4,-1 0-12,-2 2 0,0 1-9,0 3-5,-3-1-15,-1 1 1,-2 3-9,-1-2 1,-4 2-7,1 2 1,-4-11-28,3 18-52,-4-7-68,1-11-96,-3 21-83,-1-10-111,0 0-95,-1 2-178,0-2-64,-1 0-799,3 0-1207</inkml:trace>
    <inkml:trace contextRef="#ctx0" brushRef="#br1" timeOffset="89229.589">4232 5063 399,'14'-10'721,"-4"1"-71,0-1-77,-5 0-61,-1 1-26,-3-2-47,-1 11-22,-2-19-58,-3 10-13,-3 1-35,0-1-14,1 4-19,-7-2-21,0 3-21,1 3-38,-2-1-2,0 4-18,-2 1-12,0 2-10,0 1-23,2 0-7,-2 6-28,2-1-11,2 0-16,1 1-15,3 0-8,0 0-9,2 0-5,1-2 5,2 2-11,2-3-7,2-9-4,1 17 0,-1-17-9,9 15-1,-3-10-5,2 2-3,1-2-20,3-2-14,0-2-24,2 0-30,0-1-36,1-1-18,2-1 3,1-3-2,-1 0 18,-1-2 1,-2-1 21,4-1 13,-5 0 15,1-4 14,-4 2 13,-2-2 1,1 1 16,-3 0 4,-2 1 12,-1 0 14,0 2 27,-3 9 22,6-17 10,-6 17 3,1-13-10,-1 13 6,0 0 11,0 0 22,0 0 10,0 0-14,0 0-6,0 0-8,6 10-10,-6-10-8,1 17-2,-1-17-15,3 20-4,-1-8-11,0-3 2,0 4-12,2-2-2,0-1-41,0 0-56,0 0-41,2-1-51,-1 1-49,2-3-55,-1 1-22,3-2-62,-1-1-20,2 1 28,0-2 13,4-1-30,-2-1-33,2-1-13,0-1 45,1-1 88,2-3 5,-1 0 89,0-3-23,-1 0 95,2-3-4,-2 0 117,-1-3 8,0-2 56,-2 0 42,0-3 44,-4 0 17,0-1 38,-2-2 38,0 1 9,-2 0 31,0-2-22,-3 5 77,2 0-23,-2 1-2,-1 1-11,0 1 13,0 0 14,0 14-11,0-21-26,0 21-53,0-16-39,0 16 9,0 0 18,-1-10-6,1 10 17,0 0-21,-3 9-2,3-9-13,2 20-120,-1-8-73,0 5 0,0 0 0,2 1 0,0 1 0,-1 2 0,2 3 0,-1-2 0,0 0 0,1 1 0,0-2 0,0 0 0,-2 0 0,2-3 0,0 1 0,0-2 0,1-2 0,-1 1 0,1-3 0,-3-1-364,2-2-128,0-1-31,-4-9-90,5 17-71,-5-17-108,5 12-706,-5-12-1126</inkml:trace>
    <inkml:trace contextRef="#ctx0" brushRef="#br1" timeOffset="90069.074">4535 5135 670,'-9'-8'678,"2"2"-80,7 6-27,-8-12-71,8 12-45,-2-12-76,2 12-50,0 0-75,4-15-42,-4 15-59,10-10-16,-1 5-40,4 1-1,0 0-26,3 0-13,1 0-29,2 2-2,3-1-38,1-1-12,2 2-33,1-2-13,3 2-35,-1 0 40,0-1-9,2-1 40,0 2-18,0-1 3,-1 0 12,-1 1 14,0-1-5,-3-1 12,0 1 1,-6 0 11,-1-1 20,-1 0 21,-3 1 39,-3 0-23,0-3 32,-11 6-22,12-7 17,-12 7-10,6-7 28,-6 7-2,0 0 12,0 0 3,-8-7 14,8 7-4,-12 3 5,12-3 2,-15 9 12,5-4 13,0 5 22,-1-2-11,0 3-24,2 2 13,-1 1-38,0 1 3,3-1-36,1 1-4,1-3-26,-2 2 2,4 1-23,1-3 7,2-12 11,0 22-30,3-12-6,-1 0 6,5-1-13,-1-2 5,3-1-12,2 0 11,0-1-57,3 0-39,1-3-8,2 1-35,1-2-7,1-1-29,-1-1-8,1 1 3,1-5-5,-2 2-1,3-4 13,-2 1-13,1-2 25,-2-1-11,-1-2 40,-1 2-8,-2-3 36,0 0-3,-2-4 44,1 0-5,-3 1 24,0-2-18,-2 0 40,-1 1-18,-1 2 31,-3-2-11,1 3 42,0-2-4,-1 4 37,-2 0-8,2 1 13,-3 10 20,3-17 17,-3 17-18,2-14 0,-2 14-23,0 0 39,0 0 15,-3-11 14,3 11-8,0 0 3,-6 11 7,6-11-18,-4 18 9,3-7-21,-1 3-6,2-2-16,0 3 3,0-1-12,0 3 1,3 0-7,-1-2-19,1 2-5,2 0-1,1-1-2,1-1-20,1-1 21,2-1-23,1 1 7,0-3-13,1 0 9,2-4-19,0 3 8,0-5-14,3 1 11,-3-2-11,3-2-10,-5 0-43,4-2-30,-2-2 7,-1-1-23,2-1-5,-2-1-6,-2-3-8,1-1 17,-2 1 10,1-3 12,-3 0 10,0-2 9,1 1 16,-3-1 4,-1 0 13,0 1 5,1 2 13,-2 1 14,0 0 30,-4 9 40,5-15-24,-5 15 11,6-10-17,-6 10 12,0 0 30,0 0 41,0 0-9,0 0-7,10 4-25,-10-4 4,4 11-15,-4-11-10,2 16-12,1-5-1,-3-11-22,1 18-2,2-8-10,-3-10-1,2 18-10,-2-18-25,5 17-45,-5-17-76,4 14-32,-4-14-73,8 12-48,-8-12-19,13 12-108,-4-5-114,3-2-151,2 0-822,1 0-1133</inkml:trace>
    <inkml:trace contextRef="#ctx0" brushRef="#br1" timeOffset="90436.8464">6152 5238 773,'0'0'731,"0"0"-116,0 0-51,0 0-79,0 0-62,0 0-48,0 0-44,0 0-55,14-4-26,-14 4-31,16-5-32,-7 1-35,1 0-23,1-1-23,1 0-16,-1-2-5,1 2-14,-3 0-2,0 0-1,0-2-13,-3 2 1,-6 5-16,9-12-3,-9 12-12,4-12 4,-4 12-12,-1-12 1,1 12-6,-7-7 2,7 7-9,-10-8 10,10 8-7,-14-5 3,14 5 14,-14 0 15,14 0 39,-17 2 11,17-2 6,-16 6-3,7 0-3,1-2 23,0 2-17,1 2-15,0 0-13,2 1-11,0-1-15,1 1 0,4-9-16,-4 17-3,4-17-9,0 17-3,3-8 1,-3-9-30,8 17-48,-3-10-58,2 0-27,1 1-72,1-3-38,4 2-75,0 0-76,3-1-17,3 0 20,4 0-11,7 1-4,2 0-79,1 0-34,3-5-440,0 3-571</inkml:trace>
    <inkml:trace contextRef="#ctx0" brushRef="#br1" timeOffset="90935.5381">6839 5285 578,'16'-11'443,"-4"1"-61,-1 0-20,-5-2-37,1 0-42,-5 2-29,0-1-18,-2 11-22,-3-20-11,-1 10 21,0 1-7,-2 1 1,0 1-19,-3 1 6,1 0-41,-3 2 16,11 4-19,-21-4 2,21 4-12,-23 1 18,12 2-2,-5 1-1,3 2-14,-2 1-18,2 0 7,-1 3-2,3 1-37,-2 1 4,2 0-28,2 1-3,1-1-24,-1 1 9,4 0-28,0 1 10,2-2-22,3-12 13,0 21-33,1-10 27,-1-11-16,8 17 5,-1-7-9,0-4 8,2 0-19,0-1-2,2 0-42,1-3 6,1 0-36,1-1 17,-1-2-36,2-1 18,-2 0-24,3-3 8,-1 0-36,0-1 24,-1 0-21,0-4 16,-1 1 0,-2-3 2,2-1 13,-3-2 4,2-2-11,-3-2 42,0-2-8,-2-2 28,1 0-16,0-4 36,-3-2-19,0-1 23,-1 0-20,-2 3 30,1 0-22,-2 1 39,-2 0-4,1 3 26,-3 2-9,2 1 36,-1 3 6,-2 1 25,1 5-11,0 0-1,1 1 5,2 10 55,-8-10 9,8 10-7,0 0 38,-11 6-20,11-6 3,-4 22 7,3-6 0,-1 3 6,2 5-6,0 2-13,0 1-11,0 7-14,2 0-21,-2 3-15,1-3-19,0 1-16,2-3-10,-1 2-11,3 0-2,-2-2-11,1-3-30,1-3-81,0-2-101,0-2-31,4-2-93,-3-2-78,3-1-113,0-5-160,3-2-195,-1-2-630,3 0-1114</inkml:trace>
    <inkml:trace contextRef="#ctx0" brushRef="#br1" timeOffset="91181.3883">7479 5349 448,'0'0'1029,"12"-5"-61,-12 5-78,9-5-23,-9 5-76,9-5-63,-9 5-33,0 0-53,13-6 4,-13 6-159,0 0-487,8-6 0,-8 6 0,0 0 0,8-5 0,-8 5 0,0 0 0,0 0 0,10-6 0,-10 6 0,0 0 0,10-6 0,-10 6 0,0 0 0,9-6 0,-9 6 0,0 0 0,10-6 0,-10 6 0,0 0 0,0 0 0,8-7 0,-8 7 0,0 0 0,0 0 0,0 0-444,1-12-2000,-1 12-2258</inkml:trace>
    <inkml:trace contextRef="#ctx0" brushRef="#br1" timeOffset="105154.1655">704 6486 285,'0'0'920,"-20"2"-209,20-2-73,-14 0-69,14 0-53,-11 1-35,11-1-71,0 0-36,-14 0-47,14 0-1,0 0-12,0 0 26,0 0-36,-8 6-43,8-6-24,0 0-30,13 5-26,-13-5-39,20 3-13,-9-3-35,3 2-18,1-2-14,2 0-11,-2 0-12,5 2 0,-1-2-9,0 0-16,0 0-35,1 1-52,-1-1-58,2 0-94,0 0-85,0 0-76,0 0-81,0 0-131,-2 2-125,-1 1-905,1-1-1286</inkml:trace>
    <inkml:trace contextRef="#ctx0" brushRef="#br1" timeOffset="105763.661">1994 6272 721,'-4'-11'694,"1"-1"-98,0 2 6,0 0-79,0 1-25,1-3-52,2 12-22,-6-17-43,6 17-20,-5-13-36,5 13-45,-4-9-47,4 9-28,0 0-9,0 0 4,0 0-1,-11 5-11,11-5-23,-2 19-9,1-5-17,0 3-11,-1 1-21,0 1-2,0 4-17,0 0-3,-1 1-23,1-2-6,-1 2-28,-1-2-28,2-3 0,1 1 0,-1-1 0,1-2 0,-1 0 0,0 0 0,1-2-21,1-4-150,-2 1-48,2-12-64,-1 22-45,1-22-24,1 16-38,-1-16-80,2 11-95,-2-11-26,0 0-114,0 0-592,0 0-901</inkml:trace>
    <inkml:trace contextRef="#ctx0" brushRef="#br1" timeOffset="106025.4928">1943 6227 634,'-3'-20'676,"1"4"-115,-1-1-32,1 2 2,-1 1-7,-1 2-49,2 1-26,2 0-73,0 11-36,-3-15-35,3 15-9,0 0 45,8-12-21,-8 12-44,14 3-24,-4 2-21,4 2 1,-1 2-36,4 1-13,-1 4-11,5 1-14,-1 4-24,1-2-134,-1 2 0,3-1 0,-2 2 0,2-1 0,-3 0 0,0-1 0,-2 0 0,1 1 0,-2-4 0,-2-1 0,0 1 0,0-1 0,-2-2-151,-2-2-161,-1-1-66,1-1-18,-1 0-63,-3-1-71,0-2-57,-7-5-63,12 7-145,-12-7-446,10 4-850</inkml:trace>
    <inkml:trace contextRef="#ctx0" brushRef="#br1" timeOffset="106279.3424">2389 6141 491,'-3'-21'683,"2"1"-92,0 2-14,-3 1-21,4 0-43,-1 4-3,-2 0-41,2 2-50,1 11-45,-1-19-47,1 19-36,-2-12-25,2 12 31,0 0-27,0 0-24,0 0 4,0 0-10,3 12-1,0-3-27,-2 4-9,2 4-36,-1 1-167,0 3 0,0 1 0,0 2 0,0 1 0,0 1 0,-2 0 0,3-2 0,-2 3 0,0-3 0,1 0 0,-1 0 0,0-4 0,0-1 0,2 0 0,-2 1 0,2-3 0,0-3-393,0 2-114,1-3-66,-1 1-142,0-3-111,1 0-812,3 1-1300</inkml:trace>
    <inkml:trace contextRef="#ctx0" brushRef="#br1" timeOffset="106679.1037">2792 6336 65,'2'-12'827,"-2"12"-164,1-18-39,-1 18-81,-2-16-24,2 16-57,-7-11-23,7 11-51,-10-4-28,10 4-25,-11 0-35,11 0-10,-13 10-34,4-3-9,3 3-24,-2 2-40,1 0-33,1 3-19,1-3-31,1 2-17,2 1-13,-1-3-10,3 1-10,0 0 29,1 0-45,3 0-6,0-2-4,4 1-2,-2-2-9,3 0-7,0-1 1,4-2-5,-2-2 9,2-2 13,0-1-25,1 0 0,1-2-1,4-2 4,-2 0-2,2 0-3,-2-2 3,1-1-1,-2-2-2,0 0 2,-2-2 2,-2 1-1,0-2 2,-1 0-2,-3-2 1,-1-2-4,-4 2 2,1-5-3,-2 3 1,-4-2-2,0-1 6,-2 2-3,-1-1 14,-2 2-20,-2 0 8,0 2-4,0 0 5,-3 3-16,0 1 18,1 0-6,-3 3 16,2 1-30,-1 1-49,13 3-59,-23 0-39,23 0-91,-23 3-88,23-3-78,-19 8-176,10-2-157,3-2-784,6-4-1175</inkml:trace>
    <inkml:trace contextRef="#ctx0" brushRef="#br1" timeOffset="106989.8977">3391 6130 556,'1'-12'863,"0"2"-103,1-2-41,-2 12-41,-2-19-44,2 19-67,-1-21-44,1 21-33,-3-18-30,3 18-61,-1-14-50,1 14-63,-1-13-56,1 13-48,0 0-37,0 0-8,0 0 11,0 0-83,0 0-65,8 13 0,-6 2 0,1 2 0,1 1 0,0 4 0,-1 2 0,2 1 0,-1-2 0,0 0 0,0 3 0,1 3 0,-2-5 0,1 1 0,-1 1 0,2-3 0,-1 0 0,0-1 0,-1-4 0,0-2 0,1 0-77,-1-1-299,-1-3-52,1-2-63,1 0-59,-4-10-92,2 17-99,-2-17-808,0 12-1187</inkml:trace>
    <inkml:trace contextRef="#ctx0" brushRef="#br1" timeOffset="107325.6919">3241 6378 836,'-7'-5'678,"7"5"-103,-12-10-102,12 10-52,-4-8-84,4 8-35,6-10-78,0 6-43,5-4-33,5-1 1,4 2-59,8-3 1,2 2-42,0-1 15,4 2-24,0 2 19,1-3 10,0 4-7,2-1-12,-1 1 0,-1 0 4,-6 2 5,-1 4 2,-1-1 14,-4 2 7,0 3 12,-3 1 1,-4 1 10,-1 4 8,-5 0 0,0 2-12,-3 1 25,-2 2 0,-1 0-17,-2 2-14,0-2-10,0 3-10,0-2-12,-1 0-6,-1-1-18,1 0-11,3 0-5,-3-2-6,2-2-1,-1-3-2,1 3-7,1-5-14,0 0-28,1 0-37,-5-8-46,11 9-49,-11-9-47,12 5-40,-12-5-80,15 0-90,-15 0-68,14-5-101,-14 5-696,17-9-891</inkml:trace>
    <inkml:trace contextRef="#ctx0" brushRef="#br1" timeOffset="107647.5001">3760 6179 767,'-14'6'673,"4"-3"-69,10-3-45,-13 8-104,13-8-17,-7 7-49,7-7-38,0 0-25,0 0-41,7 10-24,-7-10-26,13 2-48,-13-2-33,22-3-16,-11-1-24,6 1-12,-2-2-16,3-1 11,1-2-27,0 0 35,-1 1-30,-1-4 23,-3 3-13,-1 1 12,-2-3-9,-1 3 12,-2-1-14,-3 1-19,-1-2-11,-4 9-11,3-12-8,-3 12-5,-4-10-5,4 10-12,-9-7 5,9 7-6,-13-1-4,13 1-6,-18 3-2,9 2-35,-2-1-51,0 4-37,0-1-75,-2 3-68,2 2-68,-1-1-144,2 5-136,2-3-207,2-2-586,1 4-1006</inkml:trace>
    <inkml:trace contextRef="#ctx0" brushRef="#br1" timeOffset="108034.2531">4161 6377 501,'0'0'696,"0"0"-81,-6-10-51,6 10-43,-9-2-37,9 2-25,-13-3-51,13 3-46,-14 1-35,14-1-33,-14 4-35,7 2-28,0 0-37,1 2-11,-1 1-22,2-1-25,1 4-36,2-3 0,-1 1-17,3-10-13,0 22-6,2-12-10,1-1-8,1 1 3,1-2-18,4 1 2,0-1-12,2-2 3,1 0-9,1 0 1,2-3-10,-1-3-3,2 2 0,-1-2 0,3-2-2,0-1 17,0 1-15,-2-3-1,1 0-7,-2 0 3,-1-2-2,-1 0 3,0-1-1,-4-1 1,-1-1 9,-2 0-10,-2 0-1,-2-1 4,-2 11 0,-1-22-1,0 11-3,-3 0 9,-2 2-5,-1 0-1,1 1 9,-2 1-11,-2 0 9,1 3-11,-1-2 11,-2 3-9,12 3-9,-22-2-72,22 2-61,-23 0-60,11 2-73,1 1-95,1 0-122,0 1-97,10-4-112,-11 10-653,11-10-957</inkml:trace>
    <inkml:trace contextRef="#ctx0" brushRef="#br1" timeOffset="108449.9967">4469 6350 559,'14'-4'815,"-14"4"-168,0 0-63,15-2-90,-15 2-18,0 0-43,13 6-52,-13-6-60,9 10-38,-9-10-27,11 13-34,-6-7-40,1 4-31,-1-3-19,0 3-19,1 0-13,-1-3-20,-5-7-14,8 16-22,-8-16 0,8 15-6,-8-15-11,5 13-1,-5-13 5,4 11-14,-4-11 10,0 0 2,3 11-3,-3-11-5,0 0-14,0 0 15,-4 9-1,4-9-1,0 0 1,-8-5 2,8 5 5,-6-7 7,6 7-7,-6-17 15,3 5 44,0 1-27,2-5 5,2-1-2,1-1 1,0-2 4,4-2-4,2 0-7,4-2 8,3 0-2,3 2 21,2 2-1,2 2 3,1 2 25,3 2-2,-1 4 2,0 1-33,-1 4-78,0 3 0,-3 2 0,0 1 0,0 2 0,1 0 0,-1 6 0,-2-1 0,-2 3 0,-2 0 0,-1 3 0,-2-2 0,-3-1 0,-2 2 0,0 2 0,-1-1 0,-2 1 0,0 2 0,-3 0-301,0-2-254,-2 2-221,1 1-327,-1-3-622,1 0-1405</inkml:trace>
    <inkml:trace contextRef="#ctx0" brushRef="#br1" timeOffset="108991.0737">6110 6227 934,'-6'-7'826,"6"7"-68,-9-8-93,9 8-31,-7-6-98,7 6-68,0 0-16,0 0-13,-14 4-18,14-4-37,-6 14-28,3-4-44,-1 2-31,3 3-46,-1 2-33,-2 0-41,3-1-34,-1 0-127,1 2 0,1-1 0,0-1 0,1-2 0,1 1 0,-1-2 0,3-1 0,-1 1 0,0-4 0,1-2-28,1 2-238,-5-9-40,10 13-100,-10-13-17,12 5-71,-12-5-81,10 2-39,-10-2-31,10-4-765,-10 4-1013</inkml:trace>
    <inkml:trace contextRef="#ctx0" brushRef="#br1" timeOffset="109298.8832">5937 6203 447,'-11'2'687,"11"-2"-106,-17 6-19,17-6-30,-11 6-35,11-6-74,-6 6-13,6-6-46,0 0-27,0 0-60,0 0-21,9 6-58,-9-6-9,17-4-44,-6 2-2,1-4-48,3 0 2,1-2-39,1-1 10,1 0-29,-2-2 13,1 0-3,-4 2-6,-1 0-20,0-3 24,-2 2-17,-1 0 17,-1 1-21,-3 1 11,0-1-19,-5 9 8,6-14-12,-6 14 8,-1-12-22,1 12 18,0 0-17,-9-8 11,9 8-35,0 0 5,-15 2-69,15-2-17,-17 8-70,9-1-40,1 1-77,-2 1-117,1 3-80,2 0-66,-1 0-222,3 2-398,0-1-784</inkml:trace>
    <inkml:trace contextRef="#ctx0" brushRef="#br1" timeOffset="109722.6162">6566 6295 13,'17'-7'830,"-4"-1"-186,-1 1-43,-3 0-47,-1-1-75,-3 0-54,-5 8-17,8-14-51,-8 14-24,-2-12-53,2 12-33,-7-11-22,7 11-1,-14-8-45,14 8 4,-19-5-36,19 5-2,-22-1-43,9 2 3,0 2-42,1-1 10,0 1-22,0 2-10,0 2-19,2-2 15,0 2-26,2-2 14,1 4-17,2-4 7,1 5-12,4-10 9,0 14-15,0-14 7,7 16-20,-1-7-3,5-2-44,1 3 11,1-3-31,2 3 12,-1-3-28,5 0 21,-2 0-8,1 0 27,2-2-4,-3 1 12,1-1 8,-4 1 11,1-1 11,-1 0 3,-1-3 9,-4 3 14,0 0 16,0 0 22,-9-5 44,10 7-6,-10-7 27,0 0-15,1 14 27,-1-14-20,-7 7 11,7-7-18,-17 8-9,7-4-2,-1 2-18,-4-4-6,-1 3-23,0-3 1,-1 1-17,0 0-5,-2-1-39,0 2-68,1-3-41,-3 3-92,3-3-83,1 1-130,-2 0-172,3 0-215,-2-1-625,5 2-1068</inkml:trace>
    <inkml:trace contextRef="#ctx0" brushRef="#br1" timeOffset="110522.5144">8205 6313 579,'3'-9'578,"2"0"-69,-5 9-41,4-17-56,-4 17-30,0-17 25,-2 7-53,2 10-1,-9-17-34,4 11-18,-2 0-48,-1 0 1,-3 2-35,0 0-4,-3 4-35,-1 2-4,-1 1-32,-2 4 3,-2 1-44,-5 5 2,3 3-29,-1 2 9,2 2-19,1-2-2,0 3-21,2 0 3,3-2-20,2-1 7,3 1-20,1-2 13,2-4-15,3 3 8,1-5-8,3 0 12,0-11-27,5 21 10,3-13-19,-2-3-1,4 2-47,2-4-6,-1-2-43,5 0-20,-2-2-42,3-1-4,0-3-29,5-1-9,-3-2-20,2-1-24,-1-2 9,3-3 6,-4-1 15,3-4 0,-2 1-7,-2-3 26,0 2 30,-2-2 39,-1-1 27,-2-1 29,-1-1 9,-3 3 9,-2-1 34,-2-2 37,-1 0 28,-1 0 40,-3 1 24,-2-1 34,-1 2 26,0 1 23,-1 0 32,-1 5 14,-1 0-31,1 1 2,-1 3 20,0 0-18,0 2 17,1 3-33,5 7 7,-12-7 2,12 7-2,0 0-5,-13 1 10,13-1-18,-7 15-2,6-5 25,-2 4-27,3 2 36,-1 3-45,1 1-19,1 1-10,-1 4-13,2 1-16,-1-2-61,2 5-45,-1-3 0,2 1 0,-1-3 0,1 2 0,-1-4 0,4 2 0,-4-4 0,3 0 0,-3-3 0,1-1 0,1-2 0,2-1-220,-1-1-93,-2-2-34,2 0-60,0-3-57,0-2-84,3 2-52,-9-7-69,13 7-163,-13-7-361,15 1-804</inkml:trace>
    <inkml:trace contextRef="#ctx0" brushRef="#br1" timeOffset="110887.2937">8461 6300 582,'0'0'596,"0"0"-96,-5-9-33,5 9-39,0 0-21,-10 4-16,10-4-3,-6 9-58,6-9-11,-8 17-56,5-7-1,1 0-47,0 2-4,2-12-53,-2 22 0,2-22-45,2 21 4,1-9-30,0-3 7,0 2-26,1-2 11,3-1-28,0-2 9,2 0-30,0-2 16,2 1-30,0-2 16,1-2-23,1-1 15,0-1-21,0 0 19,4-3-24,-2 0 19,0-2-23,2 1 25,-4-3-24,1 2 19,0-4-20,-4 1 45,1-1-12,-2-2 25,-1 0-7,-1 0 8,-1-2-2,-4 1 17,0 1-2,-2 0 0,-2 0-2,1 1-4,-1 0-13,-5 1-6,2 2-4,0 0-21,-3 0-2,0 3-5,-1-1-1,0 2-7,9 4 9,-21-4-6,21 4-34,-18 2-48,18-2-46,-20 5-81,7 0-47,3 0-73,0 0-124,-1 4-107,4-2-96,-1 1-828,2-1-1103</inkml:trace>
    <inkml:trace contextRef="#ctx0" brushRef="#br1" timeOffset="111425.9583">9283 6370 734,'0'0'683,"0"0"-57,-1-14-28,1 14-41,0 0-71,-2-11-33,2 11-87,0 0-61,0 0 1,0 0 18,0 0-40,0 0-26,12 1-33,-12-1-31,9 11-16,-3-2-15,-1-1-16,0 2-40,1 0 16,-1-1-55,0 1 1,1 0-9,-2 0-12,0 2-5,0-3-2,-2 1-1,2-3-12,-4-7-1,5 15-7,-5-15-7,5 10-1,-5-10 4,4 9 11,-4-9 11,0 0-1,0 0-11,1 10-4,-1-10-5,0 0-10,0 0 6,0 0-5,-10-7-3,10 7 0,-4-10-4,4 10 1,-3-15-1,1 3-3,1 1 3,1-2 2,1 1-7,1-6 6,1 2 3,3-1-10,1 0 1,3 0 33,1 1-9,3-1 1,1 2-35,4 2 34,0 2-31,1 1 46,0 3-37,-1 3 56,0 1-5,0 2 9,1 2 11,0 2-13,-1 1-56,-1 5 0,0-1 0,-3 3 0,-2 0 0,-3 0 0,-1 2 0,0-1 0,-4 1 0,0 0 0,-2-1 0,-2 0 0,1 1 0,-2-1 0,-2-2-214,1 1-118,-2-2-50,1 1-88,2-10-119,-5 17-108,5-17-141,-3 13-643,3-13-1106</inkml:trace>
    <inkml:trace contextRef="#ctx0" brushRef="#br1" timeOffset="111831.7141">10065 6318 572,'5'-7'726,"-5"7"-133,5-11-52,-5 11-42,0 0-50,0 0-20,-4-9-54,4 9-11,-7 5-59,7-5 6,-12 10-48,6-3 1,-1 1-45,0 4-7,2-2-38,-2 2-18,2 0-34,1-1 6,2 0-26,-1 0-14,3-11-19,-1 20 15,1-20-22,1 18-11,-1-18-13,5 16-11,0-9-3,-5-7-5,15 10 36,-5-5-48,0-2 0,3-1-1,-1 0-2,1-2-1,3-2-13,0 0 12,2-3 2,-1 2 2,-1-1-3,1-3-3,-2 1 0,-1-1 6,-1 0 6,-1-1-13,-2-2 4,-3 1 4,0 0 1,-3 0 4,-2-2 4,-2 11-1,3-18 0,-3 18-3,-6-18-3,2 11 5,-2-3 12,0 3-14,-4 1-11,1 1 37,0 1-46,-1 2 35,10 2-36,-23-3 31,23 3-42,-22 2-43,12-1-56,-2 3-48,3-1-53,9-3-73,-14 7-39,14-7-105,-11 7-83,11-7-47,-4 8-117,4-8-637,0 0-925</inkml:trace>
    <inkml:trace contextRef="#ctx0" brushRef="#br1" timeOffset="112158.5177">10496 6217 361,'7'-12'813,"-2"0"-128,1-3-33,0 4-52,-4-2-32,1 1-25,-1 2-86,0-1-17,0 1-26,-2 10-14,3-20-10,-3 20-82,3-13-11,-3 13-85,2-12-39,-2 12-16,0 0 23,0 0-12,0 0 13,0 0-45,9 11-80,-7-1-56,1 2 0,0 2 0,-1 3 0,-1 2 0,1 0 0,0-1 0,1 6 0,-1-2 0,0-3 0,0 1 0,1-1 0,0 2 0,1-1 0,0-3 0,0 0 0,1-3 0,2 2 0,-1-3 0,2 0 0,-1-2 0,2-3 0,0 1 0,0-1 0,0-5 0,3 3 0,-12-6 0,20 3 0,-20-3-242,22 1-115,-12-3-19,1 0-62,1-4-75,-2 3-85,2-4-51,-2-2-206,0-2-464,3-2-924</inkml:trace>
    <inkml:trace contextRef="#ctx0" brushRef="#br1" timeOffset="112337.3948">10466 6195 1046,'-24'3'863,"4"-1"-130,3 1-125,0-1-38,6 1-79,-1 0-57,12-3-89,-10 5-44,10-5-82,0 0-21,0 0-62,17 6-6,-17-6-53,26 0-44,-6-2-93,1-1-41,5 3-67,2-2-30,3-1-100,-1 2-108,6-3-133,-5 3-865,6-2-1005</inkml:trace>
    <inkml:trace contextRef="#ctx0" brushRef="#br1" timeOffset="113251.8308">11418 6282 68,'-13'-10'1017,"13"10"-196,-11-6-108,11 6-49,-8-7-86,8 7-53,0 0-125,0 0-4,0 0-16,0 0-32,-6 8-40,6-8-50,5 17-41,-2-5-36,2 1-29,-1 2-22,2 2-21,-1-5-18,-1 5-20,2-3-12,-3 1-13,1-3 16,-2 0-37,3 0-8,-2-2-1,-1-1-1,-2-9-2,4 15 1,-4-15-3,2 10 1,-2-10-6,0 0-1,0 0-1,0 0-2,0 0-7,0 0-15,0 0-12,-8-5-8,8 5 3,0-14-4,-2 4 0,4-2 0,-1-1 13,2-1 4,1-1 4,-1-2 51,2 4-59,2-1 12,2 3 1,0-3 1,0 3-4,3 1 9,-1 3 7,3-1-3,-1 4 5,0 0 6,1 3-10,-1 2 4,1 1-5,1 2 10,0 2 2,-1 1-2,-1 2-3,-2-1 6,-1 1-4,2 1-1,-4 0 7,-2 0-3,0-1-1,-1 1-3,-1-3-1,-1 4 1,-3-11 1,2 14 6,-2-14-3,0 12-10,0-12-2,-2 11-1,2-11 4,-4 8-2,4-8-7,0 0-4,-11 6-16,11-6 6,0 0-8,-11-4 6,11 4-3,-5-7 6,5 7 4,-3-14 4,3 14-6,-2-21 1,4 10 12,0-3 5,0-1-8,2-1 5,3-1-2,0-1 8,5 0 42,-1 2-53,3-1 44,-1 3-45,5-1 47,-3 3-46,2 2 55,2 2-35,-1 2 52,-3 1-29,4 2 34,-6 3-42,3 1 40,-3 1-40,1 3 32,-3 2-47,-2 0 0,-1 3-2,-3 2 8,0-1-4,-3 0-12,-2 1-15,0 3-64,-2-3-60,-2 4-102,1-1-63,0-1-97,-2-1-132,0 1-82,0-2-106,3 0-705,-2-2-1037</inkml:trace>
    <inkml:trace contextRef="#ctx0" brushRef="#br1" timeOffset="113715.548">12320 6422 603,'13'-9'702,"-1"2"-95,-2-3-2,-3 0-83,0-1-24,0 1-41,-5-2-25,0 2-72,-2 10-11,0-21-48,0 10-49,-4 4-14,-3-2-16,2 1-17,-3 1-8,-1 2-39,-1 3-1,-1 0-24,11 2-4,-25 1-18,14 2-2,-5 2-25,5 4-19,-2-1-8,-1 2-12,1 4-9,3 0 2,0-1-14,3 1-2,0-2-4,2 1-3,3-1-5,0 0-1,4-1-2,0-1 2,5-1-9,0 0-17,0-2-24,4 0-36,1-3-23,0-1-26,1 0 0,-1-3-35,1 0 13,1 0-20,-1-3 15,4 0-7,-5-1 31,3-3-1,-2 1 28,-2-3 1,0 2 34,0-3-3,-3-2 17,0 2 13,-1-2 25,-2 3 7,1-3 45,-1 4 5,-2-1 28,-3 9 11,6-15 26,-6 15-41,5-11 13,-5 11-26,0 0 52,8-6-11,-8 6 8,0 0 5,6 10-19,-6-10-9,4 12-13,-4-12-17,4 17-3,-4-17-10,5 18-9,-1-9 0,-2 0-4,-2-9-11,4 20-6,-4-20-46,4 14-70,-4-14-41,6 12-73,-6-12-36,4 12-84,-4-12-91,3 10-88,-3-10-66,8 5-113,-8-5-500,14 1-813</inkml:trace>
    <inkml:trace contextRef="#ctx0" brushRef="#br1" timeOffset="113979.3871">12776 6130 768,'-3'-17'716,"-1"3"-57,2-3-48,-4 2-23,4 4-40,-2 0-16,2 2-81,0-1-39,2 10-65,-5-15-50,5 15 18,0 0-32,0 0-1,0 0-33,0 0-21,0 0 45,5 15-61,-1-3 22,0 3-48,1 2-186,0 5 0,-1-1 0,3 1 0,-3 0 0,1 2 0,2-2 0,-2 0 0,1-1 0,-2 0 0,1 0 0,-1-5 0,0 2 0,2 1 0,-4-5 0,2 1 0,-3-3-202,1 0-151,0-2-67,-2-10-51,0 19-132,0-19-99,-3 17-120,3-17-644,-6 11-1085</inkml:trace>
    <inkml:trace contextRef="#ctx0" brushRef="#br1" timeOffset="114822.8681">12632 6411 782,'-7'-7'710,"1"-1"-74,6 8-52,-5-14-62,5 14-62,0-15-29,0 15-79,5-14-35,3 5-70,-1 1-26,4-1-51,2 1-25,1 0-44,2 1-3,5-1-40,-2 2-37,4 0-91,-3 1-43,5-1-75,-3 1-95,3 3-42,-2-3-46,2 2 8,1-1 4,1 0 1,0 0 19,0 2 34,0-2 74,0 0 38,0 0 73,-2 0 25,-1-1 92,-1-1 26,1 2 58,-5 1 30,-2-4 33,0 3 36,-2-1 38,-1 0 21,-3 1 5,-11 4-17,16-9-5,-16 9 0,9-7-16,-9 7 9,0 0-29,0 0 26,0 0-13,-3-12 28,3 12-22,-14 2 7,14-2 9,-17 5 10,7 2 1,-1-1-25,1 3-4,-2 1-19,-1 4-13,-2 0-18,5 1-16,-1 0-4,1 2-20,4-3-20,-1 1-16,0 1-17,3-3-6,2 3-12,-1-3-5,3-1-7,5 2-8,-3-3-3,3-2-29,3 0-52,1 0-52,1-1-46,1-3-59,3 0-9,-3 0-47,2-4-14,3 0-29,-1-1-19,3-2-49,-1-1-1,2 0 2,0-1 11,0-3 34,2-3 1,-3 0 47,0-2 2,0 0 82,-1-2 26,-3-1 74,-1 1 50,-1-5 51,-1 1 34,-4-2 32,2-1 40,-4 2 27,-1-3 28,0-1 21,-4 3 35,2 1 8,-2 1 29,0 4-9,0-1 2,-2 2-21,2 2 5,0 0-52,0 11-11,0-13 1,0 13 25,0 0-27,0 0 24,0 0-13,0 0-14,5 14-19,-1-1 4,0 3-9,-1 1-7,0 0 17,1 5-46,-2 0-16,0 2-8,1-2-13,-1 3-8,2-3-3,-2 1-8,0 1-6,1-2-10,0-3-2,-1-2-5,2 0-3,0-1-6,-3-1 6,1-2-5,0-4-1,2 3-2,-4-12 4,3 17 0,-3-17 2,2 8 3,-2-8-1,0 0-2,0 0-10,0 0 0,0 0 1,0 0-2,5-10-6,-5 10 4,0-21 10,0 8-14,2-2-1,0-4 0,0 1-1,1-4 4,1 4-5,2-2 49,1 2-45,3 1 34,0 1-23,2 3 22,6 1-28,-2 3 33,2 5 33,2 0 7,-2 4 26,4 4-21,-1 3-80,1 1 0,-2 3 0,3 4 0,-3 0 0,-5 1 0,-1 1 0,-2 0 0,-2-2 0,-2 2 0,-2-1 0,-3 0 0,-2 1 0,-2-1 0,-2-1 0,-3 0 0,1 1 0,-6 0-217,0 2-304,-4-3-132,-4 4-178,-4-2-1051,1-2-1604</inkml:trace>
    <inkml:trace contextRef="#ctx0" brushRef="#br1" timeOffset="116386.7187">1933 7611 600,'7'-15'645,"-1"8"-84,-6 7-25,9-16-56,-4 8-12,0 0-48,-1-2-20,-4 10-50,6-17-2,-6 17 4,3-13-34,-3 13-31,0-13-36,0 13-10,-4-11-25,4 11-10,-11-7-32,11 7-19,-20-3-31,8 5-10,-3 0 6,-1 4 2,0 1-9,0 3-15,-4 1 5,3 4-14,-1 3-13,-1 1 6,4 3-1,-1-1-20,3 1-61,2-3 0,1 2 0,3-1 0,2 0 0,0-3 0,4 0 0,1 0 0,3-2 0,1 1 0,5-3 0,1 1 0,6-2 0,-1-3-17,5-1-188,0-3-60,1-2-27,2-2-32,3-1-16,1-4-73,1-1-25,1-1 8,1-3 17,-1 0 31,-2-2 18,0-3 2,-2 2 30,0-2 12,-1-2 19,-5-2 50,1 0 52,-4 4 28,-2-4 43,-4-1 56,1 1 66,-3-3 54,-1 0 24,-3 2 44,-3-1 32,0 0 39,-1 0-2,-2 0 30,-1 1 13,-2 1 21,2 0 10,-1 3 0,0-2 8,1 5-33,0-1-6,-2 4-33,3 0-23,2 9-25,-7-12 9,7 12-24,0 0 17,0 0 1,-9 8-9,9-8-11,-1 18-18,1-4-10,0 4-2,1 0 4,-1 2 9,1 4-17,2 1-3,-2 1-9,2-1 8,-2 1-36,2 0 8,-2 1-21,2-4 0,-1 2-13,-1-7-12,3 1 4,-3-2-5,1 0 0,-1-4 10,-1 0-12,2-3-6,0 2-1,-2-12 7,2 14-13,-2-14 1,2 11-4,-2-11-5,0 0 9,0 0 2,0 0-4,0 0-2,0 0-2,10-8-6,-6-1-4,1 1 2,1-5 0,1 0-17,-1-2-5,2 1-3,2-1 14,-1-2 7,0 0 1,1 5-5,-1-1 10,0 1 3,1 2-6,-1-1 10,0 4-2,1 2-2,-2-1-1,1 2 18,-9 4-11,17-1 1,-17 1 7,16 5 5,-9 1-6,0 1 5,-2-2 5,-1 5-9,0-2 3,-2 3-2,1-2-2,-2 2-2,1-2 0,-2 4-8,0-13-43,2 21-75,-2-21-70,0 20-68,0-20-45,4 16-125,-4-16-123,4 18-49,0-10-24,3 1-62,1-5-426,3 3-728</inkml:trace>
    <inkml:trace contextRef="#ctx0" brushRef="#br1" timeOffset="116809.4586">2913 7758 338,'9'-9'672,"0"-1"-99,-3-1-81,-2 1-29,-1-2-46,-1 1-7,-2-1-45,-2 0-24,-1 1-27,-1 0-25,-1 1-31,-2 2-12,-1 0-25,0 0-17,-3 4-14,0 0-3,1 1-16,-4 2-24,3 2 4,-2 5-16,-2 0 21,2 3-12,-3 1-18,2 4-9,0 1-20,1-1 1,1 3-21,2-1-12,0 1-6,3-3 4,1 2-30,2-1-5,0-3-5,1 1-6,3-1 8,0-12-6,2 21-6,1-13-2,3-1-1,-1 0-6,3-3-26,3 0-33,-11-4-24,21 3-32,-8-4-21,1-2-21,2-1 6,0 1-6,-2-6 1,3 4 12,-3-3 3,1-2 15,-1-1 13,-1 1 20,-3 0 12,-1-2 15,0 0 15,0 2 6,-4 1 13,0-1 7,-5 10 12,8-13 16,-8 13 0,8-12 6,-8 12 3,5-6 7,-5 6 15,0 0 19,0 0 0,0 0-9,0 0-6,6 9-10,-6-9-4,2 14-4,-2-14-5,3 15-4,-3-15-6,3 17-12,-3-17-62,5 20-70,-5-20-101,6 14-84,-6-14-106,6 12-81,-6-12-137,6 14-614,-6-14-865</inkml:trace>
    <inkml:trace contextRef="#ctx0" brushRef="#br1" timeOffset="117175.2415">3152 7686 370,'1'-9'704,"-1"9"-126,3-15-62,-3 15-82,4-12-38,-4 12-46,5-10-44,-5 10-25,11-5-21,-11 5-47,13 0-7,-13 0-50,16 5 2,-5 0-27,-2 2 2,2-2-9,1 5-16,-2-2-24,0 3 5,-2-1-9,0 1-3,-1 2-4,-1-1 6,1 1 0,-3-1-4,-2 0 1,1 0-7,0-3 0,-3-9 1,1 20-15,-1-20 14,0 14 12,0-14 23,0 15 12,0-15 6,-3 9 4,3-9-20,0 0 3,0 0-17,-5 8-5,5-8-19,0 0-4,0 0-13,-4-12-8,4 12-5,0-13-5,2 2-12,0-2-6,-1 1-2,3-1 0,0-3-7,1 2 3,3-3-8,-2 2-13,2-2-29,3 0-32,-3 5-41,1 0-17,1 0-47,0 2-5,-1 1-61,0 1-42,0 0-30,-1 4-95,0-1-68,-8 5-63,19-4-102,-19 4-666,20 0-911</inkml:trace>
    <inkml:trace contextRef="#ctx0" brushRef="#br1" timeOffset="117637.946">3784 7678 688,'17'0'624,"-17"0"-70,13 0-26,-13 0-64,9-4-50,-9 4-33,6-6 5,-6 6-40,0 0-24,4-11-51,-4 11 18,0 0-52,-3-14-1,3 14-48,-6-9 9,6 9-32,-12-6-4,12 6-17,-16-3-2,16 3-14,-22 0-24,11 3-14,-2 0-11,-1 1-11,0 3 4,-1 1-9,2-1-2,0 5-16,1-3-6,2 3-16,-1 1 2,2-1-5,1 0-4,1-2-6,1 2 9,4 0-14,-1-2 12,3-10-14,0 17 9,0-17-10,5 16 7,-5-16-11,13 13-8,-5-9-10,-8-4-15,18 6-19,-18-6-23,24 0-8,-11-3-33,2 0 15,2-1-13,-2-1 1,2-1 19,-3-1 4,1-2 33,-1 1-12,0-1 34,-2-1-14,2-1 31,-4 1-20,-1 0 27,0 0-10,-2 0 20,0 2-2,-2 0 39,-5 8-6,8-14 30,-8 14-14,7-11 20,-7 11-24,5-7 19,-5 7 16,0 0 12,0 0 2,0 0 0,0 0-1,0 0 1,7 10-27,-7-10 1,0 0-12,0 15-7,0-15-12,1 15-5,-1-15-3,1 14-19,-1-14-59,2 14-54,-2-14-74,2 15-46,-2-15-70,4 11-47,-4-11-98,5 13-57,-5-13-44,9 10-35,-9-10-145,9 7-387,-9-7-726</inkml:trace>
    <inkml:trace contextRef="#ctx0" brushRef="#br1" timeOffset="117921.7727">4187 7754 408,'9'-8'554,"0"-1"-73,-2 0-42,1-1-35,-3-1-56,-1 1 12,1-1-2,-1 2-18,-1-1-6,-3 10-36,2-17-31,-2 17-53,-1-15 19,1 15-33,-5-11 1,5 11-27,-10-8 10,10 8-33,-13-2 19,13 2-2,-15 3-7,7 3 6,-1-1-19,-1 3-1,2 2-13,0 1-18,1 1-9,-1 2-15,2-1-18,0 1-8,3 1-18,-1-1-5,1 0-14,1-1 0,2-1-14,0 2 2,0-3-12,2 0-41,1-1 10,2 1-98,0-2-23,3 0-49,-1-4-34,2 1-30,0 0-34,3-4-23,-1 1-44,2-1-24,2-2-15,0-1-13,4 0-30,0-3 7,1-2-10,2-1-18,0-1-389,-1 0-399</inkml:trace>
    <inkml:trace contextRef="#ctx0" brushRef="#br1" timeOffset="118233.5798">4533 7665 444,'4'-19'527,"0"1"-63,-3 0-69,-1-2 0,0-2-34,-2 1-7,-3-1-25,1 1 46,1 3-39,-2 0-23,1 3 10,0 1-9,0 0-9,2 4-28,-2-2-26,4 12-46,-5-14-30,5 14-3,-5-9-1,5 9 38,0 0-27,0 0-10,-7 10-16,7-10-14,-2 21-14,-1-5 21,2 1-19,-2 3 8,2 3 10,-1 2 3,-1 2-151,2-1 0,0 1 0,1-1 0,-2 3 0,4-2 0,-2 2 0,1-4 0,0 1 0,2 1 0,0-5 0,0 2 0,0-3 0,0-4 0,1 0 0,2 0 0,-1-2 0,2-2 0,0-2 0,-1 0 0,3-2 0,0-1 0,0-2 0,0 0 0,2-3 0,-1-1 0,2 1-185,1-3-107,-2 0-64,0-4-56,1 1-31,1-2-87,1 0-55,-2-4-53,-1 1-210,2-1-383,-3-2-839</inkml:trace>
    <inkml:trace contextRef="#ctx0" brushRef="#br1" timeOffset="118463.4414">4387 7795 713,'-17'2'749,"4"0"-124,0-1-57,13-1-56,-17 3-36,17-3-24,0 0-46,0 0-54,-11 1-50,11-1-43,0 0-19,11-1-48,-11 1-15,18-4-48,-6 2-11,1 0-41,0-1-1,3-1-33,1 1 10,1 0-32,-1-1 16,0 1-45,1-1-35,-1 1-76,0 0-49,-1-1-78,0 0-95,-1 1-94,-2 1-87,3-1-199,-2-1-534,0-1-863</inkml:trace>
    <inkml:trace contextRef="#ctx0" brushRef="#br1" timeOffset="118802.2289">4874 7824 732,'3'8'665,"-3"-8"-80,0 0-12,6 9-53,-6-9-61,0 0-49,0 0-73,18-2-29,-18 2-45,17-7-10,-7 3-40,2 0-13,-1-3-42,2 0 1,0 0-44,-3-1 2,3-2-36,-2 3 8,-2-2-25,1-2 2,-2 5-22,-3-2 11,0-1-11,-5 9-13,5-14-4,-5 14-5,0 0-9,-1-15-2,1 15 1,-6-8-4,6 8 2,-11-2 0,11 2-3,-12 2 11,12-2 17,-13 9 26,6-4 21,2 4 5,-2-1 5,2 3-10,1 1-10,-1-1-19,1 1-3,1-2-15,2 3 1,0 0-12,1-13-7,1 22-1,0-9-23,3-3-45,0-1-38,1 2-66,0-2-33,3-1-55,-2-2-65,2-1-47,1-1-88,0 2-65,1-5-78,-10-1-164,20 3-421,-20-3-782</inkml:trace>
    <inkml:trace contextRef="#ctx0" brushRef="#br1" timeOffset="119132.0329">5174 7798 83,'3'-14'701,"1"4"-140,0-1-69,1 0-29,3-1-43,1 1-27,1 0-16,0 3-50,4 1-17,-1-1-50,2 2-20,-1 3-40,2 0 2,-2 3-23,2 3-2,0 0-34,0 4 18,-2 0-22,2 3 27,-2 3-17,-3 1 9,2 0-20,-5 3 1,-2-3 10,-1 3 3,-1-2-3,-3 0-6,-1-1-13,-2 3-5,-2-3 1,0-1-6,-1 0 5,1-2 3,-1-1 7,0-2-4,1 0-131,4-8 0,-10 11 0,10-11 0,-8 6 0,8-6 0,0 0 0,-9-5 0,9 5 0,-4-10 0,4 10 0,0-20 0,3 6 0,-1-1 0,4-2 0,-1-3 0,2-1 0,2 0 0,0 2 0,2 2 0,0-3 0,-1 3 0,2 1 0,0 1-276,0 1-125,-3 4-25,2-2-65,-2 3-102,0 4-78,0 2-150,-1-2-613,-8 5-1043</inkml:trace>
    <inkml:trace contextRef="#ctx0" brushRef="#br1" timeOffset="119349.8916">5862 7940 942,'0'0'988,"4"13"-124,-4-13-38,5 16-54,0-8-69,-5-8-60,5 17-48,-2-5-48,1-3-52,-2 7-59,2-3-56,-1 1-380,-1 2 0,0-1 0,-1 0 0,-1 0 0,0-1 0,-1 2 0,-3 0 0,0 0 0,-3 0 0,1-2 0,-5 3-136,0 0-522,-6 2-313,2-1-1052,-2 0-1779</inkml:trace>
    <inkml:trace contextRef="#ctx0" brushRef="#br1" timeOffset="125604.835">6600 7720 319,'-6'-10'912,"3"3"-162,-1-4-52,4 11-53,-7-17-22,3 9-46,4 8-61,-6-14-9,6 14-84,-4-11-19,4 11-101,-4-10-20,4 10-68,0 0 59,0 0-33,0 0 16,0 0-48,-2 10-174,2-10-35,2 18 0,-2-7 0,3 4 0,0-1 0,-2 1 0,3-1 0,-2 4 0,1-1 0,-1 0 0,1 0 0,1 1 0,-2-2 0,1-2 0,-1 3 0,1-2 0,0 1 0,-2-3 0,2-1-116,-1 0-237,0-1-40,-2-11-21,2 20-67,-2-20-79,0 18-48,0-18-14,-2 13-121,2-13-488,-4 10-838</inkml:trace>
    <inkml:trace contextRef="#ctx0" brushRef="#br1" timeOffset="126181.48">6330 8003 377,'-15'-1'716,"3"-3"-129,1 0-39,11 4-60,-16-8-37,16 8-43,-11-8-79,11 8-23,-3-11-63,3 11-40,8-13-50,-1 7-13,4-2-51,3-1-1,4-3-35,3 4 10,5-6-21,1 2 2,1 1-29,0-2 9,0 2-27,2 0 2,-1-1-36,-1 1 1,-1-2-24,-2 3 4,-3-1-14,-1 2 11,-2-1-1,-2 0-1,-4 1 14,-1 0 23,-1 0 4,-2-2 2,-2 2 5,-3-2 12,1 2-5,-4-3 12,-1 12 5,1-17 48,-1 17 0,-1-17 25,1 17-10,-5-15 30,5 15-1,-1-11-17,1 11 1,0 0 30,0 0 9,0 0 15,0 0 4,0 0-24,7 17-3,-3-8-18,0 5-13,1 3 2,-1-2-14,1 6 28,1-1-43,-2 2 9,1-2-7,-1 1-11,0-1-5,0-3-4,0 2-4,-2-2-7,2-1-5,-2-1-6,0-2-8,-1-1-5,0-2 3,1 1-1,-2-11-2,1 17 4,-1-17 1,1 14-4,-1-14-1,0 0 0,-1 10-3,1-10 9,0 0-10,0 0-6,0 0 5,-1-10-5,1 10 2,2-17-1,2 8 17,-1-1-17,3-3 4,2-1-4,-1 3 2,1-1 4,5-3-1,-2 1 4,2 1 2,2 2 13,-2 0 52,1 3-26,0 1 40,3 1-26,-3 3 39,1 1-33,-2 2 37,2 0-46,-2 2 2,0 1-9,1 1-11,-1 3-5,-2 1-9,-2 0-9,0 0 2,0 3-3,-4-1-8,0-1-8,-1 2-37,-1-1-64,-1 1-55,1-1-65,-2 1-87,1-1-57,1 0-84,-3-10-122,3 20-107,-1-9-190,2-3-544,1-2-1016</inkml:trace>
    <inkml:trace contextRef="#ctx0" brushRef="#br1" timeOffset="126890.0476">7554 7885 554,'10'-15'771,"2"-2"-111,-3 3-45,-3-1-92,-2-2-13,0 5-42,-3-2-57,-1 2-57,-2 1-18,-1 0-5,-1 1-58,-2 2 17,-2 3-78,-1-1 22,-1 3-60,-2 3 29,0 0-37,-1 5 26,-2 1-50,2 0 16,-3 3-56,2 2-14,-1 1-10,3 1-11,2-2-9,0 1-11,1-1-9,1 2-9,3-2-5,-1 0-5,3-1-4,3-10-1,-2 16-4,2-16-2,2 14 0,-2-14-8,9 13-2,-9-13-15,12 7-21,-12-7-16,15 2-24,-15-2 21,22-1-42,-11-2 6,1-1 0,-2 1 2,4-2 4,-2-2 0,-2 0 13,1 0 13,-2-1 12,-1 1 12,1 1 5,-3-1 7,1 0 7,-7 7 6,10-9 6,-10 9 2,9-6-9,-9 6 13,0 0 0,0 0-6,0 0 5,13 3 1,-13-3 2,5 9 2,-5-9 11,4 13-12,-4-13 1,7 15-2,-3-6 0,-4-9-1,8 15 1,-2-7 5,-1-2-16,3 1-25,0-2-48,-1 0-90,3 0-25,1-1-53,0-2-20,3-1-59,-14-1-30,27 0-13,-13-3-3,4 0-13,-3 0 0,3-2-10,0-3 27,1-1-28,-2-2 18,0 0 11,-2-3 87,-1 1 75,1-3 159,-2 1 102,-1-3 76,-2 0 23,-3-2 38,0-2 14,-2 1 12,1 0 26,-5 2 18,1 1 17,-2 0 7,0 1 29,-2 0-35,-1 1 4,0 2-40,2 1 27,-2 2-19,1 1-5,2 10-50,-4-15-7,4 15-13,0 0 29,-6-7 4,6 7-22,-4 9-10,4-9 38,-3 19-61,2-4 40,0 1-35,-2 2 18,3 1-49,0 3-9,3 2-5,-2-2-16,0 2-18,0-1-10,2 0-15,1-1-38,1-2-16,0 1 0,0-7 0,3 3 0,0-2 0,-2-2 0,3-1 0,0-2 0,1 1 0,0-3 0,0 0 0,1-6-124,-1 2-71,3-1-52,-2-2-75,-11-1-3,23-1-58,-11-2-98,0-2-100,0-1-62,-3 0-184,2-2-459,-2-1-890</inkml:trace>
    <inkml:trace contextRef="#ctx0" brushRef="#br1" timeOffset="127062.9422">7888 7740 547,'-21'1'870,"6"2"-160,1-2-82,14-1-103,-23 1-50,23-1-77,-13 1-36,13-1-88,0 0-36,0 0-68,0 0-12,12-1-53,1-1-3,4-1-54,2-1-50,6 0-103,1-1-101,0 2-131,0-1-122,2-2-229,2 1-513,2-1-810</inkml:trace>
    <inkml:trace contextRef="#ctx0" brushRef="#br1" timeOffset="127630.2689">8579 7803 978,'0'0'904,"-5"-8"-123,5 8-85,0 0-72,-5-8-82,5 8-30,0 0-37,0 0 33,0 12-109,0-12 3,2 15-69,0-5-38,-1 2-35,0 2-41,1-1-39,0 0-97,-2 1-83,0 0 0,0 1 0,-2 1 0,0-1 0,1 1 0,-2-2 0,1 0 0,0-1 0,0 0 0,-1-4-347,1 2-76,-1 0-106,3-11-174,-4 17-161,4-17-820,-4 14-1356</inkml:trace>
    <inkml:trace contextRef="#ctx0" brushRef="#br1" timeOffset="128174.9233">8921 7828 525,'2'-11'820,"-2"11"-121,2-19-30,-2 19-84,0-15-44,0 15-74,-4-9-77,4 9-41,0 0-30,-9-4-37,9 4-23,-8 8-36,8-8-31,-7 17-30,4-8-33,2 3-17,1-1-20,0-11-14,1 26-14,2-16-10,0 2-10,3-1-9,3 0-3,-1-2-6,2-1-5,3-1-6,-1 0-11,4-4 4,-1-1-20,0 0-24,-1-2-20,4-3-24,-1-1-5,1 1-16,-1-3-2,-1-2-1,1-1 11,-3 1 2,-1-1 9,-1-1 13,-1-1 8,-2 0 18,-1 1 9,-3 2 7,1-3 6,-6 11 5,5-12 6,-5 12-2,2-10 10,-2 10-2,0 0 10,0 0 20,0 0 14,0 0 8,-7 5 0,7-5-7,-2 13 14,2-13-10,0 12-4,0-12 6,3 14 5,-3-14-6,6 14-4,2-9-9,-2 2-5,3-2-1,2-3-5,1 4-4,1-5-3,2-1-2,1 0-3,2-1-1,0-2-1,1-1 2,0 0 1,1-2 19,1-2 4,-2 1 2,-2-2 23,-4 1 16,0-1 58,-2 1-47,-1-4 26,-3 4-45,-3-1 25,-4 9-45,4-17 20,-4 17-44,-5-16 26,0 8-42,-2 1 32,-1 0-39,-1 1 32,0 2-45,-4-1 37,3 0-44,-2 2-3,1 1-99,11 2-48,-21-3-108,21 3-71,-20 3-135,20-3-181,-18 8-220,18-8-637,-13 9-1153</inkml:trace>
    <inkml:trace contextRef="#ctx0" brushRef="#br1" timeOffset="128521.7092">9665 7853 341,'14'0'858,"-14"0"-175,23-5-33,-13 3-61,2-3-71,-1 0-33,2 1-71,0-4-46,0 1-37,-2-3-27,3 3-52,-1-1-37,0-2 8,-3 1-80,2 0 18,-1-1-61,-2 2 34,-1 1-64,-1 0 31,0 0-64,-7 7 39,7-14-58,-7 14 42,4-11-51,-4 11 32,0 0-54,-4-11 52,4 11-55,-10-3 43,10 3-47,-16 3 49,5 0-49,1 3 49,-1 0-47,0 2 3,-1 2-3,3 0 10,0 3 4,1-1 2,0 0 1,3 0 39,1 0-30,2-1 31,0 1 4,4-1 4,-1-2 25,2 3-42,2-4 25,0 1-42,5 1 28,-1-3-35,1 1 25,3-1-34,-1-2 35,1 0-72,2-1-10,-1-1-103,0-1-70,-1 1-78,2-3-85,-2 0-133,2 2-105,0-2-67,4 1-780,3-2-1092</inkml:trace>
    <inkml:trace contextRef="#ctx0" brushRef="#br1" timeOffset="128793.543">10768 7660 327,'-5'-13'841,"0"2"-114,0 3-19,-1-3-47,2 4-25,-1-1-59,1-2-79,4 10-54,-6-11-25,6 11-97,-5-8 26,5 8-41,0 0 11,0 0-47,0 0 12,4 18-11,-1-7-40,1 2-232,0 3 0,1 0 0,2 5 0,-1 0 0,1-2 0,-1 2 0,0 2 0,1-2 0,-1 1 0,0-3 0,0 2 0,-1-3 0,-1-1 0,1-2-152,-1-1-288,1 1-58,-2-5-88,0 1-89,1-1-73,0-2-126,-4-8-464,8 14-941</inkml:trace>
    <inkml:trace contextRef="#ctx0" brushRef="#br1" timeOffset="129437.144">10995 7766 655,'-1'-14'654,"0"-1"-77,-2 2-63,-1-1-28,-1 1-14,0 2-36,-4-1-34,0 2-37,-1 0-32,-3 2-25,2 2 2,-5 1-48,4 4 35,-2 2-67,-2 2 46,0 2-62,1 2 18,-2 3-28,3 4 19,-2 1-42,3 0 26,3 3-61,-1 1-1,3 1-83,2 0-62,0-1 0,4 1 0,0-4 0,4 1 0,2 2 0,2-1 0,2-1 0,5-2 0,-2 0 0,3-3 0,3-1 0,2-1-156,-1-3-100,1-2-28,-4-1-25,5-1-38,-1-2 34,-1-1-13,0-1 8,-2-2 7,1-3 16,-2 0 52,0-1 36,-2 0 46,1-4 35,-4 0 30,0 0 21,0-2 42,-4-2 51,0 1 19,-2 0 26,1-1 48,0 0 14,-2 1 4,-1 3 16,1-1 18,0 3 7,-3 9-14,4-17-24,-4 17-10,5-10 29,-5 10 2,0 0-17,0 0-5,16 1-4,-16-1-16,9 9-12,-2-3-3,-2 3-10,1 0-4,-2 0-14,0 1-17,0-3-11,-2 4-9,1-2 4,-1 0-15,-2-9-3,5 17-2,-5-17-2,4 12 4,-4-12 26,3 13-44,-3-13-1,0 0-1,2 12-1,-2-12 2,0 0-5,0 0-4,0 0-4,0 0-6,0 0-5,0 0-2,0 0 2,-4-12 2,4 12 3,-1-14 24,2 3-31,-1-2 7,3 2 56,0-4-46,0 1 33,1-3-43,3 5 23,-1-2-20,4 1 46,-2 1-57,2 1 60,3 1-46,-2 2 62,3-1-43,-1 5 73,2 0-36,-2 4 57,0 0-22,2 0 37,1 4-35,-2 0 36,0 3-37,1 0 17,-3 3-41,0 0 14,0 2-39,-4 0 26,-1-1-40,-2 3 28,2-1-73,-5 0-44,1-2-101,-3 0-79,0-11-100,0 24-112,-1-15-164,-1 4-129,1-3-929,1-10-1363</inkml:trace>
    <inkml:trace contextRef="#ctx0" brushRef="#br1" timeOffset="129821.914">11677 7792 275,'2'-11'899,"-2"11"-191,0-16-56,0 16-84,0-12-65,0 12-47,-8-7-26,8 7-35,0 0-43,0 0-26,-14 3-43,14-3-41,-7 9-26,7-9-41,-8 15-20,8-15-13,-6 17-40,6-17-10,2 17-5,-2-4-16,5-5 18,0 0-53,1 2 37,1 0-44,1-3 20,3 1-38,1-2 25,0-1-22,3-1 18,-3 0-42,5-1 36,-4-2-49,2-2 13,-1 1 0,3-3 4,-2-1 3,0 0 37,-1-2-42,-1 0 39,-1-3-48,0 1 46,-3-3-48,-1 1 47,-1-1-45,-3 0 48,-1 0-43,-2 0 44,-2 0-47,0-1 42,-4 3-47,2-1 43,-3 1-1,-1 1-2,0 1-6,-2 0-5,0 3 0,-1 0-5,-3 1-3,13 3-22,-23-1-75,23 1-16,-26 1-96,10 2-63,3 1-59,-1 3-121,-1-1-124,3-1-114,1 3-868,3-4-1200</inkml:trace>
    <inkml:trace contextRef="#ctx0" brushRef="#br1" timeOffset="130326.596">12163 7787 730,'0'0'689,"6"-9"-43,-6 9-21,0 0-84,-3-10-19,3 10-39,0 0-46,-13-7-57,13 7-63,0 0-42,-13 2-28,13-2-30,-9 6-35,9-6-22,-7 8-26,7-8-20,-3 8-9,3-8-12,0 13-20,0-13 1,3 12-16,-3-12-1,11 11-17,-4-5-8,1-1-8,4 2-9,-1-4 3,2 1 0,2-2-5,0 0-4,1-2-10,2 0-11,0-2-19,0-2-4,0 1 10,0-2-13,-1 1-3,-1-4-3,-2 3 3,0-3-1,-2 0 12,0 2 4,-5-1 5,-1 0 2,-6 7 5,9-10 2,-9 10 0,8-7 1,-8 7 2,0 0 5,0 0-1,0 0 2,0 0 0,8 9 2,-8-9 4,4 12 7,-4-12-10,11 15 1,-5-10 1,2 5-2,-1-3 4,2 0-1,5-2-1,-3 2-1,5-4 2,-1 1-1,1-1-4,2-3 0,2 0 11,-1-3 5,2-1 36,0-2 31,0-2 35,0 0 49,0-2-14,-3 0 25,-3-1-21,-1-1 25,-5-4-48,0 3-45,-2-2-87,-4 2 0,-1-4 0,-2 3 0,-3-2 0,-2 1 0,-2-1 0,-3 2 0,-2-1 0,-1 4 0,-6 1 0,2 1 0,-3 1-64,0 5-439,0 0-215,-1 4-331,-2 1-799,-1 3-1560</inkml:trace>
    <inkml:trace contextRef="#ctx0" brushRef="#br1" timeOffset="131718.4594">1817 9063 373,'4'-7'617,"-4"7"-100,8-14-29,-8 14-19,7-11-30,-7 11-5,6-14-65,-6 14-8,4-10-14,-4 10-1,2-13-8,-2 13-6,0 0-20,2-13-38,-2 13-13,0 0-36,-3-13-28,3 13-38,0 0-18,-11-4 3,11 4 14,-7 9 10,1-1 7,2 1-20,-1 4-13,-1 1-8,1 1-23,2 0-106,-1 1-5,2-1 0,0 1 0,2 0 0,2-2 0,0 0 0,5 1 0,0-2 0,2-2 0,0 0 0,4-2 0,0-2 0,1-1 0,1-2 0,2 0 0,-4-4 0,3 0 0,1-1 0,0-2 0,0 0 0,1-2 0,-3 0 0,2-3 0,-2 1 0,-1-3 0,-1 3 0,0-4 0,-4 1 0,0 0 0,0 0 0,-5 1 0,-1 0 0,1 0 0,-4 9 0,2-14 0,-2 14 0,1-12 0,-1 12 0,0 0 0,-3-11 0,3 11 0,0 0 0,0 0 0,0 0 0,-6 9 0,6-9 0,0 12 0,0-12 0,3 14 0,-3-14 0,8 15 0,-3-6-11,3-4 0,1 3-1,1-4 0,2 1-8,-1 0 3,1-2-5,3-2 0,-2 0 18,3-1-13,-1-1-1,2-3 4,0 2 5,1-3 0,-3-1 1,3 0 10,-1-1-1,-3-2-2,0 3-4,-1-4 3,-3 0-1,0 1 6,-2-3 3,-2 0-5,-2 2 6,-1 0 5,-2-2-8,-1 12 4,-1-21-7,-1 11 7,-2-1 0,1 3-2,-4-1 0,1 3-6,-3-1 5,0 2-6,0 1 0,9 4-17,-20-4-63,20 4-81,-21 1-83,10 3-70,0 3-96,-1-1-107,0 3-136,4 1-93,1-3-806,0 3-1192</inkml:trace>
    <inkml:trace contextRef="#ctx0" brushRef="#br1" timeOffset="132012.2751">2576 9027 455,'0'0'792,"3"-10"-86,-3 10-70,2-10-79,-2 10-21,-2-12-36,2 12-41,-2-9-25,2 9-14,-4-8-26,4 8-45,0 0-58,-5-10-53,5 10-21,0 0 3,0 0-36,-10 5 1,10-5-27,-4 9-31,4-9-23,-4 15-18,4-15-16,-3 17-13,3-17-41,-1 17-16,1-17 0,0 16 0,0-16 0,1 18 0,2-7 0,-3-11 0,7 17 0,-7-17 0,10 13 0,-4-8 0,0 2-47,-6-7-110,17 8-61,-17-8-10,18 2-51,-18-2-8,20 3-29,-8-6-5,-1 1-66,0-1-52,-1-1-51,3-1-59,-2-2-115,-2-3-535,0 1-810</inkml:trace>
    <inkml:trace contextRef="#ctx0" brushRef="#br1" timeOffset="132318.0935">2559 8869 311,'-18'-2'621,"3"1"-90,1 1-34,0 0-30,0 1-9,0 1-42,3-2-22,11 0-64,-20 3-21,20-3-50,-14 2-7,14-2-15,0 0-6,-11 7-25,11-7-21,0 0-20,0 0-26,0 0-10,15-2-22,-15 2-15,14-5-15,-3 0-8,-1 1-3,3-3-5,0 2 12,0-3 12,0 1-2,-2 0 15,0 0 0,0-2-15,-3 4 6,-2-4-24,0 2 17,-1 0-21,-5 7-11,4-12-2,-4 12-11,-2-11-9,2 11-7,-8-6-4,8 6-3,-15-4-4,15 4 5,-17 2-2,6 1-5,-1 1-9,-2 1 2,-1 0-41,1 4-48,2-1-70,-1 3-60,0-1-64,3 0-30,-1 2-72,3-1-108,2 2-84,2-1-119,0 0-717,4-12-1017</inkml:trace>
    <inkml:trace contextRef="#ctx0" brushRef="#br1" timeOffset="132596.9154">2726 8861 827,'3'-9'765,"-3"9"-29,4-16-100,-4 16-35,1-16-40,-1 16-46,1-13-33,-1 13-30,0-13-21,0 13-56,2-12-57,-2 12-50,0 0-47,1-10-39,-1 10-4,0 0 10,0 0-23,6 8-18,-6-8-8,9 17-135,-5-7-4,1 4 0,-1 1 0,0 2 0,0 1 0,1 0 0,-3-1 0,2 4 0,1-1 0,-2-2 0,-1 0 0,2-1 0,0 0 0,-1-1 0,2 0-182,-3-4-131,2 0-67,-1-3-49,1 2-76,-2-2-88,-2-9-63,8 13-164,-8-13-550,9 6-972</inkml:trace>
    <inkml:trace contextRef="#ctx0" brushRef="#br1" timeOffset="132853.7611">2944 8840 883,'-2'-19'767,"1"4"-43,0-1-72,-1 1-2,1 1-33,0 3-52,1-1-17,0 12-48,-1-18-60,1 18-63,0-15-26,0 15 3,0 0-18,3-8-5,-3 8-235,0 0-96,11 8 0,-11-8 0,9 16 0,-3-4 0,-1 1 0,2 1 0,-2 1 0,1 0 0,0 2 0,1 0 0,-2 2 0,0-2 0,0-1 0,-1 1 0,1-1 0,-2 1 0,0-1 0,0-1 0,0 1 0,-1-1 0,-1 0 0,1-1-142,-1 1-500,-2 0-137,1-1-131,0 0-896,-2 1-1505</inkml:trace>
    <inkml:trace contextRef="#ctx0" brushRef="#br1" timeOffset="134666.878">4124 9025 415,'9'-6'656,"0"1"-94,0-2-3,-1 2-27,-2-3-70,1 1-50,-1 1-12,0-2-19,-6 8-43,8-14-19,-4 4 5,-4 10-40,1-14-25,-1 14-39,-1-15-14,1 15-41,-6-16 2,-1 11-4,-1-2-23,-2 3-16,0 0-11,-3 2-14,0 1 0,1 2-14,-2 1-5,-2 3-15,0 0 0,2 4-19,0-1-4,-2 3-10,2 2-4,3-1 5,2 1-14,0 0-1,1-1-4,3 1-3,1-1-2,1-1 0,3-11-2,0 20-7,4-8 0,0-5-3,1 2-17,2-2 14,2-2-68,0-1 9,1 0-73,3-1-13,-13-3-23,24 0-7,-10-2 17,0-1-23,3-2 17,-2-1-13,0 0 26,-1-3-6,2 1 41,-2-3-16,0 1 37,-4-1 32,0-2 14,0 2 9,-2-1 12,-3-2 9,2 4 24,-2-2 29,-3 3 19,1 0 19,-3 9 19,5-16 2,-5 16-4,4-11-8,-4 11-11,0 0 30,5-7 17,-5 7 13,0 0-17,4 9-6,-4-9 3,2 14-4,-2-14-23,5 18-15,-2-7-12,-1 0-7,2 0-8,0 0-8,1 2-6,1-1-9,0 0-46,0 0-49,-1-2-57,2 0-47,-1-3-72,2 0-26,-1 0-61,-7-7-58,15 10-30,-15-10-4,16 5-26,-16-5-19,14 0 13,-14 0-13,15-5 14,-15 5-214,15-10-192</inkml:trace>
    <inkml:trace contextRef="#ctx0" brushRef="#br1" timeOffset="135058.6348">4440 9029 1425,'4'-10'215,"-2"-2"5,1 2 30,-2-1 13,-1 11 9,1-22 15,-1 22 25,2-17-13,-2 17 9,2-15-29,-2 15-18,5-10-11,-5 10-15,0 0-8,13-4-9,-13 4-21,14 3 2,-14-3 0,14 10-42,-5-6 6,-2 4-40,0 0 3,0 1-25,-2-1 0,1 0-27,-1 2-8,-1-2-9,0 2-8,0-2-12,-4-8 16,4 15-31,-4-15-4,2 12-3,-2-12-4,0 14 2,0-14-5,0 0-1,-4 11 1,4-11-6,0 0 1,-7 6 0,7-6 9,0 0-13,-11-5 0,11 5-18,-8-7 21,8 7-25,-4-15 28,4 15-3,-2-19 1,4 6-14,0 1 13,2-2-12,2 0 8,2 0-8,1 1 10,4 0-7,-2 0 12,5 1-12,-2 3 11,0 2-7,1 1 10,3 3 2,-3-1 17,1 3 18,-1 4 29,0 0 4,1 1-4,-1 2-2,-3 3-5,-1-1-6,0 3 2,-2 0-15,-1 0-18,0 2 4,-3-2-5,-1 4 26,0-2-43,-3 0 29,0 1-66,-1-1-21,1-1-90,-1 1-62,0-1-60,-1-1-77,1 1-35,0-12-118,0 20-86,0-20 6,1 19-17,-1-19-185,7 15-329,-7-15-718</inkml:trace>
    <inkml:trace contextRef="#ctx0" brushRef="#br1" timeOffset="135678.2522">5023 9056 376,'5'-7'697,"-1"-3"-106,-4 10-32,2-12-32,-2 12-51,0 0-32,1-11-63,-1 11 0,0 0-48,0 0-6,0 0-48,-12 1 7,12-1-33,-5 8-11,5-8-35,-6 11-35,6-11-28,-3 14 22,3-14-58,-2 14 11,2-14-64,3 14 30,-3-14-45,4 14 14,1-7-43,-5-7 34,11 12-56,-11-12 50,14 8-43,-5-4 26,-9-4-33,20 5 22,-20-5-67,21 0 3,-9-2-22,-1 0-5,1-2-10,1 0 2,-1-1-19,1-1 21,0-2-14,-2-1 34,1-1-8,1 1 31,-3-2-9,-1-1 29,2 2-15,-3-2 28,0 2-15,-1 1 28,-2-1-11,0 3 41,1 0-7,-6 7 27,7-12-19,-7 12 17,7-8-29,-7 8 15,0 0-5,0 0 24,0 0 12,0 0 16,2 9 12,-2-9-24,-5 20-4,4-5 8,-2 2 55,2 5 11,0 4 7,1 1-25,0 2-25,1 6-8,-1 1 4,0 2-5,0 0-14,0 0-23,0 2-53,-1 6 0,0-3 0,-1 3 0,-2-5 0,2-4 0,0-1 0,0 0 0,-1-2 0,-1 0 0,2-5 0,-4 4 0,2-8 0,0-2 0,0-2 0,0-4 0,0-1 0,0-1 0,-2-1 0,1-3 0,-1 0 0,-1-4 0,0 0 0,-2-3 0,-2 0 0,11-4 0,-22 1 0,6-4 0,0 0 0,-5-4 0,1-3 0,-5-2 0,-1-2 0,-5-6 0,-1-1 0,4-1 0,0-2 0,1 0 0,3-3 0,2 0 0,4 4 0,4-1 0,0-1 0,2 1 0,5 2 0,0 0 0,5 0 0,1 3 0,1 0 0,2 0 0,4-1-198,3 0-54,0 0-68,4 2-26,-1 2-51,4-2-91,3 1-85,3-2-74,2 5-173,6-6-495,3 3-919</inkml:trace>
    <inkml:trace contextRef="#ctx0" brushRef="#br1" timeOffset="136237.9069">5554 9051 669,'0'0'689,"-6"-10"-47,6 10-28,-9-8-37,9 8-37,-8-8-16,8 8-80,-7-6-52,7 6-61,0 0 12,-13 0-30,13 0-37,-9 7-61,9-7-17,-9 13 9,9-13-64,-7 17 7,7-17-65,-2 20 26,2-20-58,0 18 17,0-18-37,2 20-8,1-10 0,1-2-8,1 0-5,1 0-1,3-2-2,-1-2 23,1 2-53,2-4 21,0 1-57,-11-3 16,23 0-62,-11-3-12,0 1 5,2-5-7,-1 2 6,1-2 1,-4-1 15,3-1 4,-4 1 15,-2-2 3,0 1 37,-2 0-16,1-1 29,-6 10-16,7-17 30,-7 17-19,2-12 27,-2 12-19,3-10 23,-3 10-19,0 0 22,0 0-5,0 0 5,0 0-17,0 0 25,0 0 5,0 0 3,1 13 2,-1-13-6,4 12 1,-4-12 5,9 13-5,-9-13-3,10 13 1,-10-13-4,14 11 1,-4-7-5,-1-2-2,2 1 1,1-1-3,1-2 1,1 0-2,0-1 3,3 0-8,-2-3 2,2-1 1,-2-1-3,2 1 3,-2-2 11,-1-2-3,-1 1 22,0-2-13,-3 0 28,-2-1-7,-2-2 15,0 2-13,-2 0 3,-3 0-15,-1 11 1,0-22 0,-2 12 3,-3 0-13,0 2 0,-2 0-8,1 3-1,-2-2-8,-1 3 3,9 4 9,-19-4-13,19 4-15,-19 0-41,9 4-52,-3-1-85,3 2-71,-1 0-88,-1 5-172,3-1-113,0 1-198,1-1-516,4-1-951</inkml:trace>
    <inkml:trace contextRef="#ctx0" brushRef="#br1" timeOffset="137298.2589">6426 9075 219,'15'-7'778,"-1"0"-142,-2 0-29,-5 0-63,1-1-52,-3 0-26,-1-1-33,-4 9-26,2-14-69,-2 14 1,-5-11-53,5 11 3,-8-10-32,8 10-12,-15-5-22,15 5-26,-17-1-22,6 3-2,1 3-15,-4 0-17,1 2-15,0 3-28,2-1 18,1 3-55,-2-1 20,2 1-42,2 2 7,2-2-25,-2 1 27,3-1-42,1-2-4,3 1 3,0 0-3,1-11-1,2 18 1,-2-18 7,7 14-12,-1-8-17,3 0-31,0-3 8,1-1-50,3 1 31,-13-3-63,25-1-12,-12-1-4,4-2 0,-3-2 11,2 1 23,-1-2-16,-2 0 7,-1-3 19,1 0 18,-2-1 12,0 0 17,-2-1-9,-2 2 28,-2-2-11,0 1 33,-2 1-2,1 1 37,-4 9-5,4-15 23,-4 15-18,1-12 20,-1 12-8,0 0 28,0 0 14,0 0 16,0 0-4,0 0 16,-6 5 25,6-5-33,-3 14 19,3-14-44,-1 20 23,1-20-49,2 19 25,1-7-43,1-1 27,0-1-43,2 1 32,-1-2-42,3 0 33,1 0-41,2-2 35,1 0-52,1 0 47,2-5-33,-1 3 14,2-3-51,1-1 8,-3 1-47,5-4 32,-2 0-58,2-3 37,-2 2-37,1-2 54,1-3-44,-3-1 5,2 0 13,-5-1 10,0 0 14,-3 1 14,-2-4 5,-1 2-8,0 1 29,-2 0-21,-3 0 33,1 1-16,-3 9 34,3-15-9,-3 15 21,0 0-12,-2-12 36,2 12 11,0 0 14,0 0 17,0 0-19,-11 5-18,11-5 44,-7 10-52,7-10 32,-5 14-53,5-14 34,-2 16-45,2-16 27,-2 16-36,2-16 30,2 16-37,-2-16 29,5 13-26,-5-13 19,9 14-33,-3-9 26,-6-5-43,14 10 27,-14-10-62,21 5 31,-21-5-55,23 2 46,-11-3-53,4 0 1,-2-2 6,2 1 26,-2-4-4,2 0 7,-2-1 2,0-1 13,-1-1 6,-2-1 3,1 0-11,-1-2 31,-2 1-17,0 0 29,-1-3-22,-1 4 27,-1 0-18,0-1 25,-1 2-10,-1 0 36,-4 9-12,6-14 21,-6 14-18,5-11 6,-5 11-15,0 0 20,6-8 5,-6 8 34,0 0-2,0 0 30,2 13 11,-2-13-32,2 20 39,-2-8-43,2 5 64,-1 2 12,3 6 12,-2 1-50,4 5-24,-2 3-93,-1 1 0,3 8 0,-2 1 0,0-1 0,0 1 0,0 0 0,-3 1 0,2-3 0,-2-4 0,-1 0 0,0-1 0,0 0 0,-2 0 0,-1-3 0,0 1 0,0-2 0,-3-3 0,0-1 0,0-6 0,-2 0 0,0-3 0,0-2 0,-1-2 0,-2-2 0,1-2 0,-1-2 0,-4-1 0,0-3 0,-4-2 0,1 0 0,-5-3 0,-4-4 0,-1-2 0,-5-1 0,1-4 0,-4-4 0,0-1 0,4-5 0,2-1 0,0-2 0,5-5 0,3-1 0,4-3 0,2-4 0,4-3 0,3 0 0,5 5 0,6-2 0,2 2 0,7-4 0,2 2 0,5 3-144,1 0-333,6 2-105,6 4-219,1 1-310,14-6-497,4 3-1259</inkml:trace>
    <inkml:trace contextRef="#ctx0" brushRef="#br1" timeOffset="138769.4523">8464 9123 655,'0'0'881,"-4"-9"-80,4 9-91,-4-11-28,4 11-56,0 0-92,-5-13-15,5 13-100,0 0-14,-4-9-106,4 9-20,0 0-91,0 0 46,0 0-33,0 0 25,0 0-63,5 7 2,-5-7-41,8 14-44,-4-5-80,0 0 0,0 2 0,-1-2 0,1-1 0,0 1 0,-4-9 0,6 17 0,-6-17 0,7 15 0,-7-15 0,4 11 0,-4-11 0,2 9 0,-2-9 0,0 0 0,4 9 0,-4-9 0,0 0 0,0 0 0,0 0 0,0 0 0,-8-5 0,8 5 0,-4-10 0,4 10 0,-1-15 0,1 15 0,0-21 0,1 9 0,2 0 0,1-3 0,0 1 0,1-1 0,2 3 0,2-2 0,0 2 0,3 2 0,-1 0 0,1 2 0,3 0 0,-1 4 0,3 2 0,-3 0 0,3 2 0,-2 2 0,1 3 0,0 0 0,-1 2 0,-1-1 0,0 3 0,-1 0 0,-2 1 0,0 0 0,-2 0 0,0-1 0,-3 2 0,-1-3 0,-1 0 0,-1 2 0,-3-10 0,1 14 0,-1-14 0,-3 12 0,3-12 0,-9 12 0,9-12 0,-11 9 0,11-9 0,-13 5 0,13-5 0,-13 1 0,13-1 0,-15-3 0,15 3 0,-12-7 0,12 7 0,-10-13 0,6 4-1,4 9 0,-1-20-17,1 20 13,3-23-23,1 11 40,2 0-36,2 0 0,1-1 5,3 4 3,1-1 5,0 0 5,5 1-1,-2 3 2,1 1 6,2 1 14,-1 2 48,2 0-21,0 4-10,-2-1-32,-1 2 0,0 0 0,-2 4 0,0-2 0,-3 2 0,0 0 0,-3 3 0,0-3 0,-3 2 0,0 0 0,-2 1 0,-1-1 0,-1 1 0,2-1-213,-4-9-153,0 20-81,0-20-125,-4 19-170,4-19-116,-1 16-723,1-16-1230</inkml:trace>
    <inkml:trace contextRef="#ctx0" brushRef="#br1" timeOffset="139221.1733">9449 9111 520,'10'-12'774,"-3"3"-122,-2 0-39,-1-2-62,-2 0-71,0 1-17,-2 10-61,-3-22-30,-1 14-25,-1-1-24,-2 1-39,-3-1-32,-1 3-17,0 1-22,-1 1 22,-1 4-47,-1 0 23,-1 3-27,-2 1 8,0 4-49,0-1 8,0 4-42,0 2 10,3-3-48,-1 5 12,3-3-59,1 4-24,1-1 0,3-1 0,1-1 0,1 0 0,4-1 0,1-12 0,1 21 0,4-12 0,0 0 0,3-3 0,2 2 0,1-2-11,1-3-99,1-1-55,2-1 36,-1-1-59,1-1 28,3-1-25,-1-3 11,-1 0 7,0-2 20,-1 1 29,-2-3 10,1 0 23,-2-1 17,-2-1 17,0 2 18,-1-2 1,-3 1 23,1 1 32,-2 1 29,0-1 20,-5 9 17,8-12 1,-8 12-15,6-11-16,-6 11-13,0 0 21,6-6 5,-6 6 50,0 0-52,0 0 27,6 12-56,-6-12 27,2 14-6,-2-14-46,3 16 38,-3-16-59,2 19 40,-2-19-49,1 20 11,-1-20-105,3 18-71,-3-18-63,3 18-68,-3-18-121,3 16-158,-3-16-85,9 14-41,0-9-614,0 2-932</inkml:trace>
    <inkml:trace contextRef="#ctx0" brushRef="#br1" timeOffset="139491.006">9838 9004 204,'-3'-17'841,"2"0"-157,-2 2 0,1-2-53,-1 1-24,0 2-11,1-1-71,-2 4-6,2 0-23,0 0-14,0 1-94,2 10-62,-3-14-57,3 14 0,0 0 31,0 0-8,4-8-214,-4 8-78,6 9 0,-1-1 0,2 4 0,-2 2 0,1 1 0,2 3 0,0 1 0,-1 1 0,0 1 0,-1-2 0,2 2 0,-1-1 0,0 0 0,-2 0 0,1 1 0,-1-5 0,1 1 0,-3-2 0,1 0 0,0-1 0,-1-1 0,-1-2 0,0 0 0,-2-11-66,0 20-582,0-20-142,-3 15-106,3-15-932,-6 15-1534</inkml:trace>
    <inkml:trace contextRef="#ctx0" brushRef="#br1" timeOffset="140350.4803">9684 9165 520,'-5'-8'730,"5"8"-121,-4-14-53,4 14-63,4-15-63,-4 15-68,12-14-36,-2 6-73,1-1-36,3 2-65,2-1-16,0 3-46,3 0-7,3-2-29,0 3-38,-2-1-66,3 2-80,2-1-34,-1-1-18,-1 3-33,-3-1-4,6 2 17,-1-1 33,2-2 38,-1 1 22,2 0 23,-1 1 14,0 0 16,-3-1 10,1 0 18,-5 1 24,1-2 36,-2 1 28,-2 0 40,1-1 36,-5 1 24,0-1 18,-3 1 16,0 0 16,-10 3-26,14-6 11,-14 6-4,0 0 15,6-10-15,-6 10 32,0 0-23,0 0 10,-11-3-12,11 3 10,-14 2-3,5 2 34,-1 0-33,-3 3 37,0 1-41,-1 1 19,0 1-48,-1 2 12,2 3-20,0-1-53,2 1-112,-1-1 0,2 1 0,2-1 0,2 1 0,-1-1 0,1 0 0,4-1 0,0-1 0,1 0 0,1 0 0,3-1 0,-1-2 0,4 0 0,1-1 0,1 1 0,1-3-98,3 0-168,1-2-15,0 0-21,1-2-25,1 0 14,1-2-28,3 0-43,-3-4 22,4 0 0,-1 0 44,-1-4 13,1 2 32,-3-4 40,2-1 25,-1-1 58,-4-1 15,-2 0 57,2-3 37,-4 1 49,-3-2 48,-1 1 36,0-2 20,-1 0 29,-2 0 36,-1-2 25,0 1-7,-1-1 8,0 2-12,0 1 26,-1 0-14,1 2 18,0 3-32,0 1-8,0 11-62,0-17-7,0 17 3,0 0 23,4-8 2,-4 8-19,5 7 11,-5-7-13,6 16 2,-3-4 20,2 1-34,-1 3 24,-1 0-43,1 2 16,0 0-15,-1 4-43,-1-3 31,1-1-38,-2 1 30,2 1-37,-2-2 36,3-1-39,-2 0 24,0-2-31,-1-1-8,1-2-1,0 0-7,-2-12 7,2 20-5,-2-20 1,3 14 5,-3-14 13,2 12-2,-2-12-7,0 0-5,0 0 4,0 0-17,0 0 0,0 0 0,0 0 0,13-10 0,-13 10 0,7-19 0,-4 7 0,4-2 0,-2 1 0,4 1 0,0-4 0,1 0 0,3 2 0,0-2 0,1 4 0,0-1 0,0 4 0,1 0 0,-1 3 0,3 1 0,-3 1 0,0 3 0,0 2 0,0 2 0,-1 1 0,1 1 0,-1 3 0,-1 0 0,-1 2 0,-1 1 0,-2 0 0,-1 1 0,0 2 0,-2-1 0,-3-1 0,0 0 0,-1 0 0,-1 0 0,-1-2 0,-1 2 0,2-12-340,-4 19-222,1-8-192,0-2-266,3-9-722,-5 13-1430</inkml:trace>
    <inkml:trace contextRef="#ctx0" brushRef="#br1" timeOffset="140634.3057">11474 9181 1395,'0'0'1081,"23"2"-33,-23-2-101,15 3-64,-15-3-97,16 0-40,-16 0-55,13 2-77,-13-2-614,14 1 0,-14-1 0,0 0 0,18 2 0,-18-2 0,0 0 0,12 1 0,-12-1 0,0 0 0,0 0 0,13 0 0,-13 0 0,0 0 0,0 0 0,0 0 0,14 1 0,-14-1 0,0 0 0,0 0 0,0 0 0,0 0 0,0 0 0,0 0 0,0 0 0,0 0 0,0 0-754,0 0-1591,-10-5-2146</inkml:trace>
    <inkml:trace contextRef="#ctx0" brushRef="#br0" timeOffset="161736.6918">737 10686 833,'0'0'726,"-2"-12"-18,2 12-53,-2-12-35,2 12-45,0 0-56,0-13-41,0 13-60,0 0-38,0 0-61,0-12-21,0 12-8,0 0-15,0 0 24,0 0-27,6 12 20,-6-12-58,10 17-234,-5-7 0,-1 3 0,2-1 0,-1 5 0,-1-3 0,3 3 0,0 1 0,-1-3 0,-1 2 0,0-1 0,2 1 0,-3-1 0,1-1 0,-1 0 0,0 0 0,1-1 0,0 1 0,-3-4 0,3 0 0,-3 0 0,0 0 0,2-2 0,0 1 0,-4-10 0,5 16-406,-5-16-129,5 9-51,-5-9-77,5 8-82,-5-8-100,0 0-558,0 0-1004</inkml:trace>
    <inkml:trace contextRef="#ctx0" brushRef="#br0" timeOffset="162201.4099">881 10839 768,'0'0'617,"3"-11"-71,1 2-53,-4 9-47,14-14-38,-7 7-36,1-1-4,6 0-55,0 0-33,4-1-58,-1 0-23,4 0-37,1 1-25,-2-1-33,3 1-14,-1 0-21,1 0-9,-1 1-20,1 0 3,-1-1-20,-2 0 6,1 3-17,-5 0 14,1 0-33,-1-1-5,-3 5-33,-1-4 9,-3 1-21,2-1 14,-11 5-31,16-8 19,-16 8-19,11-9 34,-11 9-14,8-9 19,-8 9-2,2-12 11,-2 12 9,-1-13 1,1 13 5,-5-16 15,5 16 22,-5-15 48,1 7 12,0 0 17,0-1 34,4 9 30,-10-14 25,10 14 23,-5-14 16,5 14-7,-8-8-6,8 8-33,-4-9-24,4 9-29,0 0-13,-7-6 60,7 6-21,0 0 30,-5 11-12,5-11-148,-3 17-28,2-5 0,1 0 0,-1 4 0,1 1 0,0 1 0,0-1 0,0 4 0,-2-1 0,2-1 0,-2 2 0,2-1 0,0-1 0,-2 2 0,2-3 0,-2 2 0,2-2 0,0 0 0,-2 0 0,1-2 0,1 1 0,-1 0 0,0-3 0,1 1 0,0-3 0,-2-1 0,2 1-521,2 0-46,-2-12-62,1 21-87,-1-21-29,2 19-842,-2-19-1238</inkml:trace>
    <inkml:trace contextRef="#ctx0" brushRef="#br0" timeOffset="162635.1389">1592 10894 578,'1'-9'768,"-1"9"-69,2-20-51,-2 20-81,-3-14-25,3 14-49,-5-15-34,5 15-44,-3-12-52,3 12-38,-6-8-45,6 8-39,0 0-23,0 0-17,-11 1-17,11-1-15,-8 9-20,4 0-22,0-1-30,0 3-6,1 2-21,2-2-11,-2 3-12,1-1-8,2 0-7,0 0-6,0 0-6,2 0-2,1-1 0,0 0-3,0-1-2,3-2 1,1 0-7,1-1 2,0-1-8,1-2 3,1 0-1,-1-2-2,1-1-4,-10-2 6,23 0-3,-11-1 2,0-1-3,0-3 3,-1 1-3,1-2 4,-2-1 0,0-2 0,0 0-2,-2-2 4,0 0-4,-1-3 0,-3 1-2,-1 0 4,1 0-1,-4 0 5,0-2-4,0 3 9,-4-2-1,2 1 0,-3 0-3,-2 0-3,0 2 5,-2 3-8,-1-2-6,1 3 2,0 3 1,0 1-1,-3 2-16,12 1-45,-24 1-41,12 2-47,-1 4-74,-1 1-52,-1 0-70,5 2-54,-3 4-109,0 0-98,5-1-119,0-1-753,3 1-1101</inkml:trace>
    <inkml:trace contextRef="#ctx0" brushRef="#br0" timeOffset="163201.7919">1947 10975 405,'6'-9'820,"2"3"-105,-8 6-55,8-13-48,-8 13-59,5-10-34,-5 10-79,4-9-60,-4 9-65,0 0-36,0 0-6,0 0-39,0 0-22,0 0-41,0 0-13,0 15-36,0-15 5,-2 17-49,2-17 2,2 21-28,0-10 0,-1-2-16,2 3-10,0-2-6,2-1 7,-2 2-17,1-3 10,2 1-14,1-2 10,1-1-3,1-1-3,-9-5-11,18 7 12,-18-7-19,20 1 14,-20-1-28,23-3-2,-11 1-44,-1-3 6,2 1-1,-2-4 8,-1 1-9,1-3-9,-1 1 12,-1-1 16,-1 0-3,-2-2 8,-2 3 13,-1 1 2,3 0 2,-6 8 5,2-15 6,-2 15-2,0 0 6,2-12-1,-2 12 7,0 0-1,0 0-2,0 0 3,-8 12 2,8-12 0,-3 12 3,3-12 0,0 15 0,0-15 1,1 16 3,-1-16-1,6 17 9,-6-17 2,6 16-2,-6-16 8,10 12-3,-10-12 27,14 7-31,-14-7 5,18 6-13,-18-6 6,22-2-3,-22 2 18,24-4 6,-12 2 22,-1-5 11,3 2 27,-1-2 1,-1-1-2,-1-1 14,-2 0 6,0-1 0,-1-1 14,-3 0 3,-1 0-13,-2 0-23,-2-1-95,0-1 0,-4 0 0,-1 0 0,0 1 0,-1-3 0,-3 4 0,0-1 0,-1 2 0,-2 0 0,2 0 0,-3 2 0,0 1 0,2-2 0,-2 7 0,2-2 0,-2 2-186,13 2-291,-21 1-136,7 5-269,4 0-1020,2-1-1628</inkml:trace>
    <inkml:trace contextRef="#ctx0" brushRef="#br0" timeOffset="163921.6254">3304 10848 732,'3'-13'683,"-1"2"-72,1 2 20,1-2-69,-2 1-17,1-1-41,-1 1-12,2-2-53,-2 2-5,1 1-10,-3 9-27,4-19-34,-4 19-27,1-13-37,-1 13-38,3-11-47,-3 11-30,0 0-104,0 0-80,0 0 0,0 0 0,7 7 0,-4 4 0,-2 2 0,4 1 0,-3 6 0,0-3 0,1 6 0,-2-1 0,2 2 0,-2-3 0,-1-2 0,1 2 0,0-1 0,1 1 0,-2-2 0,1-1 0,-1 1 0,0-2 0,1 0 0,-1-3 0,0-1 0,2 0 0,-2-1 0,0-1 0,1 1 0,-1-12 0,0 18-202,0-18-394,0 16-56,0-16-92,-1 13-36,1-13-870,-6 11-1316</inkml:trace>
    <inkml:trace contextRef="#ctx0" brushRef="#br0" timeOffset="164570.2248">3158 11158 360,'-13'-7'795,"13"7"-120,-10-9-64,10 9-53,-5-11-91,5 11-37,2-14-61,-2 14-31,9-17-51,-1 7-22,4 0-22,3-1-26,3 1-28,2-2-15,6 2-12,1 0-19,1 1-26,0 0-21,4 1-16,-6 4-16,1-1-28,-2 2 10,2-1-12,-5 4-1,-2 0-7,0 2-4,0 0-5,-5 3-2,2 1-4,-5-2 8,2 2-12,-2 2-10,-3-3 11,0 2-1,-2-2-4,1 3-1,-8-8 1,14 11-1,-14-11 10,10 10-17,-10-10 10,9 6 8,-9-6 15,12 6 18,-12-6 1,10 2 2,-10-2-10,12-2-10,-12 2 23,12-4 29,-12 4-8,13-11 6,-13 11 9,13-11-3,-8 4 6,-1-1-12,0-1 14,0 1-4,-4 8-1,3-17 8,-3 17-90,2-17-6,-2 17 0,-4-16 0,0 8 0,0 0 0,-2 2 0,-3-2 0,1 3 0,-1 2 0,9 3 0,-20-4 0,20 4 0,-23 4 0,10 1 0,0 3 0,-1-1 0,3 4 0,-3 3 0,2-2 0,2 4 0,0-2 0,3-1 0,1 1 0,1 1 0,0-2 0,2-2 0,2 0 0,1-11 0,1 21 0,2-11 0,3-2 0,-1-2 0,2 1 0,2-2 0,-9-5 0,19 7 0,-9-5 0,3-1 0,-13-1 0,25-1 0,-12-1 0,1-1 0,1-1 0,-2 0 0,2-1 0,-3-3 0,2 0 0,-4-1 0,1-1 0,0 0 0,-3-1 0,-1-1 0,-1-1 0,0-1 0,-2 2 0,-2-1 0,-1 1 0,-1-1 0,-1 1 0,0-1 0,-3 3 0,-2 0 0,1-2 0,-3 3 0,0 0 0,-2 1 0,2 3 0,1 0 0,-4 2 0,11 3-81,-17-4-297,17 4-78,-21 4-117,12 1-159,-1 3-187,-1-2-680,0 2-1253</inkml:trace>
    <inkml:trace contextRef="#ctx0" brushRef="#br0" timeOffset="164949.9933">4275 10897 100,'-5'-10'915,"1"-1"-146,-1 2-61,1-2-45,2 3 4,-2-3-71,0 3-55,0-2-44,4 10-9,-4-16-28,4 16-45,-5-13-49,5 13-47,-3-10-49,3 10-34,0 0-55,0 0-181,0 0 0,0 0 0,0 0 0,1 17 0,1-4 0,2-2 0,0 3 0,0 2 0,0 1 0,-1 2 0,1 0 0,1 1 0,0 1 0,0-4 0,-1 1 0,0 0 0,0 0 0,0-1 0,1-2 0,-1 2 0,0-3 0,1 1 0,-3-1 0,2-2-189,-1 0-475,1-2-106,0 0-107,-2 0-919,4-3-1498</inkml:trace>
    <inkml:trace contextRef="#ctx0" brushRef="#br0" timeOffset="165644.5599">4595 11013 286,'7'-14'902,"-2"0"-94,-1 0-88,1 0-64,-2 3-21,-1-2-68,0 2-50,-2-1-58,-2 1-26,1 0-39,-1 1-67,-2 0-33,-3 2-28,0 2-22,-2 1-35,-2-1-19,-2 5-15,1 1-66,-1 1-109,-2 4 0,-1 0 0,0 5 0,-1 0 0,1 4 0,3 0 0,-2 2 0,3 0 0,1 1 0,2 0 0,1 1 0,3-2 0,1 0 0,3-1 0,1 0 0,3-1 0,1 1 0,4-4 0,1 2 0,2-2 0,2-1 0,4-3 0,0 1-68,0-2-226,1-1 7,0-1 8,0-4 9,1 0 7,0 0 13,-1 0 27,0-4 33,-1 1 38,1-2 28,-3 0 35,-1-3 11,-2 1 20,-1-2 9,-1-1 2,-1 0 24,0-2 43,-1-1 18,-2 2 35,-2 0 21,0 0 31,1 2 29,-5 9 8,6-15-9,-6 15-40,7-12-6,-7 12-7,0 0-3,8-9 27,-8 9-2,0 0-16,8 9-10,-8-9 2,4 10-6,-4-10-12,4 16-11,-4-16-9,3 18-11,-3-18-4,2 20-14,-2-20-4,1 18-7,-1-18-10,0 18-2,0-18 3,0 15-6,0-15 3,-1 14-3,1-14 7,-1 10 9,1-10-12,0 0-8,-1 13 9,1-13-9,0 0 2,0 0-2,0 0 1,0 0-2,0 0 0,0 0-5,0 0 7,-4-9-8,4 9 6,4-17 8,-2 7-9,3-2-4,1-2 7,2 0-7,1-3 4,2 1-8,1 0 9,1 2-4,1-1-2,0 3 3,4-1 2,-3 4 5,1 2-1,-1 0 15,0 1 6,0 3 30,0 2 9,-2 0-2,-2 2 13,3 1-5,-2 3-23,2-1-46,-4 3 0,0 0 0,-1 3 0,-1 0 0,-2 1 0,1-2 0,-5 4 0,2-1 0,-2-1 0,-2 2 0,0 1 0,-1-2 0,0 0 0,-3 2-313,2-1-51,-2 1-101,1-1-112,-1 1-117,3-2-139,1-12-734,0 22-1210</inkml:trace>
    <inkml:trace contextRef="#ctx0" brushRef="#br0" timeOffset="166058.3059">5403 11061 486,'4'-13'839,"0"3"-145,-4 10-37,5-15-90,-5 15-59,0-12-55,0 12-57,0 0-31,-9-5-13,9 5-20,-10 7-32,4-2-38,-3 3-37,2-2-15,1 6-35,-2 0-19,2 0-17,0 1-27,2 0-17,0 3-20,1-4-6,3 0-17,-1 1-5,2-1-10,2 0 1,1-3-11,0 3-4,2-4-4,1 1 0,1-3 3,1 1-10,1-3-5,1 0 5,0-2-9,2 1 5,-13-3-4,24-2 1,-11 1-4,-1-2 7,0 0-4,1-4 3,0 2 7,-3-4 31,0 1-3,-2-2-10,1-2 2,-4 0 1,-1-1 1,0-1 4,-2 3-5,-2-3-9,0 1-5,-2 1-12,-1 0-9,-1 2 0,0-2 0,-2 3 0,-2 1 0,2 0 0,-2 2 0,1 2 0,7 4 0,-17-4-23,17 4-83,-18 2-59,18-2-39,-18 8-58,10-1-38,0 0-40,0 0-29,3 0-76,1 2-37,0-1-30,4-8-29,-2 14-123,2-14-525,2 14-799</inkml:trace>
    <inkml:trace contextRef="#ctx0" brushRef="#br0" timeOffset="166596.9716">5686 11155 268,'9'-4'773,"-9"4"-126,11-9-15,-11 9-57,7-7-50,-7 7-34,5-9-35,-5 9-57,0 0-34,2-9-35,-2 9-35,0 0-14,0 0-30,0 0-7,0 0-13,0 0-31,-7 5-33,7-5-28,-4 13-15,4-13-10,-3 16-14,3-16-16,-1 17-11,1-17-17,1 20-7,-1-20-11,3 19-6,-3-19 1,5 16-3,-1-7-5,-4-9-7,9 15 0,-9-15-4,11 10-1,-11-10-1,15 7-4,-15-7 2,16 3-2,-16-3 8,18 0-14,-8-2 0,0-1 3,2 1-7,-2-4 2,-1 1-4,4-1-1,-3-4-11,-1 3-5,1-2 2,-2-1 8,-2 1 6,1 1-4,-1 1 3,-1-1 1,-5 8 3,8-15-1,-8 15-2,5-9-1,-5 9-3,5-8 3,-5 8-3,0 0 7,0 0-1,0 0 5,0 0-4,3 11 4,-3-11-3,1 13 3,-1-13 0,2 13 2,-2-13 1,4 14 11,-4-14-22,5 17 5,-1-9 3,-4-8 7,9 13 4,-9-13 4,13 11 2,-6-6 1,-7-5-3,20 5 8,-20-5 7,21 0-23,-21 0-9,26-3 0,-13 1 0,1-3 0,1-1 0,-2-1 0,1 0 0,-1-2 0,-2 0 0,-1-2 0,-1 0 0,-1-1 0,-3-1 0,0-2 0,-2 4 0,-3-3 0,0 1 0,-3 1 0,1 1 0,-2-1 0,-1 3 0,0-1 0,-3 2 0,-1 0 0,1 3 0,1 0 0,-2 1 0,9 4 0,-19-3 0,8 6-419,0 1-428,-2 1-340,3 0-625,-2 3-1513</inkml:trace>
    <inkml:trace contextRef="#ctx0" brushRef="#br0" timeOffset="167545.6071">6868 11094 808,'0'0'746,"-7"-9"-37,7 9-20,-3-9-35,3 9-25,-4-9-99,4 9-46,0 0-61,-5-10-56,5 10-68,0 0-43,0 0 33,0 0-17,0 0-34,5 7-32,-5-7-15,6 16-36,-2-8-21,-1 3-24,-1 0-108,2 0-2,0 0 0,0 0 0,-2 0 0,-1 0 0,2 0 0,-3-11 0,3 18 0,-3-18 0,2 20 0,-2-20 0,1 12 0,-1-12 0,2 12 0,-2-12 0,0 0 0,-2 13 0,2-13 0,0 0 0,0 0 0,0 0 0,0 0 0,0 0 0,-9-3 0,9 3 0,0-13 0,0 13 0,4-21 0,0 5 0,1 3 0,0-1 0,4-6 0,0 3 0,2 0 0,1 2 0,0-1 0,3 2 0,-1 1 0,3 1 0,-1 2 0,3 1 0,-4 3 0,2 2 0,-1 3 0,0 1 0,-3 1 0,2 3 0,-2 2 0,0 1 0,-4 1 0,0 1 0,0 0 0,-4 2 0,-1-1 0,0 1 0,-2 0 0,0 1 0,-1-2 0,0 3 0,-1-13-77,0 20-266,-1-8-58,1-12-88,0 16-136,0-16-112,0 18-187,0-18-535,1 13-1076</inkml:trace>
    <inkml:trace contextRef="#ctx0" brushRef="#br0" timeOffset="167969.3469">7421 11105 228,'0'0'815,"-5"-15"-172,1 6-14,4 9-59,-9-12-57,9 12-50,-10-8-19,10 8-32,-11-1-12,11 1-39,-12 4-16,12-4-36,-10 10-41,5-3-31,0 2-39,5-9-23,-6 20-27,4-11-23,2 4-15,-1-2-27,2 0-15,0 2-13,0-2-10,3 0-10,0 0-6,3-1-4,0-2-7,2 0-3,0-2-2,2-1-12,1 1-17,0-5-14,2 2-15,-2-3-8,4 0-16,-2-3 0,2-1-2,0 1 13,-1-3 2,-1-2 21,1 2 0,-2-4 11,3 0-20,-6-2 31,3-1 1,-3 0 12,-3 0-5,1 0 10,0-2-2,-3 2 17,-1 1 27,-2 0 22,1 3 24,-1-2 11,-2 11 3,4-14-14,-4 14-13,0 0 15,0 0 45,0 0-3,0 0-84,0 0-53,0 0 0,0 0 0,-6 10 0,6-10 0,-4 15 0,4-15 0,-1 15 0,1-15 0,0 18 0,0-18 0,2 17-127,-2-17-236,3 14-39,-3-14-45,6 15-81,-6-15-67,8 17 8,0-12 63,-1 2-86,2-2-656,3-3-875</inkml:trace>
    <inkml:trace contextRef="#ctx0" brushRef="#br0" timeOffset="168576.9662">7835 11136 706,'0'0'657,"4"-15"-82,-4 15-5,3-11-44,-3 11-19,2-12-30,-2 12-56,0 0-73,4-11-23,-4 11 27,0 0-32,0 0-22,0 0-15,11 6-44,-11-6-24,8 10-22,-8-10-13,8 14-32,-3-6-19,0 1-20,-5-9-23,6 17-17,-2-9-13,-4-8-11,7 16-6,-7-16-10,4 14 3,-4-14-17,4 12 1,-4-12-4,3 10 0,-3-10 1,0 0 0,4 11-2,-4-11 0,0 0-4,0 0 1,0 0-5,0 0 1,0 0-4,0 0-2,-3-11 2,3 11-5,3-17 4,-2 5-3,2 1-1,-1-6 0,3 2 5,1 1-7,1-1 9,1 1-7,1 0 3,0 1-2,4 3-3,-2-2 4,2 4-2,0 1 4,2 3-2,-2 2 3,0 1 7,2 3 13,0 1 2,0 2 9,0 2 12,0 1-4,-1 3-12,1 2-27,-2-1 0,0 2 0,-2 0 0,-2-2 0,1 1 0,-2-1 0,0 1 0,-3-2 0,1-1 0,-1-1 0,-1-1 0,-4-8 0,5 15 0,-5-15 0,3 11 0,-3-11 0,0 0 0,-3 12 0,3-12 0,0 0 0,0 0 0,0 0 0,-11-2 0,11 2 0,-5-8 0,5 8 0,-5-16-16,5 16-13,0-21 3,1 8 3,0-2 1,3-2 7,1 2-3,0-1 8,3-2 0,1 1 1,2 3 1,0 0 0,3 0 3,-3 6 2,2-1 2,1 4 7,-1 0 17,1 3 31,-1 2 7,1 2-2,0 2-59,0 1 0,-1 3 0,-3 0 0,1 1 0,-2 1 0,-1 1 0,1 1 0,-4 1 0,0-1 0,-1-1 0,-1 1 0,-2-1 0,0 1 0,-1-12 0,1 21 0,-1-21-12,-1 18-315,1-18-73,-1 16-35,1-16-105,-1 14-90,1-14-36,0 12-32,0-12-727,3 8-1032</inkml:trace>
    <inkml:trace contextRef="#ctx0" brushRef="#br0" timeOffset="169082.6539">8713 10961 537,'1'-18'759,"-1"-1"-139,0 1 6,0 0-56,-1 1-36,0 1 14,-1 3-34,1 0-42,0 2-46,1 11-28,-1-16-95,1 16-14,0-14-18,0 14 37,0 0-37,0 0-32,0 0-10,11 5-15,-6 4-151,2 3-63,-2 2 0,1 2 0,-1 4 0,2 1 0,-1 1 0,0 1 0,0-1 0,-3 1 0,1-2 0,0 1 0,-3-5 0,2 2 0,1-3 0,-3 1 0,0-4 0,0 1 0,-1-14 0,2 21 0,-2-21 0,1 18 0,-1-18 0,1 14 0,-1-14 0,0 0 0,3 11 0,-3-11 0,0 0 0,0 0 0,0 0 0,12-6 0,-5 1 0,-2-3 0,4-1 0,-1-2 0,3 0-45,0-1-62,1-1 6,4 0 15,-3 1 13,3 1 15,-3 3 10,2-1 22,-2 2-8,2 2 7,-3 2-1,-1-2 13,2 5-1,-13 0 18,22 0 20,-12 2-7,-1 3 23,0 0 21,-9-5 19,11 10 14,-11-10 7,8 12 6,-8-12 5,4 14-66,-4-14-44,-1 16 0,1-16 0,-7 17 0,1-9 0,-1-1 0,-3 3 0,0-2 0,-2-1 0,-2 2 0,2-1 0,-4-1 0,2 0 0,-1 0 0,1-2 0,0 1 0,2 0 0,1-2 0,-2 0 0,3 0 0,10-4 0,-19 5-209,19-5-269,-17 3-144,17-3-153,-14 2-202,14-2-647,0 0-1281</inkml:trace>
    <inkml:trace contextRef="#ctx0" brushRef="#br0" timeOffset="169697.2794">9169 11205 620,'0'0'790,"21"-3"-95,-21 3-54,18-4-45,-8 0-58,-1 2-33,1-2-88,-1-1-20,1-1-55,0 0-22,3-1-33,-1-2-34,-2 1-25,3 0-29,-4-2-35,1 0-28,-1 1-5,-2-2-25,-1 2-20,-1 0-17,-1 1-9,-4 8-9,6-16-7,-6 16-7,0-13-9,0 13-5,-3-9-4,3 9-4,0 0-3,-12-7-2,12 7-2,-9 4-2,9-4 3,-13 10 4,13-10 11,-10 14 11,4-5 10,3 2-1,-1-1-3,0 2-9,0 0-6,2 0-2,0 0-5,2 1-5,0-13-2,0 24-6,3-15-27,-2 3-27,4-3-31,-1 0-35,2-2-33,-6-7-34,12 12-24,-12-12-37,17 6 8,-17-6-34,15 2 24,-15-2-13,18-2 25,-8-1-4,-1-1 23,0-1 35,-3-1 20,1-1 32,0-2 22,-2-2 29,1-1 30,-3-1 33,1-1 29,-1-2 9,1-1 48,-2 2 48,3-2-15,-4 1 39,3 2-8,1 0 39,-1 2-25,0 3 10,0-1-29,4 3 48,-8 7-34,14-8 7,-14 8-10,15 1-7,-6 3 6,-1 1-1,-1 3-7,2 3 5,-2 1 5,-1 1 4,-2 1 11,0 0-12,-2 1 13,2 2-68,-4-5-93,0 1 0,0 0 0,-2-1 0,0-1 0,1 0 0,1-11 0,-2 16 0,2-16 0,-3 13 0,3-13 0,-4 8 0,4-8 0,0 0 0,0 0 0,0 0 0,0 0 0,-4-12 0,4 12 0,4-19 0,-1 7 0,1-4 0,-1-1 0,5-1 0,-2-3 0,2 2 0,1-2 0,2 1 0,1 2 0,3-3 0,2 2 0,-1 4 0,0-1-562,4 0-137,-2 5-115,0 2-268,4 0-512,-1 0-1245</inkml:trace>
    <inkml:trace contextRef="#ctx0" brushRef="#br0" timeOffset="171030.7494">10330 10914 132,'0'0'610,"0"0"-120,15 0-82,-15 0-20,0 0-33,15 0-35,-15 0-13,12-4-1,-12 4-16,10-4 0,-10 4 8,11-4-35,-11 4 12,11-3-25,-11 3 15,0 0-33,10-5 1,-10 5-45,0 0-16,0 0-25,0 0-11,0 0-33,0 0 1,0 0-3,-3 12-3,-3-4 8,-3 1 35,0 3-52,-1 0-9,2 2-7,-3 0-12,3 0-12,1 1-7,1-1-5,0 0-4,3 1 2,1-2 0,2-1 1,0-12-5,4 21 2,1-12-12,2-1-2,2 1-6,3-3 1,2 1-6,0-3 0,2-1-2,1 0 1,-2-3-14,1 0 12,3-3 3,-1 1-18,-3-1-7,2-2-1,-3-2-11,1 2-1,-3-2 26,-1-1-48,-1-1 1,-3-1 1,-2 1 6,-1-1 7,-4 10 0,4-17 6,-4 17-8,-4-15 15,4 15 4,-11-14 2,11 14 5,-15-8 15,6 4-13,9 4 7,-19-3-4,19 3 7,-18 1-7,18-1 1,-16 4 0,16-4 2,-11 6-8,11-6-1,0 0-16,-2 11 11,2-11-48,6 5-4,-6-5-46,18 7-2,-18-7-53,23 2-7,-9-2-28,2-1 7,3 1-2,1-3-2,-1 0-17,4-2 4,0-1 0,0 0 5,-2-1 2,-1 0-11,2-2-4,-4-1 25,1-1 29,-1 0 29,-3-3 31,-2 0 10,1 0 26,-4 0 19,0-3 18,-2 2 37,-2-1 29,-2 2 20,0-4 27,-3 1 30,1 3 42,-4-3-14,1 0 58,-1 1 10,-1 0 3,0 2 26,0 1-29,-1 0 25,0 2-27,1 2 17,-2-1-11,5 10-26,-5-14-14,5 14-5,-6-8-7,6 8 14,0 0 37,0 0-8,-12 8-39,12-8 21,-6 18-13,5-5 27,1 5-40,-2 0 18,2 2-19,0 6-13,0-1-22,0 4-116,0 0 0,0 5 0,3 2 0,1 7 0,2-1 0,-3 3 0,0 1 0,3 0 0,-3-1 0,3 1 0,-1-1 0,0-1 0,-1 2 0,1-2 0,-1-1 0,-2-7 0,1 1 0,-1-3 0,2 1 0,-4-3 0,1-3 0,-1 0 0,0-4 0,1 2 0,-1-4 0,2 3 0,-2-6 0,1-1 0,2 1 0,-1-3 0,2-2 0,0 1 0,2-3 0,2-1 0,0 0 0,1-5 0,2 2 0,1-3 0,-1-1 0,3-2 0,-1 0 0,1-3 0,0 0 0,1-2 0,1-2 0,-1 0 0,0-1 0,1-1 0,-4-1 0,0-1 0,-1-2 0,-3-1 0,0 1 0,-2-2 0,-5-2 0,-1 2 0,-2-4 0,-6-2 0,-2 0-7,-6-3-71,-3-1 29,-5-3-22,-4 0 36,-3 1-22,-2 0 37,-1 1-24,1 0 39,0 2-30,3 1 37,4 2-28,3 2 34,3-2-28,2 1 30,3 2-34,3 1 37,4-1-37,2 1 35,4 2-56,3-1 11,4-3-98,1 2-61,6-1-71,3 0-39,7-2-84,2 0-142,4 4-79,7-3-143,3 3-677,0-2-1037</inkml:trace>
    <inkml:trace contextRef="#ctx0" brushRef="#br0" timeOffset="171819.2666">11740 11131 480,'-5'-14'785,"5"14"-160,-4-13-36,4 13-30,-1-17-31,1 17-87,-8-18-31,6 9-50,-1 0 7,-2 1-55,1 0-16,0 0-44,-3 2 0,0-1-26,7 7-30,-11-10-23,11 10-14,-18-4-7,18 4 1,-17 1-5,9 4-10,-3 3-16,2 1-15,-1 3-12,2 0-14,-1 2-17,3 1-11,-2 2-7,6 0-24,-3-2-22,3 2 0,2-4 0,2 4 0,0-1 0,3-2 0,2-1 0,2 1 0,0-3-74,3-1-44,1 0-72,0-3-25,1 1-21,1-4-15,3 0-13,-2-2-15,0-2 13,2-1-20,0-2-17,0-3 5,-3 0 1,4-3 8,-1-1-4,-1-2 18,2-3 31,-6 1 56,3-6 30,-3 2 38,-2-2 28,1-5 41,-5 3 36,1-2 62,-5-1 48,4 0 46,-5-1 16,0-2 69,-2 4-46,-2-2 65,2-1-4,-5 3-11,0 0 14,1 1-1,-1 2-11,1 4 9,0 3 28,2-1-78,-2 5-3,4 10-68,-6-14 62,6 14-28,0 0 47,0 0-45,-8 10 5,7 0-47,1 3 4,0 4-11,0 3-2,1 5-5,0-1 2,0 5-90,3-3-12,-2 1 0,0 1 0,2-2 0,0 0 0,-2 0 0,2-2 0,-1-2 0,1-2 0,-2-5 0,1 2 0,-1-3 0,2-2 0,-3 0 0,-1-12 0,4 17 0,-4-17 0,3 13 0,-3-13 0,0 0 0,0 0 0,0 0 0,0 0 0,14-5 0,-14 5 0,8-16 0,-5 7 0,5-4 0,-4-3 0,3 1-4,2-2-28,0 0 7,0 0 5,0 1 0,0 3 7,0 0 0,0 2 1,2 1 2,-2 2 2,2 2 2,-11 6 0,20-5 2,-20 5 1,19 2 3,-8 3 4,-3 0-4,4 3 4,-3 1 1,0 2-4,-3 0 8,0-1-5,2 2 3,-4 0-5,1 0-50,-1 0-77,0-2-79,2 2-77,-4-2-52,1 1-51,3-1 1,0 0-121,1-2-53,2 2-37,0-3-81,0-1-59,3-1-274,-1-2-612</inkml:trace>
    <inkml:trace contextRef="#ctx0" brushRef="#br0" timeOffset="172245.9983">12508 11168 486,'13'-12'559,"-3"3"-90,3-3-24,-3-2-29,2-2-12,-5 4 14,2-3-28,-2 1-34,-2 0 30,1 1-49,-4 1-16,-1 1-56,-1 11 5,-1-21-20,1 21-18,-8-15-26,8 15-3,-12-11-9,12 11-2,-18-2 7,18 2-29,-23 2-16,13 2 1,-4 3-19,1 0-17,2 1-20,-1 2-20,1 0-15,-1 0-10,3 2-9,1 0 0,2 0-16,0-3-5,2 1-4,2 0-20,2-10 0,-2 17 0,2-17 0,6 17 0,1-10 0,-2-1-8,-5-6-64,17 9-13,-17-9-29,18 6-21,-18-6 1,21 0-6,-21 0 15,20-6 8,-9 4-12,0-4 39,0 1-2,-1-1 37,-4-2-11,3 1 36,-2 0-12,0 0 27,0-1-11,-7 8 41,9-12-1,-9 12 20,6-9-13,-6 9 17,0 0 29,0 0 21,0 0 10,0 0 1,0 0-3,8 11-19,-8-11 3,-1 15-12,1-15-18,0 17-7,0-17-11,0 15-6,0-15-6,1 19-4,-1-19 2,1 17-82,-1-17-53,5 16-45,-5-16-47,4 13-53,-4-13-49,4 10-11,-4-10-65,9 6-17,-9-6 6,10 3-37,-10-3-81,13-4-41,-13 4-19,12-8 40,-4 3-244,-1-2-299</inkml:trace>
    <inkml:trace contextRef="#ctx0" brushRef="#br0" timeOffset="172561.8113">12738 11111 1403,'6'-14'321,"-2"0"-6,1 1-26,-1 2-12,0-1 5,-1 0 15,2 3 16,-5 9-4,7-17-16,-7 17-57,4-12-5,-4 12-8,6-8 15,-6 8-35,0 0 3,0 0-32,15 5 10,-15-5-34,8 14 24,-5-4-23,1-1 7,0 3-4,-2-1-13,0 3 6,2-2-28,-2 0 1,0 2-2,0-2-16,0-1 5,-1 1-3,0-1-24,-1-11-15,1 20-12,-1-20-10,2 14-3,-2-14 12,2 12 26,-2-12 22,0 0-13,0 13-33,0-13-54,0 0 0,0 0 0,0 0 0,0 0 0,6-7 0,-6 7 0,3-13 0,2 2 0,-3 0 0,4-3 0,-1-1 0,-1 0 0,3-2 0,-3 3 0,6-2 0,-4 2 0,1-2 0,-1 4 0,2 1-30,-1-2-144,-1 4-40,0 2-55,2-1-10,-2 2-44,-6 6-7,11-6-58,-11 6-66,12-3-38,-12 3-32,0 0-39,15 3-157,-15-3-351,17 4-688</inkml:trace>
    <inkml:trace contextRef="#ctx0" brushRef="#br0" timeOffset="172992.537">13216 11018 175,'0'0'689,"14"-1"-133,-14 1-68,10-4-25,-10 4-52,9-7 11,-9 7-34,6-6-20,-6 6-47,0 0-27,0-15-18,0 15-3,-6-9-39,6 9 11,-9-8-39,9 8 14,-13-4-20,13 4-3,-18-2-27,18 2-14,-21 4-9,8-1-7,3 3-12,-2 1-13,1 0-9,0 3-21,-1-1-15,3 1-15,1 0-7,0 1-15,2-3-3,1 2-2,1 0-4,4-10-8,-4 15 1,4-15-4,0 15-3,0-15-5,6 13 7,-6-13-2,9 8-7,-9-8-19,16 7-30,-16-7-30,17 4-26,-17-4-16,19-1 10,-8-2-26,1 0 26,-2 0-8,1 0 25,1-2-5,-1-1 36,1-1-10,-3-1 42,-1 0-19,-1 2 28,0-3-17,0 2 32,-3-1-5,3 0 42,-7 8-10,6-9 20,-6 9-23,8-8 14,-8 8-18,0 0 51,0 0 43,0 0-32,0 0-2,11 5-14,-11-5-12,4 10-6,-4-10-9,2 12 2,-2-12-19,2 13-3,-2-13-5,5 13 2,-5-13-37,5 13-73,-5-13-41,4 11-72,-4-11-36,3 11-49,-3-11-59,6 10-71,-6-10-53,9 8-19,-9-8-10,14 6-30,-14-6-79,15 3-296,-15-3-482</inkml:trace>
    <inkml:trace contextRef="#ctx0" brushRef="#br0" timeOffset="173566.1842">13672 11018 220,'11'-12'744,"-2"3"-144,-2-3-57,2 2-59,-4-3-34,-1 3-11,0 1-62,-3-3-19,-1 12-44,0-17-3,0 17-34,-5-15-1,5 15-45,-6-10 14,6 10 1,-12-4-16,12 4 0,-15 3 5,15-3 0,-17 9-7,9 0-20,-3 0-7,1 4-13,3-1-2,-3 3-51,5-1-135,-4 2 0,2-1 0,1 0 0,1 0 0,-2 2 0,3-3 0,1 1 0,1-1 0,0-2 0,2 0 0,0-1 0,4-1 0,-1 1 0,1-3 0,3 1 0,2-1 0,0-3 0,2-1-114,0 1-137,0-2-36,3-1 4,-1 0-41,1-2 34,-1-2 0,1 1 14,0-3 12,2-1 1,-1 1 7,-4-4 17,5 0 39,-1-2 18,-1-4 31,-1 0 25,-1-1 27,-1-2 13,0 0 17,-1-2 10,0-3 21,1-4 6,-3 2 15,1-3 30,-3 3 16,0-1 36,-2 1 25,0-2 15,0 2 33,-2-3-9,-1 3 4,-1 2-5,0 0 28,0 2-12,-1 2 33,0 0-20,0 1 37,-1 0-25,0 5 21,0 0-20,0 0 1,2 2-40,0 10-17,-4-13 33,4 13 44,0 0 11,0 0-11,0 0 2,-8 11 16,6 1-38,2 5 21,-2 2-95,1 1-97,1 5 0,-1 4 0,0-3 0,1 7 0,-2 1 0,2-6 0,-2 2 0,4-3 0,-2 2 0,0-2 0,2 1 0,-1-3 0,0-1 0,0 1 0,1-2 0,2-4 0,-4-1 0,4-1 0,-3-1 0,0-3 0,3-1 0,-2 0 0,-2-12-415,2 19-19,-2-19-57,5 13-127,-5-13-122,1 12-156,-1-12-563,0 0-1078</inkml:trace>
    <inkml:trace contextRef="#ctx0" brushRef="#br0" timeOffset="173766.0655">13717 11082 840,'0'0'843,"-8"-14"-176,8 14-111,0-13-47,0 13-59,6-11-13,-6 11-68,13-12-35,-6 7-46,7-1-38,-1 0-49,1 1-11,3 0-54,-1 1-8,3 0-49,0 0 2,0 0-33,2 1 26,0 1-84,0 0-51,-2-1-97,2 2-46,-3-2-81,3 3-87,-4-3-67,-1 3-69,-3-1-175,4-1-500,-7 1-793</inkml:trace>
    <inkml:trace contextRef="#ctx0" brushRef="#br0" timeOffset="174084.8653">14108 11001 472,'0'0'713,"0"0"-145,-9 7-48,9-7-54,0 0 7,0 0-54,0 0-36,0 0-68,11 6-21,-11-6-56,0 0-3,16-4-49,-16 4-18,16-5-44,-16 5 12,18-5-37,-9 1 11,0 0-33,1-1 9,-2 1-31,1-3 18,-9 7-30,11-9 25,-11 9-31,10-7 10,-10 7-30,6-10 14,-6 10-18,0 0 12,4-11-20,-4 11 21,0 0-29,0 0 22,0 0-18,0 0 60,-13 0-2,13 0 41,-10 11-2,10-11 5,-10 17 3,7-9-4,-3 3-6,2 2-18,0-2-8,0 2-11,0-1-11,1 0-10,2 0-6,0-1-8,-1 1-12,2-12 5,0 22-3,2-11-44,-2-11-28,5 18-41,-5-18-57,6 15-38,-6-15-75,10 13-31,-10-13-74,11 10-92,-11-10-95,15 7-74,-15-7-799,16 4-1045</inkml:trace>
    <inkml:trace contextRef="#ctx0" brushRef="#br0" timeOffset="174673.5003">14366 11030 722,'3'-9'634,"-1"-2"-76,3 2-33,0 0-47,1 2-44,2 0-31,-1 0-65,3 2-6,0 1-66,-10 4-2,19-2-48,-19 2-13,21 4-42,-10 0 6,-1 0-35,1 5-2,-1-1-35,0 2 17,-3 0-34,3 2 13,-4-3-26,-1 1 12,-1 1-22,-1-1-5,-1 1-17,-2-11 14,2 18-19,-2-18 10,-2 15-18,2-15 16,-5 14-20,5-14 11,-6 13-11,6-13 17,-7 7 5,7-7 13,-9 8-1,9-8 6,0 0 9,-9 4 1,9-4-14,0 0 1,0 0-21,0 0 9,-2-9-13,2 9-4,8-13-10,-1 5-8,2-1-3,0 0-29,3-1-40,1-1-22,3 1-24,2-3 4,0 1-32,4-3 24,0 1-25,3-1 43,-2 1-12,2 0 40,-3-1-5,-2 3 41,-1 1-12,-4 0 25,1 0-11,-3 2 47,-4 0-13,1 1 25,-4 1-14,0 0 20,-6 7-24,5-11 22,-5 11-27,0 0 25,0 0-25,0 0 27,-2-11-14,2 11 24,0 0-15,0 0 23,-5 12-15,5-12 18,-1 15-24,1-15 14,0 22-20,1-9 15,1 0-20,-1 2 16,1 2 7,2-1 31,2 1 2,0 3 12,2-3 14,-3 1 31,5-1 20,-1 1 4,-1-2 9,1-1 17,-2-1 21,0-3-128,1 1-73,-1 0 0,-2-3 0,0-1 0,-5-8 0,4 14 0,-4-14 0,2 11 0,-2-11 0,-5 9 0,5-9 0,-11 5 0,11-5 0,-17 4 0,17-4 0,-23 5 0,12-4 0,-3-1 0,1 1 0,-5 0-615,1 0-238,-3 2-323,1-2-576,-2-1-1442</inkml:trace>
    <inkml:trace contextRef="#ctx0" brushRef="#br0" timeOffset="175892.4503">1104 12082 375,'0'0'707,"-3"-18"-90,-1 8-25,4-1-40,-2 1-31,0-1-26,0 0 8,-1 0-32,1 2-2,-2-1-18,4 10-38,-2-17-38,2 17-19,-4-13-45,4 13-28,-4-11-59,4 11-12,0 0-6,0 0-148,0 0-58,0 0 0,0 0 0,5 14 0,-2-4 0,-1 2 0,2 3 0,-1-1 0,0 3 0,0 0 0,2 2 0,-3-1 0,1 0 0,1 0 0,-4 0 0,2 0 0,2-1 0,-1 0 0,-3-2 0,2 2 0,0-3 0,0 1 0,-2-2 0,3-2 0,-3 3-25,0-14-506,-3 22-69,3-22-78,-4 19-63,0-8-89,4-11-688,-10 13-1149</inkml:trace>
    <inkml:trace contextRef="#ctx0" brushRef="#br0" timeOffset="176269.2243">913 12266 8,'-2'-10'742,"2"-1"-153,-2 1-84,4-2-39,-2 0-79,4-2-44,3 1 14,2 0-51,4-3-24,1 4-27,3 0-27,0 3-27,1-1-40,2 3-35,-2 3 6,2 0-19,-2 4-19,1-3-8,0 6-14,0 0 0,-2 1-6,2 1-4,-2 0-6,3 2 4,-2-2-20,-4 2 8,4 0-6,-3 0 15,3 0-16,-4-1 5,4-1-15,-3-2 9,2 1-12,-2-1 12,1-3 4,-1 0-16,2-3 1,0 1 4,-1-2-7,-2-2 10,1 0 18,-2-1 1,1 0 19,-5-2-4,2 0 9,-3-1-3,-4 0 1,0 1-3,-4-2 3,0 11-13,-2-19 13,-1 10-13,-3-2 5,0 3-6,-4 1-16,1 1-20,-1 0 1,-3 2-10,1 2-1,-3 2-8,2 0 4,-3 3-12,1 1-10,-1 1-72,3 5-64,-2 0-71,1 2-60,-1 0-61,6-1-43,-1 1-125,3 3-77,-2-3-118,5 2-659,1-3-961</inkml:trace>
    <inkml:trace contextRef="#ctx0" brushRef="#br0" timeOffset="176844.8638">2064 11993 294,'0'0'898,"0"-22"-162,0 22-74,0-19-42,0 19-58,0-17-48,0 17-58,-1-13-56,1 13-58,0-12-64,0 12-51,0 0-32,0 0 0,0 0 6,0 0-17,0 0-42,4 11 10,-4-11-31,3 23-10,-1-8-13,1 2-29,-2 0-2,3 0-13,-3 0-18,2 2 0,-2-1-7,0-2-6,2 2-6,-2-1-2,2-1-2,-2-1-6,0-1 2,2-3-3,-2 1-1,-1-12-3,3 18-4,-3-18-17,2 15 2,-2-15-2,2 12-3,-2-12-8,0 0-6,6 10-6,-6-10-2,0 0-13,0 0-7,0 0 36,14-5-47,-14 5 0,10-11 5,-2 5-1,1-2 11,0 0 7,1-3 2,3 2 10,-2 0 2,4 0 5,0 1 4,1 1 7,-2 0 3,3 0 3,-2 3 6,2 1 0,-2-1 1,-1 3-1,-1 1 4,1 1 5,-14-1 12,21 4 5,-11 0 7,-10-4 13,11 7 8,-11-7 11,7 11 34,-7-11 3,0 13 3,0-13-10,-7 14-10,1-6-5,-2-2-9,-3 3-6,-1-1-11,-2 2-4,0-3-8,-3 0 0,2 1-9,-4-1 5,1 2-18,-1-3 3,5-2-3,-3 3-5,2-2-2,-1-2-27,2 1-48,2-1-61,1 1-69,1-1-88,10-3-71,-18 1-124,18-1-144,-10 3-104,10-3-779,0 0-1142</inkml:trace>
    <inkml:trace contextRef="#ctx0" brushRef="#br0" timeOffset="177249.6186">2554 12284 553,'0'0'786,"15"-2"-87,-15 2-86,17-4-62,-7-1-54,0-1-60,1 1-63,2-2-54,2-1-35,0-1-30,0-1-1,3 0-45,-2 0-26,0-1-31,0 1-26,-3 1-21,-1-1-24,1 2-3,-3-2-7,-1 1-7,-1 1-8,-1 1-9,0-3-14,-7 10 4,7-15-14,-7 15 3,2-12-1,-2 12-13,-3-11 3,3 11-6,-8-6 1,8 6 6,-15-4-16,15 4 0,-20 4-4,6 0 13,-1 2-3,0 0-9,1 3-2,-1 0 10,2 2 43,-2 2 22,4-2 42,2 1 4,2 0 12,3-2 27,2 2-8,2-12-5,0 19-7,2-7-14,2-3-114,2-1-7,1 1 0,2-1 0,2 0 0,1-3 0,0 1 0,2-1 0,1-2 0,0-1 0,-2 0 0,2-1 0,-1-1 0,0 0 0,0-1 0,0 0 0,-1 0 0,0-1-105,-1-1-240,0 0-81,-1 1-69,0-3-161,-1 3-174,0-5-856,-1 2-1361</inkml:trace>
    <inkml:trace contextRef="#ctx0" brushRef="#br0" timeOffset="178085.0943">4202 12153 750,'8'-9'638,"-8"9"-32,4-8-49,-4 8-41,4-10-45,-4 10-43,0 0-31,1-12-47,-1 12-43,0 0-37,-4-10-32,4 10-34,-8-6 4,8 6-35,-14 0-2,14 0-34,-15 3 1,4 1-22,0 0-10,2 1-14,-2-2-4,1 6-14,-1-2-15,3 0-3,-1 0-13,2 0-6,-2 0-3,4 0-2,0 0-3,5-7-16,-6 14 12,6-14 12,-2 12-27,2-12 9,4 10-9,-4-10 4,10 11-6,-1-6-1,0 1-4,3-2 6,0 2-6,3-2-2,0 1 9,-1 0-5,1 0 2,1-1-4,-1 2 5,-2-2 7,-2 1-13,1 0-10,-3-1 3,0 0-2,-9-4 7,15 7-5,-15-7 10,10 9-4,-10-9 9,5 6-10,-5-6 11,0 0-8,-5 12 0,5-12 8,-11 9 4,3-5-1,-3 0 0,0-1-7,-4 0 4,-2 1-1,0 0-8,-3-2 6,1 0-1,-3 1-3,2-3 3,-2 0-8,2 0 8,-1 0-11,0 0 9,0-2-7,2 1 4,0-2-6,1 2-2,1-2-43,2 1-59,2-1-56,-1 0-59,4 0-80,10 3-65,-16-6-140,16 6-105,0 0-144,-7-6-690,7 6-1061</inkml:trace>
    <inkml:trace contextRef="#ctx0" brushRef="#br0" timeOffset="178381.9176">4404 12172 379,'8'-10'826,"-2"1"-93,-2 0-25,0-1-60,-2 2-58,-2 8-42,6-20-47,-6 20-17,2-18-22,-2 18-30,3-16-53,-3 16-26,1-14-28,-1 14-39,1-11-42,-1 11-51,0 0-93,3-10-100,-3 10 0,0 0 0,5 10 0,-5-10 0,4 19 0,-3-9 0,3 4 0,-2 2 0,1 1 0,0 0 0,-1 1 0,2-1 0,-1 0 0,0 0 0,0 1 0,-1-1 0,1-1 0,-1 0 0,1-1 0,1-2 0,0-1 0,-2 0-289,2-3-192,1 0-50,-1-1-66,1 1-80,-5-9-40,10 12-179,-10-12-369,12 5-872</inkml:trace>
    <inkml:trace contextRef="#ctx0" brushRef="#br0" timeOffset="178892.5956">4722 12183 777,'3'-15'651,"-2"2"-60,0 1-49,-1 0-19,-1 0-72,0 2-15,-2-2-25,-2 2-56,0 1-38,-1 2-13,-2-1-21,-2 1-21,-2 5-3,1-1-23,11 3-12,-27 0-8,12 4-1,-1 2-30,-1 4 9,1-1-12,-2 3-22,3 1 1,0 1-26,2 1-17,-1 2-115,3 0-3,4 2 0,-2-5 0,4 1 0,1 2 0,1-3 0,3 1 0,2-1 0,2-1 0,2-1 0,3 0 0,1 0 0,3-3 0,2-1 0,3 0 0,1-4 0,4 1 0,-2-1 0,-1-3-164,3-1-24,-1 0 7,0-1-14,-1-2 39,4 1-2,-3-2 44,0 0-5,1-3 32,-2 3-8,-2-3 30,0 0-8,-4-2 34,-2 3-16,0-4 33,-2 3-17,-2-3 32,-1 3-21,0 0 27,-3 0-10,0 0 31,-5 7-19,6-11 22,-6 11-20,0 0 31,2-11 8,-2 11 6,0 0 17,0 0 1,0 0 18,-8 5-1,8-5-4,-4 9 3,4-9-11,-4 13-6,4-13-8,-1 13-1,1-13-23,0 14 1,0-14-6,3 13 1,-3-13-10,7 13-3,-7-13-2,13 12-10,-4-8 11,1 0-8,1-2 0,2 0-23,0 0-32,3-2-14,-2-2-43,3 2-9,-1-3-53,0-2-7,0 1-58,0-1-3,-1-2-67,0-1-74,-2 1-63,-1-2-31,1-1-73,-4-2-105,3 1-462,-5-2-727</inkml:trace>
    <inkml:trace contextRef="#ctx0" brushRef="#br0" timeOffset="179191.4143">5037 12051 567,'-14'3'674,"3"1"-91,2-1-10,9-3-46,-13 7-13,13-7-45,-9 8-20,9-8-74,0 0-8,-2 11-58,2-11-15,8 5-38,-8-5-5,13 2-13,-13-2-19,18-1-20,-6 0-9,0-2-25,3-1-18,-2-3-12,1 2-25,0 0-3,-1-3 4,-2 2-8,0-1 6,-2-1-37,-2 2-13,0-2-40,-7 8-19,7-15 0,-7 15 0,2-13 0,-2 13 0,-3-13 0,3 13 0,-9-8 0,9 8 0,-13-4 0,13 4 0,-16-1 0,16 1 0,-20 2 0,10 1 0,-1 2-105,-2 2-111,1 3-38,1 0-61,-1 1-84,3 2-54,-1-2-121,1 4-80,3-2-123,2 1-636,-1-1-1017</inkml:trace>
    <inkml:trace contextRef="#ctx0" brushRef="#br0" timeOffset="179498.2241">5381 12287 406,'0'0'821,"3"-8"-95,-3 8-71,2-13-39,-2 13-42,0-12 6,0 12-87,-2-11-10,2 11-26,0 0-36,0-16-44,0 16-45,0 0-45,2-11-43,-2 11-18,0 0 24,0 0-7,0 0-243,3 12 0,-3-12 0,4 22 0,-1-7 0,-1 2 0,2 6 0,0 2 0,1 4 0,-1 2 0,2 3 0,-2 0 0,0 0 0,-1 1 0,-1 2 0,1-3 0,-3 1 0,1-2 0,-1-5 0,0 1 0,0-3 0,-1 0 0,-1 0 0,0-4 0,1-2 0,-1-2 0,1-3 0,0 0 0,-1-3 0,1-2 0,1-10-434,-1 16-297,1-16-116,-3 10-138,3-10-658,0 0-1307</inkml:trace>
    <inkml:trace contextRef="#ctx0" brushRef="#br0" timeOffset="179807.0347">5407 12315 756,'2'-19'712,"0"1"-99,1 1-47,4-1-68,2 0-51,0 2-13,4 2-31,1 1-21,1 1-51,3 2-2,3 3-37,-2 1-1,1 3-8,1 2-18,-2 1-5,0 3-27,0-1-15,-3 3 27,0 2-59,-2 0 10,0 1-48,-3 1-45,-4 0-103,-2 2 0,-1-2 0,-3 1 0,-2 2 0,-3-2 0,-1 2 0,-2 0 0,-2 0 0,-3 0 0,-1 0 0,-2 1 0,1-1 0,-1-1 0,1-1 0,1 0 0,-1 0 0,2-3 0,0 2 0,0-2 0,4-1-11,-1 0-340,2-1-62,7-5-73,-11 8-102,11-8-107,0 0-156,-5 9-670,5-9-1153</inkml:trace>
    <inkml:trace contextRef="#ctx0" brushRef="#br0" timeOffset="180121.8421">5802 12242 63,'8'-12'954,"-2"0"-194,1 2-66,-2 0-39,0 1-41,-1 2-14,-4 7-62,8-15-37,-8 15-32,6-12-60,-6 12-60,6-9-27,-6 9 4,0 0-17,0 0-34,13 1 12,-13-1-221,9 13-66,-5-5 0,-1 3 0,0 3 0,1 2 0,0 2 0,0 2 0,1 4 0,-2 1 0,0 0 0,0 1 0,-1 0 0,1 2 0,-1 0 0,0-2 0,-1 3 0,0-3 0,-1 1 0,0-2 0,0-1 0,-1-2 0,1-2 0,-1-1 0,1 0 0,0-2 0,-2-3 0,2-2 0,0-12 0,0 22 0,0-22 0,0 17 0,0-17 0,2 12 0,-2-12-505,0 0-100,0 0-60,0 0-70,0 0-114,0 0-683,0 0-1167</inkml:trace>
    <inkml:trace contextRef="#ctx0" brushRef="#br0" timeOffset="180401.6713">5915 12239 644,'2'-17'678,"2"0"-131,0 1-42,1 2-55,4-1-18,0-1-31,1 2-38,3 1-23,-2 5-42,3-3-25,-1 5-15,1 1 14,2 0-37,-1 3 23,0 0-30,-15 2 3,26 2 3,-15 0-17,1 1-18,-12-3-8,15 9-8,-15-9-17,9 15-17,-9-15-22,0 14-18,0-14-20,-6 18-11,-1-9-42,-2 2-36,-1-1 0,0-1 0,0 0 0,-3 2 0,1-2 0,1 0 0,-1-1 0,1 1 0,1-2-89,1-2-111,2 2-75,0-2-46,7-5-87,-12 7-56,12-7-98,-5 10-78,5-10-171,0 0-595,3 8-1008</inkml:trace>
    <inkml:trace contextRef="#ctx0" brushRef="#br0" timeOffset="181250.1443">6164 12334 818,'21'-4'648,"-9"2"-70,2-1-36,0-1-45,4-1-27,-3 0-41,1-1-2,-1-1-66,2 2-5,-1-6-44,2 2-27,-4 1-33,1-1-19,-3 0-24,1 1-24,-3-1-7,0 0-21,-1-1-22,-3 3-3,0-1-12,-1 1-24,-5 7-18,4-14-14,-4 14-13,0-13 7,0 13-19,-4-9-9,4 9-4,-8-6-6,8 6-2,-13-4-7,13 4 1,-12 1-9,12-1 0,-16 6 16,7-1 15,0 1 56,0 3-21,-1 0-7,1 1 8,1 2-56,1 0-14,-2 0 0,3 0 0,0 2 0,3-3 0,-1 3 0,0-3 0,3 1 0,-1-1 0,4 1 0,-1-1 0,3-2 0,0 3 0,2-5 0,0 3-64,2-4-178,2 2-38,2-4-54,3 1-27,0-1 27,3-1-11,2 0-47,0-3 3,2 0 7,0 0 19,4-3 36,2-1 18,-1 1 45,5-3 53,-1-2 40,0 1 47,-2 0 52,-1-4 65,-1 2 39,-4 0 37,-3-3 56,-1 3 35,-1-3 5,-4 1 29,2-3 15,-5 0-9,-3 1-34,1 1 25,-5 0-27,-1 2 11,-3 10-27,0-18 34,0 18-15,-7-16 16,7 16-28,-16-12 13,16 12-29,-21-4 13,8 4-12,-2 0 2,-2 4 7,-1 1 44,-1 3-34,0 0 17,0 3-46,3 3-6,0-2-15,2 3-19,0 1-11,1-1-14,4 2-14,0-5-8,1 3-9,3-1-6,1-1-6,3-1 5,0 0-16,2 0-4,2-3 0,0-1-4,3-1-12,0 0-25,3-4-23,-9-3 7,18 6-33,-18-6-17,21 1-15,-9-2 9,1-1-16,-2-3 7,3 1-12,-1-2 31,-1-2-14,2 0 16,-2 1-15,2-5 20,-2-3-21,1 1 25,-2-1-14,0-2 38,-1 0-15,0-3 31,-2-2-12,-1 1 30,1-4-12,-3 2 19,0-8-10,-2 6 4,-2-4 11,0 3 10,-1-3 17,-1 0 35,-2 3 31,1 0 26,-2 2 0,0 3 50,0 2 21,2 2-3,-2 2-11,1 1-19,1 6-8,2 8 48,-4-13 32,4 13 6,0 0 30,0 0-250,-4 14 0,4-3 0,1 6 0,1 2 0,-1 6 0,0-1 0,-1 4 0,2 1 0,-2-1 0,0 2 0,0 0 0,0-1 0,0 0 0,-2-1 0,2-2 0,0 0 0,-1-2 0,1-4 0,0 2 0,0-6 0,0 1 0,-1 0 0,1-2-547,0-3-331,-2 2-278,1-4-615,1-10-1467</inkml:trace>
    <inkml:trace contextRef="#ctx0" brushRef="#br0" timeOffset="182290.5773">7359 11944 182,'0'0'802,"-8"-7"-150,8 7-62,-5-10-87,5 10-15,-4-9-50,4 9-54,0 0-36,0-17-26,0 17-31,6-12-11,1 6-7,-2-2-37,4 2-9,0 0-5,1 3-8,3-4-21,1 2-13,1 0-10,0 2-4,2 0 10,0 2-14,-2-1-14,0 2-13,2 0 0,-2 2 0,1 0-5,-1 3-121,0-2-9,-1 1 0,-1 1 0,-3 2 0,-2-1 0,1 1 0,-4 2 0,-1-1 0,-4-8 0,1 17 0,-1-17 0,-2 17 0,-2-6 0,-1-1 0,-3 0 0,2 1 0,-3 0 0,1 0 0,-2 0 0,1 0 0,0-1 0,-3 2 0,3-1 0,-1-1 0,0 1 0,1 0 0,0 0 0,-1-1 0,1 2 0,0-1 0,0-1 0,1 2 0,1-2 0,2-1 0,1 1 0,0 0 0,4-10 0,0 19 0,0-19 0,6 20 0,-1-13 0,2 0 0,4 2 0,0-2 0,0-1 0,2 1 0,-2-2-112,2-1-58,-1-1 8,-2 1-6,1-1 28,-11-3-1,17 6 26,-17-6-10,13 4 24,-13-4-14,0 0 33,11 5-7,-11-5 38,0 0-10,0 0 33,-6 12-14,6-12 28,-12 8-15,5-1 23,-1-2-11,0 2 35,-3 3-1,2-1 35,0 3 1,-1 0 31,2 0-20,0 1 25,2 1 14,0 0 3,1 1-7,2-1-19,0-1 8,3 1 4,0-2 1,2 1-15,0-1-11,3-1-6,3-1-6,1 0-11,0-2-2,4 0-8,-2-2-9,2-2-1,1-1-5,-1 0-4,2-2 1,-2-1-1,2 0 1,-2-3-1,1 0 10,-2 1 2,-1-2 7,0-1 3,-1-2 6,-3 1-5,1-3-38,-4 1 0,-1-2 0,-3 10 0,0-22 0,-1 11 0,-3 0 0,-2-1 0,0 0 0,-3 1 0,0 0 0,-3 1 0,2 3 0,-2-2 0,2 6 0,0-2 0,1 0 0,9 5 0,-19-6 0,19 6 0,-15-1 0,15 1 0,0 0 0,-14 1-127,14-1-296,-7 7-91,7-7-191,0 0-258,3 9-762,-3-9-1408</inkml:trace>
    <inkml:trace contextRef="#ctx0" brushRef="#br1" timeOffset="186406.1763">810 13846 179,'0'0'403,"0"0"-89,-10-4-51,10 4-40,0 0-74,0 0 55,-7-5-21,7 5 21,0 0 13,0 0 19,0 0 27,-10-3 18,10 3 37,0 0-5,0 0 4,0 0 3,0 0-11,-10-4-7,10 4-5,0 0 3,0 0 27,0 0-40,0 0-20,0 0-19,0 0-5,0 0-17,17 3-21,-17-3-10,18 0-29,-7 1-23,2-1-20,3 0 1,-1 0-82,6 0-42,-1 0 0,-1 0 0,2 0 0,-2 0 0,-2 0 0,0 0 0,-2 0 0,0 0 0,-1 0 0,-14 0 0,23 0 0,-23 0 0,18 0 0,-18 0 0,15 0 0,-15 0 0,14 0 0,-14 0 0,0 0-47,16 0-178,-16 0-61,0 0-36,13 0-36,-13 0-40,0 0-84,0 0-86,13 0-37,-13 0-170,0 0-532,0 0-910</inkml:trace>
    <inkml:trace contextRef="#ctx0" brushRef="#br1" timeOffset="306007.6847">2269 13447 395,'2'-10'835,"0"-1"-105,-2 11-48,2-20-76,1 11-25,-3 9-59,1-18-52,-1 18-47,-1-17-37,1 17 7,-3-16-35,3 16-25,-5-13-45,5 13-32,-11-9-23,11 9-27,-13-3-20,13 3-26,-20 3-12,6 2-148,0 3 0,1 5 0,-3 2 0,1 4 0,0 3 0,2 2 0,1 3 0,1 0 0,2 4 0,2 0 0,2 0 0,-1 1 0,4 0 0,0 2 0,1 0 0,1-5 0,0-2 0,3 1 0,0 1 0,5 0 0,-2-4 0,2-4 0,1 0 0,5-3 0,-1-2 0,2-2 0,1-2 0,1-3 0,-2-2 0,5-4 0,-1-1 0,0-2 0,3-2 0,1-3 0,0 0 0,-3-4 0,2 1 0,0-3 0,0-2 0,-3-1 0,0 1 0,-4-1 0,-1-2 0,-1 0 0,-3 0 0,-1-2 0,-4-1 0,-1 2 0,-3 0 0,1 1 0,-4 0 0,0 0 0,-2 1 0,-1 3 0,-3 0 0,2 2 0,-1 1 0,0 4 0,-3 0 0,1 1 0,9 4 0,-19-4 0,19 4 0,-16 3 0,16-3 0,-16 3 0,16-3 0,-16 9 0,8-4 0,1 0-28,7-5-44,-10 13-57,3-7-49,7-6-27,-10 12-63,10-12-53,-6 12-60,6-12-92,-5 11-120,5-11-71,-4 10-203,4-10-401,0 0-875</inkml:trace>
    <inkml:trace contextRef="#ctx0" brushRef="#br1" timeOffset="306859.9921">2761 13713 640,'0'0'730,"-4"-13"-97,4 13-3,-4-16-71,4 16-40,-5-12-34,5 12-40,-5-11-30,5 11-33,-5-10-30,5 10-60,-8-7-44,8 7-32,0 0-28,-14 2-10,14-2-21,-11 14 7,4-2-19,2 0-19,0 5-6,-1 4-11,2 1-12,0 0-14,1 2-8,2-1-15,0-3-10,1 1-6,0-2-9,2 1-21,0-4-14,2 1 0,-1-2 0,4-1 0,-1-2 0,2-2 0,2-3 0,1-2 0,0-2 0,0-1 0,3-5 0,-1 1 0,2-4 0,1-2 0,0-1 0,0-2 0,2-1 0,-4-1 0,1-2 0,-3 1 0,1 0 0,-3-2 0,-1 3 0,-2-1 0,-2-1 0,0 1 0,-1-1 0,-3 3 0,-1 0 0,-1-2 0,-1 4 0,-1 0 0,-2-2 0,-3 4 0,2 0 0,-2 0 0,-1 3 0,-2 1 0,2 1 0,-3 1 0,12 2 0,-23 3 0,13 1-184,-1 1-69,2 0-62,-2 2-65,3-1-48,1 2-122,2 0-89,5-8-59,-8 18-807,8-18-1133</inkml:trace>
    <inkml:trace contextRef="#ctx0" brushRef="#br1" timeOffset="307492.5917">3043 13759 425,'6'-11'894,"-6"11"-108,0 0-99,7-10-87,-7 10-104,0 0-90,0 0-83,8-5-42,-8 5-8,0 0-32,6 8-18,-6-8-20,7 13-23,-5-5-29,3 3-22,-1 0-23,-1-1-14,0 3-10,0-2-18,0 3-11,-1-2-13,1-1-3,-2 2-7,0-1-7,1-2-3,-2-10-2,3 19-5,-3-19-2,1 15 4,-1-15 2,2 12 0,-2-12-13,0 0 5,0 0-5,0 0 7,0 0-8,0 0 3,0 0-14,5-7 7,-5 7-1,2-20-4,1 8 3,1-1 5,-1-3-7,2 2 8,-1-3-4,3 1 12,1-1-15,-1 1 10,4-1-14,-2 1 16,0 4-19,4-1 15,-1 1-12,1 5 12,1-3-16,0 6 18,3 1-7,-3 0 3,0 3-5,0 1 8,0 2-14,0 1 16,-1 1-16,-2 2 17,-1 0 5,-1 2-7,-2-1-6,-1 2 18,-1 0-30,-1-1 8,-4-9 0,4 20-1,-4-20 10,2 20-7,-2-20 2,0 17 0,0-17 0,-2 15 2,2-15 2,-3 10 2,3-10-6,-2 9 2,2-9-2,0 0 7,-7 10-11,7-10-1,0 0 0,0 0 0,-5-10 13,5 10-16,-1-13 14,1 13-14,4-20 13,-2 8-9,2-2 12,0-1-12,4-1 13,1 1-10,0-2 6,2 2-12,2-2 2,0 3 6,2 2 16,0 0 26,3 2 15,0 1 9,-3 4 1,3-1 5,-2 4 5,-1 0 11,-2 4-14,3 1 56,0 4-17,0 0-20,1 3-19,-1 2-15,-3 1-10,1 3-3,-2 1-21,-3 1-43,1 3-82,-2 0-83,-3 1-110,1 1-100,-2 0-133,1 1-206,-2 0-244,-2-1-585,2 1-1201</inkml:trace>
    <inkml:trace contextRef="#ctx0" brushRef="#br1" timeOffset="307910.3324">3923 13677 180,'0'0'938,"-4"-12"-168,4 12-38,-2-11-70,2 11-37,0 0-54,-2-13-48,2 13-38,0 0-47,0 0-53,-2-12-69,2 12-24,0 0 20,0 0 11,0 0 1,8 11-16,-4-2-301,4 3-7,-3 4 0,2 4 0,2 1 0,1 4 0,0 2 0,0 1 0,1 7 0,1 4 0,-1 1 0,1 1 0,-2 1 0,-1 1 0,1 0 0,-3 2 0,-2-2 0,0 2 0,-3-1 0,0-6 0,-2-1 0,0 1 0,-2-2 0,0-2 0,-1-2 0,1 0 0,-1-7 0,1-3 0,-1-4-404,2-4-227,-2-1-103,1-3-87,2-10-108,-7 11-553,7-11-1107</inkml:trace>
    <inkml:trace contextRef="#ctx0" brushRef="#br1" timeOffset="308231.1354">3967 13839 794,'0'-12'721,"0"-2"-67,4 1-60,0-1-50,2 1-75,2-1-14,3 0-79,2-1-5,4 3-46,1 3-9,1-1-63,2 2-26,0 1-33,-2 6-11,2-2-28,-2 3-14,0 2-10,0 0-22,-2 3-16,-1 3-13,0-4 1,-4 6 2,-1-3-1,-2 3-4,-3 1 4,-2-2-7,-2 4-13,-2-13-11,-2 23-7,-2-11-8,-2 2-5,-1-2-7,-2 3 2,-3-1-10,0 1-4,-2-2-1,-1 0-3,-1-1-46,1-2-41,1 0-46,0-2-80,1 0-77,-1-2-60,1 0-68,-1-1-139,1 0-149,-2-1-237,5-2-439,10-2-975</inkml:trace>
    <inkml:trace contextRef="#ctx0" brushRef="#br1" timeOffset="308995.5739">4678 13847 792,'7'-8'640,"3"3"-50,-3-2-45,1 1-45,-1-2-42,1 2-58,0-3 4,-2 2-73,-1-2-6,3 3-38,-8 6 9,9-15-25,-9 15 6,6-14-31,-6 14-47,3-12-28,-3 12-26,0 0-18,-3-12-21,3 12-10,-10-2-19,10 2-14,-15 5 2,6-1-9,0 5-7,-3 2 2,2 1-18,0 3-4,-2 1-10,2 2 0,2 0-4,-1 0-4,3 1-5,1-2 1,1-2-7,1-1 11,2 0-11,1 0 2,1-2-1,-1-12 6,6 19-9,-3-11 5,4 0-17,-7-8-27,15 8-38,-15-8-37,17 1-21,-17-1-7,20-5 1,-8 1 2,-1-2 3,1-2 10,-2 0 18,1-3 22,0 0 15,-2-1 15,-1 0 30,0-1-15,-1 1 31,-1-2-18,0 2 33,-1 3-1,-1 0 57,0 0 3,0 1 20,-4 8-28,5-13 4,-5 13-29,8-7 28,-8 7 5,0 0 8,0 0-1,14 3 3,-14-3 0,9 11-18,-3-4-8,-2 1-9,2 1-17,-1 1 4,2 1-12,-1 0-2,2 0-62,0 0-59,-1-1-101,1 1-78,0-3-110,-2 1-159,0 0-121,-2-1-859,-4-8-1176</inkml:trace>
    <inkml:trace contextRef="#ctx0" brushRef="#br1" timeOffset="309498.2673">4982 13828 78,'0'0'816,"1"-13"-157,-1 13-74,5-10-87,-5 10-68,12-9-33,-12 9-54,16-3-17,-16 3-53,25-2-14,-13 4-33,4 1 5,-1 1-39,2 1-21,-2 1-19,-1 0-17,0 2-26,0 0-19,-2 0-14,0 1-12,-3-1-12,-1 0-8,1-1-7,-4 3-3,0-3 16,-5-7 11,8 14 7,-8-14-1,2 11-5,-2-11 3,0 0 17,0 15 10,0-15 5,0 0-28,0 0-1,-5 9 21,5-9-3,0 0-1,0 0-17,-7-7-8,7 7-14,-4-10-1,4 10-12,0-16-9,0 16-4,1-20-3,0 7-5,2-1-9,1-1-43,2 0-40,1 1-35,3-3-43,0 1 22,0 1-18,4 3 27,-1-1-2,0 4 23,0-1-22,0 3 26,2 0-15,-1 3 35,-3 0-1,1 3 32,2-2-8,-1 3 32,-13 0-15,24 0 27,-11 3 41,-1 1 33,3 0 17,0 2 34,-2 1 27,-1 2 7,0 2-2,1 2 28,-1 0 1,0 2-9,-2 1-11,-1-1-1,-3 1-11,1 0-26,-2-1-21,1 1-18,-2 0-10,-1 0-17,-1-2-7,1-2-8,-2 0-29,-1 1-61,1-2-54,-1-11-52,0 19-67,0-19-58,-1 15-62,1-15-50,-2 10-109,2-10-68,0 0-61,-9 8-178,9-8-395,0 0-822</inkml:trace>
    <inkml:trace contextRef="#ctx0" brushRef="#br1" timeOffset="309799.0798">5447 13626 582,'0'0'910,"-9"8"-159,9-8-88,-5 9-61,5-9-46,0 0-72,0 0-34,2 14-36,-2-14-25,0 0-42,17 1-47,-17-1-26,17-7-31,-6 4-31,-2-2-19,0 0-15,0-2-22,1 0-16,-3 0-7,0 1-17,-2-1-18,2 0-98,-4-2 0,-3 9 0,4-13 0,-4 13 0,2-12 0,-2 12 0,-3-9 0,3 9 0,-5-9 0,5 9 0,-10-6-59,10 6-138,0 0-62,-16 3-41,16-3-53,-11 9-53,6-2-129,0 1-127,0 2-169,-1 1-626,3 0-1074</inkml:trace>
    <inkml:trace contextRef="#ctx0" brushRef="#br1" timeOffset="310263.7936">5873 13737 719,'6'-9'823,"-1"2"-87,-5 7-88,6-16-85,-6 16-48,7-16-66,-7 16-39,4-12-47,-4 12-18,1-12-63,-1 12-17,-1-11-50,1 11-40,-6-8-28,6 8-15,-10-3-27,10 3 5,-15 3-25,6 0-14,-1 3-15,-3 1-9,1 2-9,2 0-8,-3 2-11,3-1 13,1 3-7,0-1-16,2 1-4,1-1 14,3-1-19,0 1-10,3-12-34,1 20-27,2-9-16,2-3-44,2 1 1,2 1-35,2-3 19,-1 1-29,4-1 17,-2-1-2,1 0 19,2-1 27,-1 1 8,2 0 30,-1-2 22,0 1 9,-2-1 11,-2 0 25,-1 0 30,-1 0 22,1-1 24,-10-3 24,12 8 22,-12-8 19,8 8 5,-8-8 0,0 0 15,-3 14-20,3-14-7,-9 13-2,3-7-3,-3 0-7,-1 1-21,-2-1-6,-1 2-22,-1-3-10,0 2-10,0-2-6,-1 0-15,1 0-6,2-1-72,-2-1-95,3-3-76,-2 1-86,13-1-77,-18 0-173,18 0-135,-16-4-173,16 4-477,-8-8-950</inkml:trace>
    <inkml:trace contextRef="#ctx0" brushRef="#br1" timeOffset="310667.5476">6337 13716 769,'0'0'850,"0"0"-118,0 0-138,-6-8-38,6 8-70,0 0-31,-18 1-93,18-1-16,-13 4-63,13-4-12,-14 8-47,7-3-10,0 2-35,1 1-13,0 1-29,0 2-13,3 1-27,-3-1-12,3 3-17,0-1-11,-1 1-5,2-2-19,2 0-8,-1-1-4,2 0-4,0 1 13,2-3-10,2-1-18,0 1 12,-5-9-15,13 10 9,-13-10-4,16 7-6,-6-6-9,-10-1-4,21-1 5,-10 1-7,2-4 17,-1 0-7,1-2 5,-1 2-3,0-4 47,-1 1-64,-2 1 22,-1-1 1,-2-1 0,2 1 5,-3-3 0,-1 1 3,-4 9 17,2-21-1,-3 9-2,1 12-2,-5-22 3,0 13 7,-1 0-21,-1 0 7,-1 2-10,-1 1-8,-2 1 7,1 2 17,-2 1-27,0 0 8,12 2-21,-25 3-10,14 0-111,-3 2-98,2 1-93,2 0-139,0 2-165,3-1-163,2 0-733,5-7-1163</inkml:trace>
    <inkml:trace contextRef="#ctx0" brushRef="#br1" timeOffset="311111.273">6566 13803 863,'0'0'1001,"9"-7"-134,-9 7-127,8-6-69,-8 6-119,0 0-93,9-6-81,-9 6-38,0 0-34,12-3-34,-12 3-14,11 3-80,-11-3-12,10 5-44,-10-5-22,15 9-11,-15-9-6,13 10-29,-5-1-9,-2-1-1,2 4-6,-4-2-5,1 0-9,-1 1-3,0 0-6,-2-1 3,0 2-6,-2-12 3,4 21-5,-4-21 0,-1 18 0,1-18 3,-4 17-9,4-17 8,-6 13-6,6-13 1,-6 8-4,6-8 7,-8 6-9,8-6 4,0 0-4,-14 0 1,14 0-2,-8-6 2,8 6-5,-6-16 2,2 6 1,3-2 0,-2-4 2,3 0 4,1-3 34,1 1-22,3-2 33,0-1-32,4 1 35,2 0-37,3-3 1,4 3 16,0 1 22,3 4-36,2 1-20,2-1 0,-3 8 0,2 1 0,0 1 0,-2 2 0,-1 2 0,0 4 0,-2 0 0,2 1 0,-2 6 0,-2-1 0,-3 4 0,-5-1 0,0 0 0,-4 4 0,-3-1 0,-2 3 0,-4 1-28,-2 3-515,-5 4-186,-2 1-271,-5 0-858,-1 2-1574</inkml:trace>
    <inkml:trace contextRef="#ctx0" brushRef="#br1" timeOffset="312160.2666">8519 13901 472,'6'-8'618,"1"-2"-92,-1 2-31,-1-1-39,1 1-22,0-1-30,-3-1-40,1 0 2,0 2-32,-1-2-10,-1-1-21,-2 11-39,0-18-20,0 18 17,-2-20-11,2 20-39,-7-16-38,1 9-10,-2 1-19,-1 0-3,0 1 18,-2 1-55,-2 2 16,-1 0-48,-1 4 20,-1 0-43,-2 1 20,3 3-47,-4 2-5,2 2-4,2 1-3,2-2 2,0 2-8,3 3-1,1-3 1,3 3-1,1 0-1,3-2-1,1 1-2,2-1-4,3 1-2,2-2-9,2 3-11,1-4-14,2 2-22,1 0 5,0-4-2,-1 3 12,5-3-14,-3 0 27,0 1-11,0-2 23,0 1-3,0-1 4,-3-1 2,0 0 22,-2-1-2,0 1-6,-8-6 19,11 12-20,-11-12-5,3 9 10,-3-9-6,-2 13 4,2-13-4,-11 11 10,3-6-6,0 1 11,-3 0-4,-2-2 15,-1 1-7,-2 0 2,-1-3-8,-1 1 8,0 0-7,0-2 16,-2-1-9,1 0-8,2-1-5,-2-2 5,1 0-12,-1-1 0,2-1-37,1-3-31,-2-3-83,2 0-70,4 2-60,3-1-112,1-2-113,3 3-87,2-1-104,2-2-630,4 2-937</inkml:trace>
    <inkml:trace contextRef="#ctx0" brushRef="#br1" timeOffset="312457.0909">8852 13649 234,'0'0'958,"-1"-11"-168,1 11-87,-6-12-50,6 12-69,-9-15-31,9 15-71,-11-13-27,11 13-32,-8-9-41,8 9-54,-7-9-60,7 9-55,0 0-42,-8-5-18,8 5 33,0 0-10,0 13-10,0-13-9,3 21-12,0-4-134,-1-2-11,2 7 0,1 2 0,-1-2 0,0 2 0,0 0 0,-1 1 0,0 0 0,-2-2 0,2 2 0,-1 0 0,1-1 0,-2-2 0,2-2 0,-1-1 0,-1-2-290,1-3-107,-2-1-51,1-1-70,0 0-122,-1-12-123,-2 15-863,2-15-1282</inkml:trace>
    <inkml:trace contextRef="#ctx0" brushRef="#br1" timeOffset="313059.712">8622 13943 613,'-5'-9'730,"5"9"-116,-4-12-55,4 12-69,3-14-33,-3 14-63,6-16-23,1 8-71,4 0-13,-1 0-50,5 0-21,0 2-60,0-2-11,4 1-49,0 4 0,-1-1-41,4 0 12,-2 1-40,2 3-39,0 0-58,0 0-18,-1 0-42,0 0-35,1 0-45,-2 2-27,1-1-23,-1 0-28,0-1-35,0 1 10,1-2-41,-2 1 9,1-1 5,0 0 52,0-4 103,-2 4 45,3-3 33,-3 0 67,0 1 30,-1-2 84,-1 0 32,-1 1 32,-2-1 15,-3 0 34,0-2 41,-2 4 18,-8 3-14,12-11 2,-12 11 18,5-8-6,-5 8-4,0 0-37,-5-10 20,5 10 6,-12-2-9,12 2-15,-18 2-1,8 3-1,-3 0-12,-1 3-16,0 3-9,-3 2 7,3 1-11,-2 1-25,0 4-11,1 3-22,1-1-12,0 1-28,4-2-1,1-1-26,0-1-4,4-2-10,0-2 0,1 1-13,2-3 7,1-2-16,1-10-18,4 18-22,-4-18-22,8 12-29,-8-12 8,15 5-29,-15-5-9,17 0-36,-5-2 28,-1-2-27,3-3 28,-2 1-19,1-3 30,1 0 1,-2-1 38,-2-2-2,2-1 31,-3 2-10,0-4 30,-1 3-9,-1-3 29,-2 2 4,1-1 59,-2 3 14,1 2 44,-1 0 2,-4 9-14,5-14-19,-5 14-6,5-8 21,-5 8 12,0 0-6,0 0-15,11 3-13,-11-3-16,6 10-3,-6-10-15,8 15-19,-5-7 4,1 2-10,1-2 1,1 2-20,0-1-52,0 1-84,-1-2-39,1 0-83,0 0-61,1-1-95,0-1-86,-7-6-83,12 11-132,-12-11-519,12 5-844</inkml:trace>
    <inkml:trace contextRef="#ctx0" brushRef="#br1" timeOffset="313386.5138">9485 13820 757,'6'-10'670,"-1"3"-104,2 0-67,-7 7-74,16-8-51,-7 4-33,-9 4-56,21-3-8,-21 3-55,22 1-8,-10 1-30,0 0 24,-1 2-24,5 2 17,-5-2-26,3 3 15,-4-1-43,3 2 7,-4-1-51,-1 2 1,-2-2-38,-1 0 4,2 2-25,-4-1 10,-3-8-13,4 16-5,-4-16-23,-1 16 11,1-16-19,-5 16 19,1-6-24,4-10 23,-10 14-29,5-8 24,-2 1-19,7-7 21,-11 10-22,11-10 23,-12 7 0,12-7 28,-9 3-13,9-3 5,0 0-15,-14-1 21,14 1-32,0 0 4,-7-10-13,7 10 11,0-11-31,0 11-20,4-18-74,-1 9-41,5-3-70,-2-2-59,2 2-94,6-3-71,-2-1-49,7-2-42,0-1-152,3 2-481,-2 0-782</inkml:trace>
    <inkml:trace contextRef="#ctx0" brushRef="#br1" timeOffset="313651.3506">10016 13556 161,'0'0'761,"4"-12"-141,-4 12-25,2-11-24,-2 11-60,0 0-6,3-12-57,-3 12-33,0 0-60,4-10-23,-4 10-46,0 0 16,0 0 5,0 0-1,0 0-19,10 6-13,-10-6-14,5 17-17,-2-6-8,0 3 15,-1 2-83,1 1-167,-1 2 0,0-1 0,-2 7 0,1-1 0,0 2 0,-1-2 0,0 2 0,0-1 0,0-4 0,0 0 0,0 0 0,-1-2 0,1 0 0,0-2 0,0-2 0,-1 0 0,1-2 0,0-1 0,0-12-209,-2 18-205,2-18-51,0 14-70,0-14-107,-1 12-64,1-12-118,0 0-573,-2 9-1001</inkml:trace>
    <inkml:trace contextRef="#ctx0" brushRef="#br1" timeOffset="314160.0416">9871 13895 298,'0'0'873,"-7"-8"-193,7 8-77,0 0-85,-2-15-52,2 15-92,5-8-31,-5 8-64,10-10-43,0 3-45,-1 1-24,3 2-47,3-3-6,-1 2-42,1 0 5,1-2-44,0 2-37,1 2-63,1-2-42,1 1-54,0-1 0,2 2 1,2-4 18,-1 2 16,-1 1 14,2-2 19,-1 2 9,-4 1 12,1-2 13,-2-1 16,-1 2 12,1-1 8,-3 0 25,-3 1 37,1-1 44,-3 1 26,-9 4 13,15-8-3,-15 8 29,9-8-35,-9 8 21,0 0-31,0 0 31,4-8-9,-4 8 25,0 0-20,0 0 28,-12 2-8,12-2-6,-11 5-7,11-5-15,-14 9-12,5-4-19,3 2-19,-1 1-25,1 0 6,-1 1-26,1 2 12,2-1-27,2 0 19,0 0-24,1 2 17,1-12-23,3 19 15,-2-7-29,3-2 12,2 0-22,0 1 26,2-3-34,1 2 10,1-1-23,1-3 10,-1 2 1,0-3 5,0-1 10,1 2-3,0-3 5,-2 0 8,1 0 20,-10-3-20,18 4 26,-18-4 1,13 5 62,-13-5 4,11 2 26,-11-2-13,0 0-4,0 0 8,0 0 8,-5 10-8,5-10-25,-16 6-15,4-3-8,-2-1-13,-3 2-8,-1 0-10,1-2-43,-1 1-87,-1-3-69,1 2-130,-2-4-151,1 2-230,3 0-278,-1-3-520,3-2-1114</inkml:trace>
    <inkml:trace contextRef="#ctx0" brushRef="#br1" timeOffset="314928.5641">11899 13827 260,'-7'-10'855,"3"3"-101,4 7-73,-10-14-72,10 14-86,-10-10-36,10 10-63,-9-5-53,9 5-28,-14 1-30,14-1-25,-13 9-22,7-1-34,0 1-33,0 4-15,3 0-36,-1 2-25,0 0-22,2 0-15,1-1-17,1-1-12,1 0-10,3 1-9,0-1-9,-1 0-2,3-1-6,3-2-2,0-4 19,0 1-29,1-2-43,0-3-35,2 1 4,2-3-46,0-3 9,1-1-30,0-2 13,1-1-28,-1 0 21,-2-3 24,1 0 6,0-1 30,-3-1-7,-2 0 34,1-1-9,-4 1 29,0 1-15,-1 0 26,-2 2-20,-3 9 22,4-15-16,-4 15 18,0 0-14,-1-12 16,1 12-18,0 0 27,0 0-18,-4 8 20,4-8-15,0 0 23,0 19-17,0-19 3,5 17 3,2-8-4,-3 0 4,5-1-5,4 1 1,-3-1 4,5-1-1,1 0-2,-1-3-1,4 0-1,-2-1 3,4-2 0,0-1-3,1-1 1,0-2 4,3-2-4,-2 1 24,-1-3-36,0-1 34,-4 0-19,-2 1 59,-2-2 5,-2-1 18,-1 0-9,-3 1 26,-2-1-8,-3 0 8,1 0-2,-4-1-3,-2 2 13,0-2-52,-3 1 34,-1 1-47,-1 2 27,0-1-51,0 3 29,-2-2-49,1 4 35,-2-1-47,10 4 33,-17-3-88,17 3-61,-17 1-77,17-1-124,-13 4-88,13-4-151,-13 12-101,13-12-205,-5 10-500,5-10-973</inkml:trace>
    <inkml:trace contextRef="#ctx0" brushRef="#br1" timeOffset="315197.3952">12771 13682 554,'0'0'846,"0"0"-120,0 0-70,0-11-114,0 11-18,0 0-72,-11 4-40,11-4-55,-9 12-30,4-4-39,1 1-38,0 0-39,-2 1-26,4 2-44,0-1-11,0 2-31,2-1 28,2-1-67,-2 0-5,4 0-18,-3 0 4,6-1-17,-3-1 3,3-1-10,-1 0-1,1-3-39,3 0-16,-2 1-57,-8-6-12,19 2-42,-19-2-37,23 0-39,-23 0-34,21-2-67,-9-3-60,-1 1-79,2-2-78,-3-1-181,1-1-391,1-3-733</inkml:trace>
    <inkml:trace contextRef="#ctx0" brushRef="#br1" timeOffset="315512.2039">12634 13587 276,'-11'5'827,"2"0"-172,-1 0-67,10-5-90,-8 9-59,8-9-38,-4 10-73,4-10-5,0 0-65,8 8-12,-8-8-46,11 3-5,-11-3-36,19-1 15,-7-1-32,1 0 21,1-1-29,3-2 20,-2 0-10,-1 0 0,1 0 2,-3-2-13,-1 2-13,-3-2-21,0 0-30,-1 0 4,-3 0-10,0-2-17,-4 9 0,5-14-13,-5 14-8,-2-13-8,2 13 0,-7-11-14,7 11 3,-9-9-15,9 9 12,-12-3-4,12 3-8,-13 2-39,5 1-67,-2 2-29,1 2-83,0 1-53,0 3-75,3-1-133,-1 5-66,5-4-100,-1 1-765,3 1-1024</inkml:trace>
    <inkml:trace contextRef="#ctx0" brushRef="#br1" timeOffset="315808.0165">13128 13609 286,'3'-11'886,"-3"11"-151,2-18-65,-2 18-81,0-17-34,0 17-30,0-16-58,0 16-55,0-13-42,0 13-79,0 0-35,0-9 7,0 9-29,0 0-22,0 0-27,4 12-43,-4-12-24,5 19-14,-5-7-21,4 4-15,-4 2 19,2-1-45,-2 0-9,3 2-5,-3-2-5,2 3-5,0-1-4,-2 0-2,0 1-16,2 0-64,-2-2-58,3-1-29,-3-1-64,2-3-48,-2 0-40,0-2-40,3-1-67,-3 2-38,0-12-31,2 14-21,-2-14-167,0 12-487,0-12-774</inkml:trace>
    <inkml:trace contextRef="#ctx0" brushRef="#br1" timeOffset="316376.6702">12920 13849 520,'-17'-5'682,"4"0"-120,2 0-47,2 1-91,2-1-69,7 5-46,-14-7-59,14 7-62,-6-8-4,6 8-38,6-7-28,-6 7-24,12-7-18,-1 4-16,5 0-21,-1-1 2,4-1-7,3 0-9,0 1-6,3-2 2,-2 1-8,2 0 12,-1-1-16,-1-1-2,1 1-2,1-1 3,-3-1-3,5 0 2,0-2-6,-2 1 3,-4 1-16,0-2 28,0 1-8,0-1-7,-2 2 0,0-1 6,-3 1 15,-3 2 23,0 0 30,1 0-9,-5 2 8,-1-1-32,-8 5 8,16-4 25,-16 4 31,13 3-10,-13-3 9,10 7-23,-5 2 22,1-1-29,-2 2 3,-1 0-14,1 1-33,1 1-1,-3 3-9,1-1 23,1 1-31,-2-1 16,0-1-26,0 0 18,0-2-21,-1 1 30,1 0-5,0 0 27,0-2-26,-2-10 22,2 19-26,-2-19 22,3 13-15,-3-13 28,0 0-28,0 15 16,0-15-27,0 0 15,-3 11-23,3-11 16,0 0-27,0 0 21,0 0-24,0 0 18,-8-6-17,8 6 30,-1-14-10,1 14-2,1-17 3,1 5 13,0 1 14,5-1 21,0 1 3,0-3 12,1 2 9,4 1 2,3-1 4,2 1 2,2 1 4,0 3-4,1 0 1,0 2 6,0 1 30,-1 3-7,2-1 6,-2 5-127,-1-1-7,-1 2 0,0 3 0,-4 3 0,-2 0 0,-2 3 0,-2 1 0,-5 2 0,-2 1 0,-5 3 0,-5 5 0,-4 0 0,-9 4 0,1-1 0,-5 1-261,-2-1-448,-3 0-234,-1-1-1034,-13 3-1723</inkml:trace>
    <inkml:trace contextRef="#ctx0" brushRef="#br1" timeOffset="318023.6851">1369 15025 805,'0'0'705,"11"4"-64,-11-4-94,0 0-50,11 2-37,-11-2-9,0 0-45,14 0-45,-14 0-24,13-2-30,-13 2-21,11-6-32,-11 6-34,15-7-17,-7 3-33,-1 0-12,2-3-35,0 0-6,-2 0-26,2-4-5,-1 4-20,2-3-6,-1-2-7,0 2-11,0-2-14,-1 2 0,-3-4-12,1 4 7,-1-2-8,0 0 4,-2 2-10,-1-2 2,0 1-15,-2-2 5,-2 0-2,0 0 11,-3 2-14,0-1 6,0 2-5,-3-1 0,1 2 1,1 1 3,-4 1-11,4 0 5,-3 4 1,9 3-1,-14-6 5,14 6-7,-13-3 9,13 3-9,-14 0 24,14 0-30,-12 5 10,12-5-7,-10 12 6,4-4-1,2 0 9,0 2-11,-1 5 7,2-3-6,-2 4 11,4-1-15,0 2 19,-1 0-14,2 3 7,0-1 8,0 0-11,2 8 6,-1-3-3,0 3-1,3 5 13,0-1 7,-1 2-1,1 0 8,-1 3-6,1-1 11,1-1-13,-1 3 2,-2-1-5,2 0 4,-1 1-13,-3-1-1,4 2-1,-4-1 6,1 0-7,-2-4-2,-1 3-5,0-1 7,-1-2-6,-1-1 2,0 0 0,0-2-4,-2 1 3,0-6-7,3 0 4,0-2 3,-4-2 5,5 1-9,-1-4 3,-2-2-2,1-2 7,3-2-10,0-1 6,1-11-12,-4 18 5,4-18 1,-3 14 4,3-14 0,0 0 3,7 10-17,-7-10 8,0 0-8,12-3-3,-12 3-6,12-8 4,-5 2-17,2-1 10,0-2-7,0-2 10,3 2-23,-3-2 18,2-1-1,-2 1-11,4-4 12,-4 3 1,2-1 7,-3 1 5,0-2 2,0 2 0,-2-1 10,0 0 0,-3 0-16,1 2-22,-2-2 1,-1 4-15,-2-3 1,-1 0-13,-4 2-16,-1-4-9,-1 4-10,-2-1-20,-2 0 11,-3-1-19,0 1 23,-4 2-7,2-3 11,-1 4-16,-1-2 37,0 0-13,0 2 19,0-2 11,0 2 16,0 0 6,3-2 3,-1 3-16,4-1 14,-1-2 1,3 3 14,-1-2 6,3-2 0,1 2 5,2-4 2,0 3 2,4-1-9,2-1 3,0-1 3,2 2 11,4-2 2,0 0 0,1 0-35,1 1-36,4 1-22,-1 2-41,2 0-48,1 0-53,1 1-62,2 3-33,-1-1-109,1 2-130,1 0-255,2-2-365</inkml:trace>
    <inkml:trace contextRef="#ctx0" brushRef="#br1" timeOffset="318259.5476">1781 15184 698,'0'0'641,"0"0"-82,0 0-62,0 0-75,-10 6-48,10-6-43,-4 11-6,4-11-48,-5 15-8,5-15-45,-4 21-13,4-8-33,-2 0-21,2 0-19,0 2-25,2 2-16,-2 0-19,4-2-14,-3-1-11,2 1-17,-1-1-2,1-2-6,-1 2-7,2-3-6,-2-2-2,2 0-15,-4-9-45,5 14-42,-5-14-42,8 9-44,-8-9-63,0 0-35,14 0-38,-14 0-87,11-6-9,-4 0-108,-7 6-504,8-11-628</inkml:trace>
    <inkml:trace contextRef="#ctx0" brushRef="#br1" timeOffset="318583.3476">1706 15184 583,'0'0'514,"-7"7"-69,7-7-56,-6 9-32,6-9-59,0 0-14,0 0-30,3 12-23,-3-12-20,0 0-10,13 1-13,-13-1-11,14-2-15,-6-2 19,-8 4-36,19-8 9,-11 1-14,2-1 22,-1 3-28,-1-4-1,-1 2 1,0 2-3,-1-5-10,-1 2-5,0 0-6,-1 0 6,-4 8-23,4-17-21,-4 17-15,0-17-5,0 17-6,-4-12-10,4 12-6,-9-12-4,9 12-10,-11-9-4,11 9-4,-12-5-4,12 5-1,-16-1-3,16 1-2,-13 6-20,13-6-61,-17 9-56,9-2-62,2 0-87,1 2-100,1 2-84,-1-2-53,3 3-229,-3-1-392,3-2-759</inkml:trace>
    <inkml:trace contextRef="#ctx0" brushRef="#br1" timeOffset="319330.8798">1948 15170 428,'7'-7'681,"0"2"-94,0-1-75,0 0-74,1 0-59,2-1-46,-1 3-42,3 1-39,0 2-43,0 0-37,2 1-11,0 1-55,1 3 7,-2-1-42,0 3 3,2 3-36,-3-1 7,0 3-23,-1 2 47,-2-2-25,0 3 27,-3-2-40,-1 2 15,-1 1-27,-1-4 1,-1 2 1,-2-3 6,1 2 10,-1-12 8,-1 20 5,1-20 3,-1 14 15,1-14 13,-4 12 9,4-12-5,0 0-8,-6 10 0,6-10 20,0 0-10,0 0 0,-11-4-16,11 4-11,-7-11-18,3 4 2,4 7-4,-5-20-9,1 9-2,3 0-16,-2-1-1,2-1-1,-1 2-11,2 11-22,0-23-51,2 12-32,-1 0-78,3 1-27,0 1-51,0 1-32,2 2-22,2-1-28,-8 7 0,15-9 27,-15 9-13,19-7 34,-9 5 3,3-1 60,-1-1 3,1 0 84,0 0 22,2 1 68,0-2 14,-1 0 47,2-2 29,-1 2 40,-1-2 17,0 0 34,-2 0 26,0 2 32,-3-2 17,1-1 17,-2 3 6,-1-1 17,1-1-1,-8 7 16,12-13-25,-12 13-2,7-12-32,-7 12-11,5-9-26,-5 9-3,0 0-28,2-11-17,-2 11-27,0 0-1,0 0-24,0 0-3,0 0-11,-13 1 1,13-1-8,-7 10-5,7-10-5,-7 14-10,4-5-11,1 2 6,-1 1-12,3-1 5,0 1-12,0-1 12,1 3-2,2-1-2,0 1 2,2 0-5,1-1-2,-1 3 1,2-4 5,0 1-5,2 0 3,-2 0-4,2-2 5,0 2-4,1-4 6,-4 1-8,1-3 11,-1 2-8,-1-1 8,1-2-5,-1 2 15,-5-8 32,6 12 24,-6-12 16,1 10 2,-1-10 19,-4 11-28,4-11 17,-8 11-21,8-11 7,-15 10-31,15-10 5,-15 8-26,3-5-4,2 1 6,-2-1-17,0-2 10,-1-1-25,-1 0 17,1 0-20,-1-1 28,1-2-94,2 0-53,-2 0-54,-1-2-72,4 1-56,0 0-93,2-3-92,8 7-79,-13-10-43,13 10-827,-8-11-1046</inkml:trace>
    <inkml:trace contextRef="#ctx0" brushRef="#br1" timeOffset="319682.6619">2835 14995 323,'6'-7'840,"-6"7"-141,4-12-74,-4 12-83,3-11-41,-3 11-46,2-10-26,-2 10-57,0 0-22,3-15-33,-3 15-38,0 0-38,0 0-43,2-11-33,-2 11-42,0 0-11,0 0 4,0 0 21,0 0-7,2 12 7,-2-12-15,0 21-18,-2-7-16,2 4-10,0 0-8,0 0-8,0 1-7,0 1-9,0 0-5,2 3 0,-1 3 8,-1-2-14,1 1 8,1-3-29,-1-1 14,2-1-18,-2-1 5,1-2-10,3-2 3,-2 2-6,1-5-2,1 2-1,-1-4-19,0 1-20,1-4-27,1 1-43,-6-8-19,10 11-34,-10-11-31,11 4-35,-11-4-48,12 5-26,-12-5-69,14-5-71,-14 5-61,16-5-63,-16 5-160,11-10-490,-4 3-826</inkml:trace>
    <inkml:trace contextRef="#ctx0" brushRef="#br1" timeOffset="319896.529">2769 15230 932,'-12'3'817,"12"-3"-91,-18 5-146,18-5-67,-11 4-96,11-4-42,0 0-68,0 0-9,0 0-71,0 0-42,0 0-29,0 0-36,14-8-15,-3 6-30,-1-3-7,3 1-29,1 0-65,0-2-113,2 1-83,-1 1-139,0 1-81,2 0-138,-3 0-742,1 0-925</inkml:trace>
    <inkml:trace contextRef="#ctx0" brushRef="#br1" timeOffset="321812.8666">4057 15256 553,'0'0'606,"6"-8"-70,-6 8-35,9-12-56,-4 4-1,-1 0-58,-4 8-15,9-16-20,-4 7-23,-1-2-34,-4 11-13,5-16-10,-5 16-6,4-17-14,-4 17-12,1-17-35,-1 17-27,-2-12-11,2 12-6,-7-10-16,7 10-14,-10-8-15,10 8-10,-17-2 1,17 2-3,-18 2-7,6 1-12,0 2-9,-2 1-14,2 2-8,1 3-3,-2 0-3,3 3-13,-1 3 1,2-1-4,2 2-5,1 2-3,2-3-5,3 2-1,-3-2-8,4 1-9,1 0 0,2 1 0,0-1 0,1-1 0,3-1 0,-1 0 0,3-2 0,0-2-25,1-2-99,4-1-84,-1-3-54,2-2-38,1-1-71,0-4-44,1 0-84,2-1-48,-1-2-10,2-6 12,1 3-125,-3-1-481,1-3-765</inkml:trace>
    <inkml:trace contextRef="#ctx0" brushRef="#br1" timeOffset="322291.5747">4439 15027 580,'1'-14'704,"-2"4"-80,1 10-71,-2-19-80,2 19-29,-1-12-84,1 12-12,-2-10-47,2 10-19,0 0-13,0 0-2,0 0-19,0 0-20,-11 9-1,11-9-13,-1 17-16,1-17-16,0 25-20,0-9-9,1 1-16,1 0-25,-1 3-9,0 1-20,2-1-10,-2 2-14,0 1-7,1-2-10,-1-2-6,-1 0-4,1 1-7,-1-2-7,0 0 2,1-3-5,-1 1-8,0-3 1,0 0-1,-1 0 7,1-13-7,0 21-3,-1-10-2,1-11 4,-3 15-6,3-15 0,-1 14-5,1-14-8,-3 9-4,3-9-12,0 0 7,0 0-22,0 0 6,0 0 0,0 0-2,-5-7 1,5 7 7,2-15 2,-1 5-4,-1 10 7,2-21 25,1 9-2,1 1-6,0-3-8,1 0 6,1 2-2,2 1 5,-2-1 3,3 2 0,0-2 1,1 3-8,-1 0 8,3 2 6,-2 2-1,0 0 0,2 2 2,-1 2 1,-11 1 0,21 1 7,-11 1 3,-1 4-8,2 1 40,0 3-13,-2-2 1,1 4-3,-3 0-8,1 1-2,-1 0-2,-1 4-6,-1-2-28,-1-1-43,-2 2-77,1 1-63,-2-2-52,1 3-58,-1-3-100,0-2-79,-1 2-48,0-3-92,0 0-144,-1 0-360,1-12-748</inkml:trace>
    <inkml:trace contextRef="#ctx0" brushRef="#br1" timeOffset="322803.2523">4984 15271 664,'7'-14'698,"-1"4"-80,-2-1-65,0 1-42,1 0-31,-5 10-49,4-17-54,-4 17-58,1-15-34,-1 15-29,-3-9-22,3 9-14,-6-9-15,6 9-12,-9-4-11,9 4-21,-13 4 1,13-4-2,-15 9-31,5-2-4,1 1-7,0 3-26,0 1-3,1 1-13,-1 2-6,3-1-13,-3 1-8,4 0-10,0-1-8,1 1-6,1-1-5,1-2 0,0-1-10,1 1 2,1-12-1,1 17-1,-1-17-3,4 14 2,-4-14-2,9 7-13,-9-7-24,14 4-27,-14-4-13,17-3-33,-17 3-22,20-7-2,-11 2 7,4-2-13,-3-1 7,1-1 1,0 0 7,-2 0 7,0-2 1,1-1 17,-3 0 21,0-2 12,-2 2 13,-1 1 13,0 1 8,0-1 15,-2 1 23,1 1 25,-3 9 12,2-13-4,-2 13-6,4-12-11,-4 12-2,0 0 13,0 0 10,8-6 26,-8 6 4,0 0-11,9 11-22,-9-11 13,9 16-27,-5-8-2,0 2 6,1-2-4,1 5-5,0-2-4,1 1-1,1-1-2,-1 2-8,2-2-41,-1 0-64,1 0-48,-1-1-79,2-1-53,-1 0-97,-2-2-90,2 0-59,-1 0-95,-2-2-155,-6-5-294,12 7-681</inkml:trace>
    <inkml:trace contextRef="#ctx0" brushRef="#br1" timeOffset="323141.0511">5274 15234 531,'3'-9'608,"1"0"-81,-4 9-50,8-15-62,-8 15-50,12-11-20,-12 11-40,16-7-10,-16 7-37,20-3-35,-20 3-39,19 0-13,-7 2-18,-2 0-7,3 1-16,-3 2-23,0 3-12,2-1-11,-2 2-6,-1 0-8,-3 0-9,3 2 1,-4-1 5,-1 1 9,-1-1 2,-1 2-6,-2-12 5,0 24 3,0-24 9,-2 21 3,0-10 8,0-1 6,2-10 4,-4 16 10,4-16 9,-5 13 21,5-13-10,-4 8-14,4-8-20,0 0-16,0 0-20,0 0-9,0 0-18,-9-8-9,9 8-1,3-14-8,-2 2-8,4 0 0,0-3-6,0 1-14,3-4-47,2-1-39,0-1-49,4-3-45,4 0-45,-1 0-48,3 2-97,-1 0-116,0 5-137,-3 1-196,-1 2-617,5 0-1053</inkml:trace>
    <inkml:trace contextRef="#ctx0" brushRef="#br1" timeOffset="323943.6248">6261 15337 161,'11'-10'626,"-11"10"-98,8-7-53,-2 1-31,0-1-29,0 0-46,-6 7-10,10-13-23,-10 13-34,10-12-14,-10 12-25,8-16-7,-8 16-13,5-11-2,-5 11-14,4-14-28,-4 14-17,0-13 3,0 13-24,-3-12-17,3 12-1,-7-10-19,7 10-26,-12-9-7,12 9-11,-19-6 18,19 6-7,-22 0-16,8 3 1,1 0-32,-2-1 2,0 5-5,-3 2-15,1 2 6,1-2-4,0 4 0,0-1-2,3 2-9,-1 1 4,2 0-9,1 0-2,3-1-15,1 0 6,1-3 0,0 4 13,2-5-14,1 1 1,3-11 1,-3 18 2,3-18-4,3 16 3,-3-16 1,6 9-4,-6-9-3,14 5-30,-14-5-38,19-2-19,-9-2-6,3-2-14,1-2 3,0 1 0,3-3 3,-2-2 18,0-1 14,1 1 12,-1-1 12,-1-2 10,0 1 6,-2 0 7,-1 0 8,-1 2 2,-1 0 4,-2 2 6,0 1 2,-1 2 12,-1-1 3,-5 8 2,7-12-7,-7 12 2,0 0 4,9-5 4,-9 5 7,0 0 10,10 8 19,-10-8-18,6 13 19,-6-13-18,7 17-10,-1-8-5,-3 3-1,4-1-4,-2 1-4,-1 1-3,2-2-3,-1 1-11,3 1-75,-2-2-71,1 0-60,-1-1-66,0-2-41,3 0-68,0-2-73,-1 1-28,3-3-89,-2-1-109,2 1-343,-11-4-638</inkml:trace>
    <inkml:trace contextRef="#ctx0" brushRef="#br1" timeOffset="324531.2586">6740 15258 95,'1'-10'762,"-1"10"-129,2-18-65,-2 18-72,-2-17-24,2 17-44,-2-12-38,2 12-49,-5-11-35,5 11-40,-9-10-30,9 10-1,-13-5-3,13 5-10,-13 0-15,13 0-10,-16 1-31,8 4-2,-1-2-21,0 4-11,0 3-11,0 0-1,2 0-2,-1 3-7,3 1-12,0 0-18,1 1-12,0 2-10,1-3-7,1 4-8,2-3-10,0 2-7,2 0-5,1-2-3,-1 0-4,4 0-6,-1-3-30,2 0-41,2-3-55,1 0-33,0-4-28,1 1-23,0-4-36,1 0-8,3-1-50,-2-4 2,4 3-43,-1-5-22,1 0-7,0-2 0,0-2-6,2 1 13,-2-3 1,2 1 23,-3-2 28,0-2 35,0 0 19,-1 0-73,-2-2 55,-1 0 52,-1 0 88,-1-3 53,0 2 186,-2-3-2,0-1 45,-3-1-1,1 0 39,-2 0 24,-2 0 26,1 2 29,-2 3 18,1 1-7,-2-1 39,0 3-24,0 2 10,-2-1-25,1 1-18,1 12-34,-4-19-14,4 19-24,-4-15-2,4 15-21,-4-7 10,4 7 4,0 0-8,0 0-8,-11 0 8,11 0-20,-3 14 11,3-14-4,-2 22-12,1-8-7,2 3-6,-1 1-13,0 3-16,1-1-7,0 4-8,1 0-11,-1 1-17,0-3-12,2 2-14,-1-2 2,3 2-10,-2-2-10,2 1-2,0-1 0,2-2-12,-2-1-5,1-2 0,0-1-3,0-2-62,-1-1-33,0 0-31,0-4-41,0 2-33,-1-4-29,-4-7-28,8 14-20,-8-14-67,6 9-57,-6-9-82,0 0-62,10 5-46,-10-5-796,0 0-991</inkml:trace>
    <inkml:trace contextRef="#ctx0" brushRef="#br1" timeOffset="324755.1195">6895 15320 419,'-14'-6'959,"14"6"-180,-11-6-151,11 6-96,-5-7-48,5 7-60,0 0-47,0 0-25,3-10-51,-3 10-18,11-7-53,-11 7-5,17-8-54,-4 6-17,1-2-49,1 0-5,0 0-33,2 1-13,-2 1-24,3 0-42,-1 1-55,1-1-73,0 0-59,1 2-67,-1-3-67,0 1-76,-3 2-58,3-2-39,-3 2-144,-1-1-487,0 0-750</inkml:trace>
    <inkml:trace contextRef="#ctx0" brushRef="#br1" timeOffset="325130.8866">7333 15305 200,'0'0'764,"0"0"-134,5 11-71,-5-11-64,0 0-82,8 10-16,-8-10-34,7 4-39,-7-4-45,0 0-44,16 3-17,-16-3-17,13-3-9,-13 3-21,16-4-8,-7 0 0,-1 0-43,2-1 13,-1-3-23,0 2 19,1 1-36,-1-3-4,-1-1-27,-2 3 3,3-3-29,-4 0 9,0 1-20,0-1 11,-1-1-12,-4 10 13,4-18-16,-4 18 11,-1-14-17,1 14 16,-5-12-18,5 12 13,-7-10 21,7 10-18,-10-4 16,10 4-3,0 0 6,-19 1 11,19-1 19,-12 7 0,12-7-5,-10 14 15,5-6-6,0-1-6,1 4-9,0 0-14,2 2-6,-2-1-9,3 1-7,-1-1-8,2 2-4,0-1-3,2-1-25,0 0-55,3 1-47,-1-3-44,0 2-31,1-3-30,1-1-27,0 0-32,1-2-27,1 0-56,-8-6-42,13 4-45,-13-4-18,18 3-40,-18-3-44,17-3-78,-17 3-329,18-6-537</inkml:trace>
    <inkml:trace contextRef="#ctx0" brushRef="#br1" timeOffset="325435.7072">7600 15308 543,'3'-9'664,"-3"9"-108,5-16-45,-5 16-96,3-18-51,-3 18-52,6-17-14,-1 10-20,0-1-45,-5 8-9,14-12-14,-5 7-2,0 2-22,-9 3-12,22-4-8,-11 6-7,2-1-18,-2 3-16,3-1 11,-2 3-31,1 2 5,-2 0-14,-1 1-6,2 0-9,-3 3-6,-3 0-4,1-1-7,-2 2 3,-2-2 6,0-1 5,-2 2 4,-2-1 3,0 0 4,-3-1 4,-1 1-12,0-1 12,-2-2-1,1 0-5,-3 2-1,3-5-5,-2 1 3,8-6 7,-13 8-1,13-8-9,0 0-12,-16 0-15,16 0-14,-7-8-40,7 8 0,-2-15 0,3 4 0,1-1 0,2-4 0,3 1 0,2-2-9,1-2-132,1-1-85,5 0-63,-1-2-71,2 2-59,1 0-80,-1 1-139,2 2-124,-4 0-775,2 5-1173</inkml:trace>
    <inkml:trace contextRef="#ctx0" brushRef="#br1" timeOffset="326836.7922">9056 15230 202,'6'-7'534,"-2"-3"-72,-4 10-71,5-12-5,-5 12-25,6-14-51,-6 14-8,3-12-11,-3 12 13,1-14-47,-1 14-12,-2-11-28,2 11-24,-7-9-6,7 9-2,-10-4-21,10 4-15,-15 4 18,7 1-8,-2 1-17,-1 3-3,1 2 18,0 1-33,0 4-4,-1 0-9,1 1-10,3 0-15,0-1-12,2 0-10,0-1-6,0 1-8,2-2 1,2-1 18,0-2 9,2 1-26,2-3-5,3-1-5,-6-8-13,13 13-8,-13-13-4,19 7-9,-19-7-6,23-2 10,-9-1-4,1-1-6,1-4-20,-1 1-7,3-3-22,-3 1 12,1-1-16,-2-3 13,-2 4-16,-1-4 9,-1 1-21,-3 0 26,0 0-23,-3 2 32,-2-1-18,1 1 8,-3 10 10,0-21 3,-3 10 6,-2 3 2,5 8 5,-10-14 0,10 14 0,-14-9 5,14 9 0,-14-5 3,14 5 7,-17 0-10,17 0 4,-14 4-2,14-4 1,-12 6 0,12-6-1,-8 7 20,8-7-21,0 0 21,-1 13-28,1-13-13,5 9-45,-5-9-5,16 4-32,-4-3-12,0 1-33,3-4 1,4 0-22,-1-1-9,6-1-6,0-3-11,0 2 5,1-3-2,4 0-33,-2-1 3,1-1 12,-2-1 23,-3 2 40,-2-2-8,-3 2 30,1-1 24,-3-1-1,0 0 17,-4 1 18,-1-2 16,-2 1 11,-1 1 9,-3-3 25,0 1 19,-1 0 15,-3 1 38,-1 0 21,0-1 28,-1-2 27,0 3 20,-3-2 22,1 2-3,1 1 29,-3 1-13,5 9 36,-7-17-33,7 17-6,-5-15-9,5 15-4,-5-12-19,5 12-22,-5-9-8,5 9 28,0 0-1,0 0 0,0 0 11,-12 9-1,12-9 3,-2 13-17,-1-2 2,2 2 22,0-1-26,-1 5 13,1 0-11,1 2-16,-1 0-15,1 2-3,0 3-14,0 1-14,-1 0-4,2 3-8,-2-2-7,1 3-8,-2 2-9,0 0-3,1 3-3,-2 2-7,1-1-4,-1 1-6,-1 0-5,0 0-4,0-2-1,0 3-4,-2-2-9,2-2-3,-1 0 0,1 1 0,-1-3 0,0-1 0,1-1 0,-2-2 0,2-1 0,-1-3 0,1 2 0,-1-1 0,1-2 0,-1 0 0,3-3 0,-2-4-21,1 2-26,1-2 2,0 1-29,0-4-8,0 0-10,2-12-16,-1 22 0,1-22 5,1 17 9,-1-17 8,4 13-3,-4-13 8,8 9-5,-8-9 10,11 7-2,-11-7 0,16 1 4,-16-1 9,20-4 7,-9 2 4,4-3 11,-2 0 9,2-2 4,-2 1 0,2-2 4,-2 1 7,-2-1 2,2-2 5,-1 0 4,0 1 1,-1-1 3,-2 0-5,2-1 7,-2-1-6,-1 0 9,-1 0-5,1-1 5,-2-1 4,0 2-5,-3-2 0,-1 3 0,-1-3-5,-2 1 9,-2 0-8,-2-1 4,-2 1-4,-4-3 6,-2 0-7,-2 4 10,-2-2-10,-4-1 6,-4 1-3,2-1 6,-2 1-9,-2-1 6,0 0 1,0 3 4,1-2 4,1 0 3,1 0-5,3 3 1,2-1 5,4 0 5,-2 2 0,5 0-6,0-1 4,3-1-13,3 1-6,2 0-33,3-1-52,1 0-69,5-2-77,2-4-123,6 2-101,1 1-94,5-5-155,8 0-519,2-1-833</inkml:trace>
    <inkml:trace contextRef="#ctx0" brushRef="#br1" timeOffset="328523.1635">10792 15184 71,'0'0'971,"0"0"-135,1-14-79,-1 14-53,0 0-48,0-11-68,0 11-70,0 0-54,0 0-59,0 0-32,0 0-12,0 0-34,0 0-5,-5 11-5,3 2-28,0 2-57,1 0-232,0 5 0,0 1 0,-1 1 0,1 2 0,1 2 0,-1-1 0,1 2 0,-2-3 0,2 3 0,0-3 0,0 1 0,0-3 0,2-2 0,-2 0 0,0-1 0,1 1 0,-1-3 0,1-1 0,-1-2 0,0-3-217,2 4-206,-2-15-30,1 21-68,-1-21-62,0 15-54,0-15-83,-1 14-752,1-14-1092</inkml:trace>
    <inkml:trace contextRef="#ctx0" brushRef="#br1" timeOffset="328851.9568">10755 15304 648,'1'-19'732,"1"4"-103,3-3-71,1-1-42,0 2-68,5-1-47,1 2-31,1-1-45,4 3-30,2 1-18,0 1-28,3 4-17,2 1-28,-2 3-21,3 1-26,-3 2-17,-1 2-30,-1 2-16,-1-1-8,-1 4-11,-1 0-5,-3 2-14,0-3 2,-4 5-8,-3-2-1,-1 1 0,-6-9 4,4 18-3,-6-7-6,0-2-3,-4 0-4,-1 2-10,-2 0-6,-2 0-6,0-2 0,-1 0 0,-4 1-1,4-2-5,-4 0-5,2 1-13,-1-4-44,1 3-22,0-3-35,2-1-26,2 0-40,-1 1-42,2-3-49,9-2-79,-13 5-110,13-5-94,0 0-99,-10 4-738,10-4-986</inkml:trace>
    <inkml:trace contextRef="#ctx0" brushRef="#br1" timeOffset="329598.4922">11450 15183 598,'12'-8'812,"-4"-1"-130,-2 1-64,1 1-53,-4-3-59,-3 10-49,3-12-51,-3 12-43,-3-11-26,3 11-27,-6-9-33,6 9-11,-15-4-21,15 4-30,-20 3-22,8 0-25,-1 2-18,-2 3-11,-1 0-11,2 5-19,-2 0-18,2 1-18,0 1-13,4 0-10,-2 2-11,4-4-6,1 0-11,1-1-4,2 1-1,1-4 6,2 3-13,1-12-2,1 17-2,-1-17 3,7 12-10,-7-12 7,11 10-8,-11-10-15,17 4-14,-17-4-20,19 0-6,-7-2-8,-1-1-6,2 0-2,-2-3 7,2 0 11,0 0 9,-1-3 11,0 3 3,-4-4 4,1 2 10,-2-1 8,0 0-2,-2 2 4,0-1 1,-5 8 4,5-14-3,-5 14 3,5-9 2,-5 9-1,0 0-4,2-12 8,-2 12-6,0 0 9,0 0 3,0 0 17,0 0 3,-2 13-7,2-13 0,0 13-4,0-13-4,-2 17-4,2-17 2,2 20-4,-2-20 1,2 18-7,-2-18 11,6 19-23,-2-10-25,0 0-27,1-2-31,1 1-21,1-3-18,1 0-29,4-1-35,-1-1-39,1-1-2,3 0 11,-1-2-53,4-2-38,0 0 0,0-1-16,-1-1 8,2-1 22,-2 0 10,-1-1 25,0-1-12,1-2 47,-1-1 5,-1-1 53,-2 0 13,-2 1 48,0-3 24,-2 0 54,-2-1 30,0-1 40,-1-2 39,-1 0 4,-1 0 21,-3 0 23,0-2 23,3 2 26,-3 0 37,-1 3 21,0-1 13,0 1 25,-1 1-29,1 1 28,-2 0-19,2 12-7,-2-19-8,2 19-32,0-14-21,0 14-12,0 0 13,0 0 41,0 0-6,0 0-14,0 0-2,0 0 2,5 9-18,-2 3-19,-3 0-18,3 2-31,-1 4-17,1-1-25,0 0-8,1 1-13,-2-1-12,0-1-7,1 1-7,2-1-10,-3-2-58,1 2-52,-1-3-44,2-2-66,-2-1-34,-2-10-29,5 18-22,-5-18-14,6 11-61,-6-11-51,8 9-35,-8-9 10,10 4-45,-10-4-16,0 0-92,19-1-327,-19 1-494</inkml:trace>
    <inkml:trace contextRef="#ctx0" brushRef="#br1" timeOffset="329875.3318">12109 15013 547,'0'-15'665,"0"4"-55,0 11-24,-1-22-90,1 22-22,0-21-58,0 21-10,-2-15-54,2 15-41,0-13-38,0 13-39,0 0 19,-2-9 24,2 9-17,0 0 14,0 0-40,2 11-12,-2-11-13,2 18-19,-1-7-32,2 4-18,-2 2-8,3-1-14,-4 2-19,2 2-10,0-2-15,-2 2-12,0 0-32,0 1-30,1-1 0,-1-1 0,0 0 0,2 1 0,-2-1 0,1-1 0,-1 0 0,0-1 0,0-4 0,1-1 0,-1 0-124,3 0-83,-3-12-28,0 17-25,0-17-21,2 13-37,-2-13-33,0 0-86,0 16-46,0-16-52,0 0-75,0 0-773,0 0-983</inkml:trace>
    <inkml:trace contextRef="#ctx0" brushRef="#br1" timeOffset="330131.168">11747 15213 399,'-16'-1'912,"4"0"-171,12 1-88,-18-3-88,18 3-70,-14-4-74,14 4-67,-7-6-45,7 6-34,0 0-31,4-11-17,-4 11-13,15-8 1,-3 4-31,1-2-12,3 0-31,1 2-17,2-1-30,4 1-8,0-1-24,4-2-16,-2 3-4,0-1-12,0 2-4,2-1-32,-5 0-59,0 1-61,-3-1-54,0 1-63,0 2-40,-3-3-96,0 1-77,-1 0-61,-2 1-111,-1 0-686,0-1-919</inkml:trace>
    <inkml:trace contextRef="#ctx0" brushRef="#br1" timeOffset="331175.5239">12274 15151 71,'0'0'799,"0"0"-165,0 0-56,10 4-96,-10-4-43,0 0-75,17-1-9,-17 1-46,12-3-29,-12 3-39,17-7-17,-17 7-11,17-10-10,-7 5-19,-1 1-26,1-2-11,1-1-12,-3 3-17,2-1-15,-1-1-13,-3-2-2,3 2-5,-9 6-14,12-12-14,-12 12-6,7-12-10,-7 12 1,6-10-18,-6 10-2,2-12-6,-2 12-3,0 0-3,-4-12-3,4 12-1,-5-5 3,5 5 0,-12-3 4,12 3 13,0 0 9,-17 3 11,17-3 9,-15 7 5,7-1 18,0 1 12,1 2 22,0 0 0,0 2-7,0 2 8,3-2-10,-2 3-12,0-2-8,2 1-10,2 2-15,-1-3-11,1 1-9,2-1-6,0 1-5,0-13-5,1 22-3,0-13-3,2 3-10,2-4-45,0 0-47,-5-8-32,10 14-22,-1-8-26,-9-6-66,14 7-43,-14-7-20,17 2-9,-17-2 10,19 0-17,-19 0-27,18-2-2,-18 2 24,15-7 17,-15 7 10,17-6 35,-17 6 38,10-11 53,-10 11 24,11-12 60,-11 12 31,8-14 54,-8 14 39,7-17 34,-3 6 23,-2 3 20,2-2 20,1 0-14,2-2 29,0 0-32,1 0 21,1 0-20,1 1 23,3 1 5,-2-1-4,3 3 13,-1 1-22,1 0 6,-1 2-28,3 1-9,-3 1-26,1 3-4,-1 0-18,1 0 7,-1 3-18,0 2 10,-1 2 4,-1-2-7,-2 3 6,0 1-9,-4-1-4,1 1-4,-3 0-2,-1 2 0,-2-11 31,2 18-17,-4-7 12,2-11-12,-5 18 0,1-8-2,4-10 17,-7 15-16,7-15 6,-9 12-13,9-12 6,-7 9 5,7-9 6,-6 7 3,6-7-15,0 0 14,0 0-24,0 0-9,-11-3-6,11 3-3,0 0-1,2-18-10,0 9 2,1-1-7,3-3 3,-2 1-8,6-1-1,-4 0-2,3-1 12,0 3-15,3-3 6,1 0-7,3 3 4,-5 0-7,3 2 1,1 1 1,-2 4 1,-1-1 3,-1 4 10,3-1 10,-3 5-2,-3 1 12,4 1 4,-3 0 14,0 4 11,-2 1-7,0 0 6,-1 2-2,-3-1-5,1 0-4,0 0-6,-2 2-1,-2-1-8,0-1-18,0-11-15,0 21 0,0-21 0,-4 19 0,4-19 0,-4 16 0,4-16 0,-2 12 0,2-12 0,-3 11 0,3-11 0,0 0 0,-6 8 0,6-8 0,0 0 0,0 0 0,0 0 0,-5-8 0,5 8 0,1-15 0,1 5 0,2-4 0,0-1 0,1-7 0,1 1 0,2-1 0,2-3 0,1 0 0,3 3 0,-3-2 0,3 4 0,0 2 0,-1 3 0,5 4 0,0 1 0,-3 3 0,2 5 0,0 2 0,3 1 0,-1 7 0,0 2 0,-2 1 0,0 3 0,-1 1 0,-1 1 0,-1 1 0,-2 0 0,-1 2 0,0-2 0,-2 0 0,-3 3 0,0-4 0,-2-1 0,-2 2 0,-2-5 0,-2 1 0,-2-2 0,1 0-417,-4-1-212,1 1-180,-3-1-269,-3-2-585,1 0-1331</inkml:trace>
    <inkml:trace contextRef="#ctx0" brushRef="#br1" timeOffset="332419.321">14353 15282 397,'6'-6'618,"1"-1"-80,3 0-54,-1-2-25,1-1-35,0 0-40,-1 1-4,-1-2-25,-1 0-26,3 0-22,-6 0-17,2 1-25,-5-1-11,3 0-33,-4 11-16,-2-19-16,2 19 0,-7-14-15,1 7-3,6 7-12,-18-6-1,18 6-11,-23 1-19,10 3-4,-1 1-2,0 4-13,-4 2-6,5 3-7,-1 1-8,3 1-10,-2 1-16,4 0-9,0 0-10,4 0-10,-1 0-4,3-3-5,2 1-22,-1-2-2,4 1 0,0-3 0,2 0 0,2-1 0,1-2 0,3 0 0,-1-4-12,3 1-65,0-2-13,1-2-35,1-1 2,0-1-2,2-4-16,-1 2 17,4-1 4,-5-4 11,1 1 14,-2-1 10,0-2 10,1 2 17,-4-4 9,2-1 10,-3 1 7,-2 0 8,1-2 5,-2 2 3,-2-1 2,1 2 5,-1 1 8,0 1 8,0 1 3,-4 8-3,4-15 4,-4 15-7,6-5 10,-6 5 5,0 0 2,0 0 1,11 4 1,-11-4-10,6 11-4,-6-11 13,7 15-15,-7-15 2,8 18-5,-6-8 0,2 0-7,0-1-32,-1 1-38,1-1-39,-4-9-49,6 16-18,-6-16-44,8 13 11,-8-13-37,5 11-3,-5-11-33,6 5-8,-6-5-14,8 6-13,-8-6-5,0 0 1,13-1 12,-13 1 2,0 0 29,8-7 36,-8 7 50,7-11 34,-7 11 91,4-13 63,-4 13 60,7-18 60,-4 8 40,1 1 40,-4 9 8,5-16 10,-1 8 10,0-1 12,-4 9-7,10-13-7,-10 13-24,10-7 21,-10 7-46,13-2 0,-13 2-20,14 3-9,-14-3 1,13 11-16,-8-6-7,2 4-11,0-2-9,-2 1-27,-1 1 5,0-1-21,-4-8 6,8 15-24,-8-15-3,6 14-9,-6-14 6,4 13-16,-4-13 10,2 11-10,-2-11 11,0 0-15,1 12 6,-1-12-11,0 0 6,0 0-11,0 0 3,0 0-2,0 0 4,0 0 3,0 0-1,0 0 0,-1-12-2,1 12 2,3-16 11,1 5-8,-1 0 8,4-1 2,0-1 4,-1-2 7,4-1 3,1 2 21,-1-2 12,2 4 29,1 1-7,-4 1 15,5 0-6,-3 3 13,2 0-17,1 5-6,-3-1-12,3 3-7,-14 0-8,24 3-12,-12-1-12,-1 4-9,-1 0-6,0 1-5,-2 2-7,-3-1-33,4 4-60,-4 0-20,-1-1-55,-3 3-53,0-3-49,-1 2-56,-1 0-98,-2 1-60,1 1-48,-2-2-54,0 2-87,2-3-450,0 0-728</inkml:trace>
    <inkml:trace contextRef="#ctx0" brushRef="#br1" timeOffset="363515.8419">17209 572 124,'0'0'582,"0"0"-41,-18 0-37,18 0-5,0 0-32,-15 2-67,15-2 28,-12 3-26,12-3-28,-9 3-31,9-3-7,0 0 0,-9 5 43,9-5-70,0 0 35,0 0-82,-6 7 52,6-7-27,0 0 9,10 2-70,-10-2 8,21 0-58,-9 0-148,6-2-28,-1 0 0,5 0 0,-1 1 0,3-3 0,-3 1 0,3 0 0,-3 2 0,-3-1 0,0 1 0,-4-2 0,0 3-96,-14 0-346,19-2-84,-19 2-115,14-1-211,-14 1-927,0 0-1475</inkml:trace>
    <inkml:trace contextRef="#ctx0" brushRef="#br1" timeOffset="412619.1966">1421 16593 511,'0'0'642,"9"-6"-62,-9 6-23,8-8-61,-8 8-36,8-9-59,-8 9-14,6-8-39,-6 8 1,4-8-43,-4 8-1,0 0-72,1-12-7,-1 12-36,0 0 46,-2-12-67,2 12 8,-9-7-68,9 7 45,-12-5-72,12 5 50,-15 0-21,15 0-11,-19 2-58,7 1 60,1 0-56,-1 1 49,1 2-58,-3 1 41,1 2-13,-1-1-6,1 5-8,1-3-41,-1 4 34,0-1 6,3 1-15,-1 3-2,2 0-4,-1 0-6,4 2 5,0 1-6,-1-1-7,5-2 0,-3 2-3,5-2 0,0 1-4,0-3 2,5 2-7,-3-1 3,5-2-6,-1 1 0,1-3 0,2 0 0,2-1 0,0-3 0,1-1 0,3 1 0,0-4-15,0-1-41,0-2-41,-1-1-41,4-3-28,1 0-123,-2-2-12,6-4-44,-3-1-25,4-2-30,1-2-14,-2-1 4,-2-1-16,2 0 18,-2-2-8,2 0 14,-4 1 5,1-2 30,-1 0-39,-1-1-28,0 1-172,-3-1-121</inkml:trace>
    <inkml:trace contextRef="#ctx0" brushRef="#br1" timeOffset="413080.9076">1777 16587 854,'8'-17'224,"-1"-1"4,0 3-26,-2-2 19,1 3 33,-2-1-1,0 0-3,-2 1 32,1 1 22,0 1 13,-3 12 0,3-21-30,-3 21-20,0-14-2,0 14-43,0-12-8,0 12-49,0 0 12,-3-10-16,3 10 22,0 0-21,-8 7 48,8-7-55,-4 15 18,0-5-47,2 2 31,2 4-30,-4 1-8,3 0-17,-1 2-15,1 1-10,1 0-8,0 1-10,0-1-35,1 1 16,-1-1-23,2 1 8,0-2-15,1-1 18,-1-1-16,1-3 0,-1 2-2,1-3-2,-1-1-2,1 0 5,0-3-20,-3-9 18,7 14-8,-7-14 20,9 9-30,-9-9 3,0 0-30,13 0 3,-13 0 1,10-7-12,-10 7 5,12-11 6,-12 11-5,9-14 11,-4 5 4,-1 1-4,1-1 6,-2-2 4,0 1-21,0-1 13,-3 11 1,4-14 26,-4 14-32,5-12 32,-5 12-37,2-12 30,-2 12-24,0 0 35,0 0-32,9-3 36,-9 3-35,0 0 34,6 10-2,-6-10-1,3 12-2,-3-12 2,5 17-6,-5-17 6,5 18 3,-2-8-4,2 1-8,1 1 5,-1-2 4,2 2-6,-1-2-2,3 1-35,-3-4-90,2 1-46,0-1-9,2-1-38,-1 0-21,1-3-44,2 1-33,-1-1-31,2-2-12,1-1-35,-1-1 8,4-2-45,-1-1 59,2 1-23,-3-3-72,1 0-227,-1-1-205</inkml:trace>
    <inkml:trace contextRef="#ctx0" brushRef="#br1" timeOffset="413490.6568">2350 16659 72,'6'-13'532,"-4"1"-114,1 0-23,-1 2-47,0-2 32,-1 2-17,-1 10-10,0-17-5,0 17-43,-3-15 4,3 15-11,-3-13-24,3 13-50,0 0-1,-12-8-46,12 8 30,-9 3-11,9-3 19,-10 9-50,5 0 15,-4 2-17,4 1 3,0 2-23,0 1-24,1 1-27,-4 1-12,6-1-19,-2 1 6,2-3-24,0 2-11,1-3-5,1 1 5,0-14-17,1 21-3,-1-21-7,4 18 3,-4-18-5,5 10-21,-5-10-22,10 9-12,-10-9-24,0 0-10,14 0-25,-14 0-8,13-10-5,-13 10-10,13-11-2,-7 3-2,2-2 24,-1-1 10,0 1 32,-2-2-3,0 3 19,-1-2-3,2 2 22,-6 9 12,7-17 9,-7 17 7,5-15 8,-5 15 2,5-10 4,-5 10 0,0 0 38,0 0 17,0 0 15,0 0 0,10 4 29,-10-4-16,9 13 9,-5-4-17,1 0-13,-1 1-12,1 1-2,2 1 9,-1 1-34,0 0-9,-1 0-3,2-1-4,-1 1-10,-1 0-54,1-1-65,0-3-63,-3 1-75,3-2-57,0 0-31,-2 0-37,1-2-38,-5-6-21,9 8-174,-9-8-412,0 0-635</inkml:trace>
    <inkml:trace contextRef="#ctx0" brushRef="#br1" timeOffset="413834.4387">2586 16651 178,'0'0'588,"5"-8"-98,-5 8-91,0 0-27,13-6-21,-13 6-69,0 0-5,16 4-20,-16-4-2,17 6-33,-9-1 20,-1 1-15,2 1-2,-1 1-19,0-1-1,-1 0-12,1 1-7,-2-1-21,1 2-5,-1 0 2,2 0-2,-3-1 0,0 0-14,-1 1-10,-4-9-3,8 15 3,-8-15-11,5 11 17,-5-11-4,5 11-6,-5-11-3,0 0 3,3 13-19,-3-13-17,0 0-11,0 0-11,0 0-16,0 0-13,0 0-6,0 0-3,0 0-9,-6-11-7,6 11-5,-5-19-2,5 19-3,-2-21-13,2 9 0,0 0-26,1-1-42,1-4-35,5 4-42,-2 0-56,2-1-37,1 2-53,4 3-28,-1 0-67,1 1-68,0 2-51,1 3-108,0 1-142,-13 2-436,22 2-804</inkml:trace>
    <inkml:trace contextRef="#ctx0" brushRef="#br1" timeOffset="414478.0837">3365 16801 589,'0'0'553,"5"-12"-59,-5 12-33,7-12-47,-7 12-32,5-14-36,-5 14-12,5-13-6,-5 13-15,2-13-29,-2 13-22,0-13-8,0 13-19,-2-14-16,2 14 8,-8-12-10,8 12-19,-9-11-38,9 11-6,-12-7 3,12 7-36,-18-3 14,18 3-30,-21 4 2,10 1-23,-2 1-4,-1 1-13,1 1 0,-2 4-19,2 0-15,-1 2 9,1 1-20,2 2 2,2-1-16,0 0 11,2-1-13,1-2 9,1 2-11,2-1 3,1-2-1,1-2 2,1-10-3,0 21 2,0-21-11,3 17 12,-3-17-13,8 11 9,-8-11-3,12 4 7,-12-4-19,15 0-10,-5-4-45,0-2-29,2-1-17,1-2 0,-2-1 6,2 0 7,1-2 23,-2-2 7,2-1 20,-3 1 10,2 0 8,-4 1 4,0 1 4,0 0 8,0 0 2,-2 1 3,0 3 1,-1 0-2,-1 1-2,-5 7 1,10-10 2,-10 10 8,0 0 4,14-2 9,-14 2 16,8 5 8,-8-5-6,10 11 7,-4-4-1,0 1-12,0 1-7,-1 0 1,0 2-3,2 0-2,-2-2-1,1 0-5,-1 3-4,-1-2-16,3-3-46,-3 2-53,1-1-34,1 0-39,-6-8-47,10 12-30,-10-12-48,11 6-47,-11-6-39,12 3-52,-12-3-51,14-2-127,-14 2-372,17-6-601</inkml:trace>
    <inkml:trace contextRef="#ctx0" brushRef="#br1" timeOffset="414813.8853">3790 16658 586,'3'-15'623,"-3"15"-68,3-12-38,-3 12-70,0 0-41,0-12-36,0 12-36,0 0-42,-5-10-27,5 10-15,0 0-5,-13-1-20,13 1-11,-10 4-2,10-4-8,-13 9-2,6-3 5,-1 3-21,0-1-15,0 4-6,0 0-24,1 1-1,2 1-37,0 2 10,1-1-31,1 1-7,1 1-13,-2 0-8,4-2-17,-1 0-3,1-1-5,1-1-1,3 3-8,-2-3-5,1-1-11,1 0 7,1 0-7,0-3 14,2 0-25,0-1-8,1-3-50,1 2-30,-9-7-30,18 5-35,-18-5-28,18 0-29,-7-3-38,1 2-28,-3-5-36,4 1-10,0-4-28,3 1-11,-5-2 35,7-2-42,-3 0 10,1-1-63,-2-1 24,1-1-111,-1 1-260,0-1-292</inkml:trace>
    <inkml:trace contextRef="#ctx0" brushRef="#br1" timeOffset="415121.6886">4112 16516 556,'0'-13'565,"0"1"-63,-2 1-33,2 11-30,-2-20-34,2 20-40,-4-17-19,4 17-17,-5-15 3,5 15-24,-4-12-15,4 12-10,-4-9-16,4 9-17,-5-7 0,5 7-2,0 0-21,0 0-8,0 0-15,0 0-16,-10 6 0,10-6-18,-1 14-4,2-1-22,-1-1 1,1 1-21,2 3 0,-2 3-39,3-1-85,-2 4 0,1 1 0,1 0 0,-2 1 0,2 0 0,-1 0 0,-1 0 0,2 0 0,-3 0 0,3-2 0,-1 2 0,-1-2 0,1-2 0,-1-1 0,1-2 0,-1 1 0,1-2 0,-2-2 0,2 0 0,-1-2 0,0-2 0,-2-10 0,5 20-232,-5-20-76,2 14-32,-2-14-35,3 10-30,-3-10-54,0 0-58,5 7-68,-5-7-33,0 0-194,0 0-296,0 0-723</inkml:trace>
    <inkml:trace contextRef="#ctx0" brushRef="#br1" timeOffset="415338.5672">3938 16831 520,'0'0'806,"0"0"-165,-17 0-94,17 0-97,0 0-71,-10-3-62,10 3-34,0 0-18,0 0-54,4-13-21,-4 13-41,10-9-22,-10 9-14,14-12-38,-5 5-1,1-1-30,3 1 9,-1 2-38,-1 0-23,2-3-82,-2 2-82,1-1-76,-2 2-82,0 0-131,-10 5-137,19-6-446,-10 2-663</inkml:trace>
    <inkml:trace contextRef="#ctx0" brushRef="#br1" timeOffset="416068.1078">4272 16799 728,'0'0'667,"0"0"-86,0 0-71,15-2-68,-15 2-41,12-4-22,-12 4-19,13-11-31,-13 11-28,13-10-30,-5 4-23,-1-1-23,0 1-20,-1-2-15,2 1-26,-3 0-22,1 0-19,-1-1-22,1 0-12,-6 8-9,8-14 11,-8 14-26,7-13 2,-7 13-14,2-12-9,-2 12-3,2-11-2,-2 11-12,0 0-5,-4-10-5,4 10 1,0 0-11,0 0-6,-14 0 6,14 0 9,-8 7-9,8-7 22,-8 9-5,8-9 15,-9 13 17,9-13 15,-6 18-6,2-6 1,3 0-5,-2-2 0,2 3 7,1 0-9,0 1 0,0-1-16,1 3-5,1-1-7,0 0 0,1 0-12,-1-1-3,2-2-7,0 0 5,0-1-2,0-1-3,1 0-3,0-2-14,0 1-14,-5-9-21,11 12-14,-11-12-51,12 5-18,-12-5-36,14 1-18,-14-1-21,13-3-10,-4 0-7,0-2-62,-3-2 17,2 0-9,0 0-19,2-3 4,-4 0-8,1 1 1,0-4-10,1 2 35,-2-2 45,1 1 52,-1-1 17,-1 0 51,0-1 24,-1-1 42,-1 4 58,-1 0 46,-1-1 40,2 1 28,-3 11 36,3-18 17,-3 18 16,1-17-8,-1 17-14,2-15 11,-2 15-4,3-11-8,-3 11-13,4-10-9,-4 10-10,6-8-21,-6 8-13,8-6-2,-8 6-5,0 0-20,15-1 1,-15 1-5,13 4 0,-13-4 16,13 6-15,-4-1 6,-3 3 3,-6-8-1,12 13-15,-7-6 12,1 1-10,-1 0 3,-1 1 0,1 0-1,-5-9-18,7 17 1,-7-17-6,3 17-3,-3-17 9,3 17-5,-3-17 6,1 15 8,-1-15 2,0 14 16,0-14 7,-1 12 4,1-12-102,-3 12 0,3-12 0,0 0 0,-2 11 0,2-11 0,0 0 0,0 0 0,0 0 0,0 0 0,-4-10 0,4 10 0,1-18 0,2 8 0,-2-4 0,2-1 0,2-2 0,0-2-208,1-2-246,2-1-102,0 1-133,2 0-157,-4-2-873,2 3-1399</inkml:trace>
    <inkml:trace contextRef="#ctx0" brushRef="#br1" timeOffset="416988.099">5617 16769 583,'5'-9'684,"0"2"-102,-5 7-52,8-16-65,-8 16-48,5-14-33,-5 14-42,2-15-14,-2 15-44,0-13-32,0 13-22,-5-13-19,5 13-18,-11-12 3,11 12-15,-17-5-8,17 5 4,-22 0-27,11 3-9,-4-1-14,-1 6-11,0 1-24,-1 6 19,2-1-21,1 1-2,0 3-20,2 2 8,1-1-32,2 1 2,2-2-14,2-1 8,1-2-30,1 1 19,1-2-24,2-2 14,2 0-17,1-2 16,2-2-15,-5-8 5,13 11-34,-13-11-44,19 2-55,-7-4-30,2-3-8,0-2-8,1-1 25,1-3-2,0-1 27,-2-3 7,3 1 24,-4-1 11,1 1 29,-3-2 1,0 0 16,1-1 1,-7 5 18,2-2-11,-3 1-9,1 2 42,0 1 5,-1 2 11,-4 8 11,5-15-4,-5 15-4,0 0-5,4-10-2,-4 10-1,0 0 16,0 0-5,3 9 5,-3-9-9,2 14 5,0-4-8,-2-10 4,3 21-9,0-11-4,-2 2-5,2 0 3,0-2-7,0 2 5,0-4-8,1 2-5,0 0-38,0-2-45,-4-8-32,10 13-43,-10-13-7,10 7-67,-10-7-40,15 2-38,-15-2-22,15 0-2,-15 0-33,18-6 19,-8 0-42,-1 1 31,0-4-134,2 1-240,-3-4-241</inkml:trace>
    <inkml:trace contextRef="#ctx0" brushRef="#br1" timeOffset="417261.9191">5969 16552 250,'3'-19'570,"0"5"-62,-3 1-49,0 1-8,-3-1-22,3 13-19,-1-19-44,1 19-36,-5-12-13,5 12-40,-8-7-16,8 7-17,0 0-12,-9 4 5,9-4 4,-4 10-8,4-10-9,-2 17-30,0-4-5,1-1-24,1 3-3,0 1-51,0 2 27,0 0-23,0 2-13,0 1-16,1-1-10,-1 0-18,3 3-14,-2 0-5,2-4-6,-1 0-8,2-1-8,0-1 0,-1-1-5,2-1-4,-2-1-1,3-1-25,-3-2-21,1-2-27,3-1-39,-7-8-24,11 10-37,-11-10-44,10 4-18,-10-4-35,12 0-3,-12 0-43,15-6-32,-7 0-23,-2 1-31,2-1-28,-2-1-45,-1-2-17,1 1-563,-1-2-665</inkml:trace>
    <inkml:trace contextRef="#ctx0" brushRef="#br1" timeOffset="417467.7963">5883 16591 26,'-18'9'991,"4"0"-215,0-1-95,2 1-103,3-1-91,0-1-40,4 0-59,5-7-43,-4 13-60,4-13-38,3 9-50,-3-9-30,11 7-37,-11-7-20,22 3-27,-7-5-10,2 0-62,5-4-67,1 1-101,0-2-98,5-4-107,-1 2-96,2-2-22,2 1-145,1-2-513,7-1-752</inkml:trace>
    <inkml:trace contextRef="#ctx0" brushRef="#br1" timeOffset="418615.3496">6998 16852 117,'6'-7'633,"0"-1"-110,-1 2-22,-5 6-49,10-15-64,-4 8-24,-2-1-11,0 0 5,0-3-39,-4 11-7,4-17-11,-4 17-23,2-16-3,-2 16-13,0-13-4,0 13-19,-2-13-26,2 13-29,-8-8 2,8 8-10,-13-4-8,13 4-25,-16 3-1,5 2-17,0 1-16,-1 5-11,0 1 3,-1 2-11,3 4-10,-2 0-6,3 3-13,1 0-2,0 3-17,3-2 3,1 1-18,1-2 6,2 0-11,2-2 4,2 1-13,1-3 6,2 0-7,4 1-2,-1-5-10,4-2 0,-2-1 0,4-4 0,2 0-41,-1-5-21,0-1-4,3-1-11,1-3-6,1-3-2,0 0 2,-1-3-25,1-1-2,-2-1-3,-1-1 3,-2-1 7,0-2 13,0 0 3,-3-1 27,0 0 1,-3 2 13,-1-2 7,-1 3 15,-2-1 1,-1 1 5,-2 2 3,-1 2 2,-2 10 2,3-17 2,-3 17 19,-1-12-8,1 12 14,0 0-1,0 0 9,0 0 20,0 0 14,-12 5-6,12-5-3,-1 17-10,-1-8 2,2 4-12,2-1-2,-1 1-1,3 3-6,-2-2-3,2 0-4,1 1 1,1-2-3,1 1-1,-1-2-14,2-3 7,-1 1-15,1-3-6,0-2 5,0 0-46,-8-5-16,16 7-11,-16-7-8,16 1-10,-16-1-7,18-5 2,-9 1-1,0 0 1,-1-1 9,0-2 13,0-3 10,0 1 8,-1-3 18,0 0-5,-2-1 11,0 1 1,-1-3 18,1 1-8,-4-2 19,0 3-5,0 1 15,-1-2-10,0 14 23,0-20 7,0 20 23,-1-17-18,1 17 11,0 0 7,-5-10 26,5 10 9,0 0 13,0 0 2,-5 14-4,5-14-12,-1 18 0,1-18 1,-1 24-2,1-12-7,0 1-12,1 0-10,-1 0-5,1-1-9,0 1 4,1-2-14,-1 0-3,3-1-1,-2-1-2,-2-9-5,7 15-13,-7-15-39,7 11-49,-7-11-57,9 4-58,-9-4-71,0 0-80,18-1-76,-18 1-80,13-5-30,-13 5-174,17-12-347,-7 4-684</inkml:trace>
    <inkml:trace contextRef="#ctx0" brushRef="#br1" timeOffset="418938.1516">7728 16771 384,'0'0'804,"-12"-6"-77,12 6-48,-7-5-94,7 5-69,0 0-65,-11-6-93,11 6-58,0 0-6,0 0-15,0 0-45,12-4-37,-12 4-31,15 4-38,-15-4-21,21 8-15,-10-4-15,2 2-11,-3 1-19,3 1-4,-3 1-5,1 3-4,-1-2-9,-3 2-4,0 0-8,-2 0 5,1 3-4,-3-3 5,-2-1-12,0 2 2,-2-1 1,0 0 18,-1 0-25,0-1-1,-3 0-1,1-1 13,0-2-10,-1 1 10,0-2 53,5-7 36,-9 11 14,9-11-16,-6 7-7,6-7-26,0 0-5,-9-4-15,9 4-6,-3-12-18,3 12 3,-1-21-16,2 8-21,2-1-62,-1-1-62,2-2-65,1 0-121,4-2-87,-3 1-210,3-2-124,-1 7-866,10-8-1258</inkml:trace>
    <inkml:trace contextRef="#ctx0" brushRef="#br1" timeOffset="419611.3161">8119 16837 571,'0'0'694,"-1"-10"-91,1 10-44,0-12-94,0 12-53,5-11-56,-5 11-26,7-13-23,-7 13-43,12-12-38,-2 9-5,-1-2-30,-9 5-36,22-2-12,-22 2-13,24 1-8,-9 3-12,-1 1-7,0 0-25,1 2-13,-2 1-11,-1 4-6,1-3-16,-3 3 2,-1 0-11,-1 0-3,-2 1-4,-1-1-2,-2 0-2,-2-1 11,-1-11-10,0 22 15,0-22 23,-4 18 12,4-18 8,-5 14 26,5-14 7,-6 11 12,6-11 15,0 0-28,-9 6-15,9-6-6,0 0-11,-9-7-19,9 7-4,-5-16-18,5 16-1,-3-22-9,3 9-8,1-4-1,2 0 0,1 0-3,1-2 1,1-1-7,2 1-32,3 0-55,-2 2-59,4 0-48,-3 2-58,2 0-63,1 5-50,-3-1-52,2 2-46,-1 4-65,2-2-36,-13 7-801,19-5-963</inkml:trace>
    <inkml:trace contextRef="#ctx0" brushRef="#br1" timeOffset="420381.8406">8589 16887 442,'0'0'656,"0"0"-94,10 5-55,-10-5-96,13-2-57,-13 2-28,14-7-24,-6 2-31,1-2-34,0 0-5,1-3-47,0 1 5,-1 0-28,0-1-6,1-1-30,-2 2 9,-3-1-1,1 2-6,-2-1-22,1 0-21,-5 9 7,5-15 21,-5 15-7,2-12-15,-2 12-7,-3-10-8,3 10-9,0 0-1,-9-5 7,9 5 7,0 0-2,-14 5 0,14-5 16,-11 10 4,4-3-11,2 3-7,0 0 25,1 2-3,0 2-16,2 1-13,-1-1-11,0 1-10,1-1-10,2 1-10,0-1-4,2 1-8,-1-1 4,2 0-10,0-1-3,1-1-50,0-2-52,1-1-61,1 1-59,2-3-42,0 0-37,-1-2-35,2-2-45,-9-3-17,19 2-17,-19-2 17,21 0-21,-12-5 25,1 3 14,0-2 74,-2-2 14,1 2 87,-1-3 8,-1 0 78,-2-1 12,2 1 69,-2-3-5,-1 0 79,1 0 33,-3-1 42,1 2 22,1-2 35,-4 11 2,4-19 22,-4 19 0,3-16-2,-3 16-20,4-13-20,-4 13-3,5-8 19,-5 8-28,0 0 9,12-2-24,-12 2 12,0 0-4,9 10-18,-9-10-14,6 15-11,-6-15-7,5 19-12,-1-10-3,-1 3-5,-2 0-1,1 0-8,0 0-10,-1-1-9,2 1 15,-2-1 8,0 1-13,2-1-10,-3-11-11,2 18-5,-2-18-5,3 14-1,-3-14 0,2 11 2,-2-11-4,0 0-1,3 12-6,-3-12-2,0 0-3,0 0-1,0 0-6,0 0 2,5-10 2,-5 10-4,3-14 2,-2 4 0,1-2-2,1-4 2,0 0-10,0 1 6,1-2 0,1 0 1,3-1 5,0 1 8,2 0-11,1 0 4,3 1 8,0 0 8,2 4 11,0 0 25,1 2 18,2 3-1,-3 0 27,1 4-23,1-1 15,0 4-20,1 1 1,-3 2-9,2 2 0,-4 1 9,1 2-10,-2 1-10,-1 2-9,0 1-5,-2 3-8,-1-2-8,-2 1-7,-1 0 1,-2 1 1,-2 1-7,1-2-27,-2-1-32,-1-1-53,0 1-68,0-13-45,-1 22-46,1-22-40,-1 17-50,1-17-77,-2 13-66,2-13-54,0 0 0,-2 13-139,2-13-473,0 0-772</inkml:trace>
    <inkml:trace contextRef="#ctx0" brushRef="#br1" timeOffset="420730.6249">9531 16626 612,'2'-14'768,"0"4"-90,-1-1-76,0 1-59,-1 10-30,3-17-33,-3 17-32,1-15-44,-1 15-18,1-9-63,-1 9-45,0 0-17,2-12 2,-2 12-18,0 0-23,0 0-20,0 0-16,2 12-19,-2-12-3,0 17-28,0-5-9,0 2-13,-1 2-45,-2 2-69,2 2 0,-1 2 0,-2 1 0,1 1 0,1 1 0,-1-1 0,0 0 0,1 2 0,1-3 0,-2 1 0,1-1 0,0-3 0,2 0 0,0-3 0,0 2 0,2-4 0,3 1 0,-4-4 0,1 0 0,2-2 0,1-1 0,1-1 0,-6-8 0,12 9 0,-12-9-94,14 3-150,-14-3-29,16-3-20,-7-1-18,0 2-22,1-5-9,1-2-46,0 1-32,0-2-29,-2 1-5,1-3-80,2 1-152,-6-1-364,3-3-669</inkml:trace>
    <inkml:trace contextRef="#ctx0" brushRef="#br1" timeOffset="420912.5132">9417 16825 455,'-18'11'909,"2"-2"-191,1 0-153,3-3-91,2 3-58,2-4-98,8-5-37,-10 9-74,10-9-27,0 0-57,0 0-8,12 3-76,-12-3-52,21-5-98,-5-1-67,5 0-46,1-1-18,6-3-65,1 0-161,1 0-548,5-2-624</inkml:trace>
    <inkml:trace contextRef="#ctx0" brushRef="#br1" timeOffset="421849.9354">10479 16908 228,'0'0'872,"-8"-10"-167,8 10-59,-7-8-81,7 8-9,-10-7-62,10 7-56,-9-5-61,9 5-28,-11 3-27,11-3-23,-15 7-26,9 0-31,-2 5-14,1 0-28,0 1-29,2 3-26,1 1-20,0 0-28,1 0-1,2 3-17,1-3-18,1 0-7,1-1-15,2-1-2,-1-1-1,3-1-12,0-1-2,4-2-4,-1-3 4,4 1-6,-3-4-2,3-2-12,1-4-17,0 2-12,3-5-26,-2 0-3,5-4-10,-3-1-11,1 0-6,-2-2 5,0 0-13,-2-1 28,-1-1 6,-2 0 7,-2 2-1,-1-3 12,-2 1-3,1 2 23,-2 0-16,-3 2 10,1 1-3,-3 9 1,4-15 2,-4 15 7,0 0 1,0 0 4,0 0-1,0 0 18,0 0-6,0 0-1,-4 9-4,4-9 2,1 15 9,2-6-10,-3-9 2,5 17 0,-1-6 5,1-2 4,2 1-2,1-2-1,1 0 0,1 0-1,2-2 2,-1-2 1,2 0-3,0-1-3,2-2 4,-1-1 3,3-1-5,1-2 2,-1-2 1,1 1-2,3-5 9,-1 2 29,1-2-57,-2-3 19,-1 2-2,-3-2-1,0 3 5,-3-3 4,-2 0 2,0 1 27,-2 0-8,-3-2 32,-2 3-8,-2-1 3,-1 11 4,-1-22 2,-2 12 4,-2 1-8,0-2-8,0 2 2,-4 2-14,1 0-4,0 0-8,-2 3-8,1-1-4,9 5-3,-16-5-5,16 5-7,-17-1-48,17 1-62,-13 1-67,13-1-68,-11 5-73,11-5-52,0 0-103,-4 11-71,4-11-38,0 0-224,12 10-408,-12-10-826</inkml:trace>
    <inkml:trace contextRef="#ctx0" brushRef="#br1" timeOffset="422108.7748">11228 16781 137,'0'0'886,"0"0"-156,-2-11-75,2 11-97,0 0-40,0 0-40,-9 4-36,9-4-45,-6 12-28,1-4-42,3 3-37,-2 0-37,2 3-44,-1 0-36,0 2-36,2-1-21,-2-2-32,3 1-8,-1-1-18,1-1-9,1 0 4,0-2-23,2 0 3,0 1-33,0-3-38,-3-8-35,8 14-42,-8-14-30,9 7-27,-9-7-27,11 5-31,-11-5-21,13 0-31,-13 0-35,14-5-33,-14 5-9,14-7-36,-7 1 4,0-2-40,2 0-21,-5-1-446,3-1-461</inkml:trace>
    <inkml:trace contextRef="#ctx0" brushRef="#br1" timeOffset="422414.5945">11171 16622 666,'-14'2'597,"14"-2"-58,-21 3-21,9 0-40,5 3-33,-1-1-34,0-2-62,3 5 8,5-8-72,-9 13-23,9-13-44,-2 13-15,2-13-35,2 15-18,-2-15-31,9 11-14,-9-11-24,12 11-10,-12-11-17,16 5-4,-16-5-15,18 1-1,-18-1-14,22-1 9,-22 1-14,20-4 33,-11 0 9,-9 4 23,16-8 37,-8 3-6,-8 5-11,8-7 13,-8 7 2,7-11-24,-7 11-4,0-13-36,0 13 9,-4-16-23,4 16 1,-8-14-9,2 6-9,6 8-23,-12-11 9,12 11-24,-13-7-45,13 7-70,-14-3-76,14 3-96,-14 3-100,4 4-175,2 0-139,-1 4-860,2 1-1225</inkml:trace>
    <inkml:trace contextRef="#ctx0" brushRef="#br1" timeOffset="423258.0707">11510 16827 643,'0'0'616,"-13"-7"-74,13 7-18,-14-5-48,14 5-5,-11-6-63,11 6-24,-10-4-44,10 4-46,0 0-38,-13-4 0,13 4-21,0 0 7,-4 10-8,4-10-30,1 14-22,1-3-3,0 1-1,1 2-38,0 0-9,-1 3-33,2-1-5,-2 1-21,-1-2-8,2 2-15,-1-2-2,0-1-26,-2 1 11,1-2-16,-1-2 6,0 1-12,0-12 10,0 20-11,0-20 11,-1 14-14,1-14 12,-5 10-16,5-10 37,-5 9-46,5-9 5,0 0-5,-13 3 11,13-3-11,0 0 1,-13-7-5,13 7 11,-9-11-10,4 2 10,5 9-12,-4-19 16,0 8-18,3-1 10,1 1-10,3-4 13,2 1-14,1-1 16,4 1-2,1-1-11,3 1 0,0 2 1,-1 4 6,3-1-2,1 1 0,-2 4-1,3-1 3,0 5-6,-4 0 11,1 0 8,0 5 9,1-1-11,-2 1 9,-1 4-20,-3-1 21,1 2-20,0 0 19,-4 2-20,1 0 12,-2 1-11,-2-1 12,0 1-22,-1-1-49,-1 1-61,0-1-63,0-2-64,-2 1-67,0-11-60,4 18-55,-4-18-43,2 14-10,-2-14-45,8 12-9,-8-12-111,6 10-293,-6-10-526</inkml:trace>
    <inkml:trace contextRef="#ctx0" brushRef="#br1" timeOffset="423798.7335">12171 16895 113,'9'-12'765,"-5"0"-159,1 3-49,-3-1-49,1 0-49,-3 10-67,-2-19-56,2 19-5,-6-15-38,0 6-17,-1 4-47,-3 2-12,-1-1-12,-1 3-5,12 1-38,-25 2-17,9 1-24,1 2-5,-1 3-10,0 1-4,-2 3-18,4 0-11,-1 3-12,2 2-12,1 0-6,2-1-8,2 2-8,0 0-4,3-2-4,0-1-2,2 2-3,3-4-1,0 0-1,1 0-4,4-1-1,-1-1-7,1-1-12,3-3-16,1 0-26,0-2-27,1-3-26,2 0-5,2-3-28,-1 0-1,2-2-7,0-2-3,3-1 7,-5-2 4,4-1 3,0-3 13,1-3 8,-2 1-6,-1-1 9,0-2 7,-2 0-9,1-4 1,0 0 1,-4 0 1,3-3 17,-4 5 15,-4-3 18,1 0 12,-2 0 12,1-2 10,-2 0 17,-1 1 37,-2 2 16,0 2 56,0 2 8,-4-2 16,3 2 27,-1 3 23,-1 1 7,1 4-11,0-3-12,2 12-9,-6-14 0,6 14-9,-5-11 0,5 11-3,0 0 11,0 0 21,-10 3 11,10-3-25,-3 13-22,3-13-12,-5 21-16,5-10 11,0 4-33,0 0 5,-3 2-26,3 3-9,0-1 5,0 0-25,3 3 4,-3-1-11,0-1 2,0 2-26,0-3-48,0 1-60,0-2-69,2 0-55,1-1-63,-1-1-48,0-1-68,0-1-62,1-4-38,1 0-54,0 0-47,3-3-529,-3 0-756</inkml:trace>
    <inkml:trace contextRef="#ctx0" brushRef="#br1" timeOffset="424183.495">12485 16804 202,'2'-16'739,"-2"16"-129,0 0-79,-2-12-72,2 12-53,0 0-29,0 0-22,-11 3-10,11-3-33,-6 14-30,1-6-45,0 2-13,3 5-29,-2-1-18,0 0-25,1 2-21,1 0-20,-2 0-20,2-2-16,2 0-17,-2 0-9,2-2-9,2 0-7,-1-2-5,2-1-2,1 2-4,-4-11-5,9 14 2,-9-14-8,14 9 3,-14-9-15,17 3 2,-17-3 7,19-1-3,-10-2-3,4-1 3,-2-1 0,0-2-1,1-2 0,-1 0 6,0-1-4,-2-1-4,0 0 26,0-2 19,-1 1 6,-2-2 23,0 1 17,-4 1 27,1 1-20,-3-2 17,0 1-41,-3 2-5,1-1-11,-2 1 10,-2 0-25,1 1-19,-2 1 23,0 1-32,-2 2-7,0 0-7,9 5 2,-18-5 10,18 5-21,-23 0-40,13 3-66,0 0-61,-3 3-83,2 1-73,-1-1-128,-1 4-163,1 4-166,1-4-697,5 1-1108</inkml:trace>
    <inkml:trace contextRef="#ctx0" brushRef="#br1" timeOffset="424984.0145">12989 16801 747,'0'0'613,"-9"-12"-70,9 12-37,-9-10-70,9 10-43,-7-8-33,7 8-51,-9-6-40,9 6-8,0 0-32,-14 6-4,14-6-12,-10 16-20,5-4-30,1 4-15,0 2-15,1 1-21,0-1-14,3 2-15,-2-2-36,2 1 10,2 0-31,0-2 17,1 0-29,0-2 16,1 0-19,1-4 18,1 1-24,0-3 18,2-2-22,-2-2 19,3-1-24,-9-4-1,19 2-37,-19-2 13,19-2-18,-9-3 4,-1 0-9,1-1 20,0 0-1,-3-2-9,1-1-21,-1-2 37,0 2 3,-4 0 4,1-3 2,-2 2 5,2 0 1,-4 10 5,1-20 2,-1 20-6,2-16-1,-2 16-1,2-12-2,-2 12 2,0 0 2,0 0 12,0 0-9,0 0 1,0 0-1,0 0 4,0 0 3,6 12 0,-6-12-1,8 10 0,-8-10-8,9 12 18,-1-5-18,-1 0 13,2-4-13,0 1 20,2 0-17,-1-3 13,3 2-3,-13-3 1,24 0-1,-13-3-2,3 1 3,-1-2-2,1-1 3,0 0 17,-3-2 17,2 1 13,-2-4 20,-1 3 20,-3-1 11,-1 0-3,-1-2-4,-1-1-11,0 2-6,-4-3 5,0 0-6,-2 0-6,0-2-17,-3 0 0,-3 1-15,1-1-4,-3-3-6,-2 1-6,1 0-7,-3 2-11,0 1 0,-2 1-24,-1 0-74,1 3-64,-1 1-63,2 4-62,-3 2-83,5 2-101,-3 1-97,1 4-79,0 1-706,2 3-948</inkml:trace>
    <inkml:trace contextRef="#ctx0" brushRef="#br1" timeOffset="426241.2259">14429 16669 738,'0'0'601,"10"-8"-54,-10 8-42,0 0-83,0 0-44,-2-12-21,2 12-20,0 0-26,-10-5-37,10 5-20,-13 0-17,13 0-13,-16 0-23,7 2-23,-2 1-15,-1 2-7,2 0-12,-2 1-9,-1 3 4,2-1-32,-1 3-12,1 0-23,2 1 0,0 0-15,0 0-4,4 1-12,-1 0 2,3-2-15,-2 0-1,3 0-7,2-11 4,0 20-7,0-20 5,8 17 4,-4-10-11,-4-7-11,13 9 2,-13-9-11,20 5-12,-20-5-23,23 0-9,-11-3-2,1 1-13,1-1 8,0-2 0,0 1 13,-1-4 4,-1 2 13,-1-1 2,-2-1 3,-2 3 4,-2-3 4,2 1-1,-7 7 2,2-15 2,-2 15 1,0-14 1,0 14-2,-4-12 4,4 12-1,-7-10-3,7 10 6,-12-9 8,12 9-8,-15-5 0,15 5-1,-12-3-4,12 3 7,-13-2-7,13 2 1,0 0 7,-13 4-4,13-4 7,0 0-4,0 0 4,-4 8-19,4-8-21,0 0-48,12 4-26,-12-4-34,15 3 5,-15-3-33,19-2-14,-19 2-17,25-2-10,-12-1 1,3-4 0,-1 2 6,1 0-20,0-1 23,0 0 3,-3-1 45,1 0 15,1-2 35,-3 1 14,-1-2 31,-2 2-2,1-3 32,-4 1-11,1 0 30,-3 1 3,-2-2 52,0 0-14,1 1 38,-3-3-19,-3 0 40,1 1 29,0-2 3,-2-1 0,-1 2 12,1 1 23,-2-2-17,0 2-2,3 1 13,-2 2 7,0 0 3,1 1 5,4 8-7,-8-13-13,8 13-19,-6-11-19,6 11 9,0 0 13,0 0-5,-9-2-11,9 2 15,0 0 31,-4 14-3,4-14-11,0 20-4,0-8-5,1 2-11,0 3-17,1 0 24,-2 2-21,0 3-10,0 1-14,4 3-13,-4 0-2,4 0-8,-2 1-4,-1 0-8,1 1-12,0 0-10,1 1-5,-1-1 5,0 0-11,-2 0-4,1 1-2,-1-2 0,-1 0 0,1 2-7,0-3 3,-2 0-5,0 1 1,-1-2-2,1 0 4,0-1-4,-1-1-1,-1 1 1,0-2-3,1 0 5,0 0 1,-2-3-5,2-2-2,1 0 7,-1-1-4,-1 0 2,2-2-3,0-2 1,0 0-2,0 0-1,0-4 5,2-8-1,-3 17-1,3-17 3,0 15 12,0-15-17,3 12 1,-3-12 12,6 9-16,-6-9 0,11 5-15,-11-5-14,12 3-12,-12-3-5,17 0-26,-17 0 3,19-3 11,-19 3 6,19-7 5,-10 4 9,-9 3 3,16-8-3,-8 2 1,0 1 9,-2-1 5,-6 6 4,12-13 8,-12 13-24,9-15 2,-9 15-31,5-18 26,-2 8-27,-2-1 24,-2 1-29,-1-2 34,-4 0-28,1 0 16,-7 0-21,-1 0 14,-4 0-14,-3 2 22,-1 1-6,-2-1 24,-3 5-16,4 0 34,-1 0 1,4 1-11,0 1 20,1 0-12,0 0 25,4-1-17,1 1 25,2-1-21,2 2 15,2-5-2,7 7-1,-6-13-5,6 13-2,4-18-50,4 6-62,1-1-68,3-2-64,3-2-65,4-2-75,-2 2-66,3-2-186,-2-1-558,5 2-804</inkml:trace>
    <inkml:trace contextRef="#ctx0" brushRef="#br1" timeOffset="428325.6056">1813 17575 575,'0'0'599,"-3"-14"-50,3 14-49,0-14-62,0 14-9,0-16-29,0 16-11,0-14-32,0 14-19,0-13-46,0 13 12,0 0-52,3-16 9,-3 16-50,0 0 13,-3-10-65,3 10 9,0 0-75,0 0 38,0 0-70,0 0 79,0 0-30,8 8-2,-8-8-27,3 22-11,2-6-3,-2 1-13,1 3 7,2 4 4,-2 1-65,3 3 59,-1 1-59,-1 1 53,3 0-46,0 0 33,-2 0-50,2-1 46,1-1-60,-4-4 57,0-2-58,1 0 54,1-1-53,0-2 57,0-4-57,-1-1 56,-1-1-57,2-1 58,1 0-56,-2-5 54,1-1-52,-7-6 51,18 4-64,-18-4 42,19-3-96,-6-3-3,0-2-89,1-4-33,0-2-43,0-1-32,5-2-6,-5 0-82,-1-1-66,-1 0-40,-1 1-56,-1-1-138,-3 2-512,-2 1-799</inkml:trace>
    <inkml:trace contextRef="#ctx0" brushRef="#br1" timeOffset="428587.4443">1787 17827 759,'0'0'736,"-16"5"-86,16-5-73,0 0-87,-13 4-76,13-4-35,0 0-30,0 0-26,0 0-61,0 0-20,0 0-42,0 0-4,13-9-61,-3 6-6,-1 0-41,2-2 2,3 0-42,0-1 15,2 1-35,-2 0-2,2 0-71,1-2-38,0 2-74,-2-2-57,1 2-89,1-1-74,0 0-80,1 1-62,-3 1-190,0-1-326,2 2-649</inkml:trace>
    <inkml:trace contextRef="#ctx0" brushRef="#br1" timeOffset="429125.1078">2369 17816 116,'0'0'716,"1"11"-141,-1-11-68,2 10-58,-2-10-76,0 0-43,3 12-40,-3-12-17,0 0 8,5 12-30,-5-12-20,0 0-31,10 4-12,-10-4-27,0 0-18,17-4-26,-17 4 3,14-7-33,-6 1 15,1-1-27,-1 0 12,1-1-33,0-2 9,2-1-30,-2 1 13,-2-2-29,2 2 13,0-2-15,0 0 7,-2 0-20,0 2 19,1-1-4,-3 1-1,-1 1-8,0 1 4,-4 8-5,5-15 0,-5 15-1,0 0-6,1-13-1,-1 13-2,0 0 4,0 0-4,-10-3 0,10 3-20,-11 5 23,3 2-15,1 0 18,0 2-20,-3-1 26,2 4-15,-1 0 38,1 0-10,-1 0 33,3 0-18,-1 0 20,2 1-21,0 0 53,2 0-20,-1-1 30,2 0-31,2 0 26,0 1-38,0-2 27,3 1-20,0 1 38,0-1-52,2 2 55,0-2-19,0 0-29,1-2 16,1-1-25,0-1-5,0 1-9,1-3-4,1 1-6,0-2 2,0-2-6,1 1-11,0-1 0,-10-3-28,22 2-90,-22-2-35,19-2-78,-8-1-30,-1-1-50,0 1-55,0-2-89,-1 0-51,0-2-53,-1 2-93,-8 5-619,15-12-872</inkml:trace>
    <inkml:trace contextRef="#ctx0" brushRef="#br1" timeOffset="429732.7368">2763 17827 620,'0'0'672,"0"0"-96,0 0-66,-3-11-77,3 11-29,0 0-38,0-12-38,0 12-11,5-12-25,-5 12-34,7-11-12,-7 11-41,13-12 7,-13 12-60,14-10-5,-14 10-49,14-5 7,-14 5-41,14 0 11,-14 0-36,17 6 21,-9-1-31,-2 0 9,1 3-27,0 0 20,-2 1-31,-1 1 23,0 1-23,-2 0 25,0 0-27,-1 0 21,0 1-26,-1-12 20,0 24-17,0-24 20,-1 19-25,0-7 30,1-12-26,-3 17 19,3-17-23,-1 15 22,1-15-21,-3 11 29,3-11-21,0 0 17,-4 12-26,4-12 24,0 0-15,0 0 6,0 0-24,0 0 21,0 0-35,0 0 11,-5-11-41,5 11 10,3-12-31,-3 12 1,5-19-16,-2 9-3,0 0-8,3-4-18,-3 2 3,4 1 9,-2-3-9,1 3 0,-1 0-9,1 1 25,0 1-1,-2 0 20,1 1 14,-1 0 13,-4 8 39,7-11-24,-7 11 5,7-8 8,-7 8 1,0 0 15,7-7 4,-7 7 31,0 0-2,0 0 21,0 0 5,2 15 10,-2-15 2,0 0-2,-2 17 16,2-17 0,0 11-2,0-11 8,0 13-9,0-13 12,3 16-10,-3-16 8,2 18-16,1-9 10,-3-9-13,4 21 8,-2-12-13,2 0 6,-4-9-9,8 19 7,-8-19-20,6 15 12,-6-15-22,8 14 12,-8-14-27,10 8 21,-10-8-23,12 7 17,-12-7-21,10 3 10,-10-3-29,0 0-14,18-1-46,-18 1-29,14-4-38,-14 4-49,16-8-53,-7 3-43,0-2-42,1 2-52,2-4-67,0 1-121,0-1-385,2-3-538</inkml:trace>
    <inkml:trace contextRef="#ctx0" brushRef="#br1" timeOffset="430166.4668">3510 17561 525,'0'0'645,"1"-13"-100,-1 13-52,0 0-57,0-17-37,0 17-3,0 0-26,0-14-11,0 14-22,0 0-34,0 0-11,-1-14-26,1 14-30,0 0-26,0 0-18,-7-8-3,7 8-14,0 0-12,0 0-18,0 0-20,-9 5 14,9-5-19,-3 10-6,3-10-13,-4 14-10,4-14-10,-3 18-5,2-6 2,0 0-9,-1 2-4,1 1-6,-3 1-12,3 1-1,0-2-1,-1 3-7,2-2 1,-1 3-20,0-2 10,1 1-5,-1 0-2,-1-1-3,2 0-4,0 2-2,-1-1-3,2-1-3,-1-3-2,0 0-10,0 1 13,0-2 1,0-2-5,2 4-1,-2-15-3,1 21-1,-1-21-1,4 19-4,-4-19-4,5 15 5,-5-15-24,5 14-19,-5-14-13,6 8-11,-6-8-4,8 5-22,-8-5-75,0 0 24,14 3-41,-14-3 7,10-5-35,-10 5 24,11-5-23,-11 5-6,11-8-10,-5 1-25,-6 7-38,11-12-30,-11 12-16,10-14-24,-10 14-61,7-16-17,-7 16-81,8-16-421,-8 16-526</inkml:trace>
    <inkml:trace contextRef="#ctx0" brushRef="#br1" timeOffset="430428.3063">3267 17832 296,'0'0'770,"-13"7"-169,13-7-97,-8 5-78,8-5-9,0 0-38,0 0-31,0 0-52,3 11-26,-3-11-49,9 3-26,-9-3-23,14 3-16,-14-3-38,18 3-23,-5-4-14,-13 1-8,25-2-19,-13 2-2,1-3-25,3 1-17,1-1-51,-2-3-50,0 3-64,1-2-48,0 0-70,0 0-69,-1 2-81,-1-2-108,-4 3-564,4-4-711</inkml:trace>
    <inkml:trace contextRef="#ctx0" brushRef="#br1" timeOffset="430739.1162">3957 17775 602,'0'0'903,"0"0"-66,6 11-75,-6-11-55,0 0-42,0 0-58,8 6-50,-8-6-56,0 0-52,0 0-30,8 6-7,-8-6-57,0 0-9,0 0-277,0 0-69,7 4 0,-7-4 0,0 0 0,0 0 0,0 0 0,0 0 0,9 5 0,-9-5 0,0 0 0,0 0 0,0 0 0,0 0 0,0 0 0,0 0 0,0 0 0,0 0 0,0 0 0,0 0 0,0 0-345,0 0-270,0 0-113,0 0-101,0 0-962,0 0-1491</inkml:trace>
    <inkml:trace contextRef="#ctx0" brushRef="#br1" timeOffset="448092.7549">18137 559 369,'0'0'636,"-5"-8"-15,5 8-39,-7-10-46,7 10-11,-5-10-73,5 10 18,-6-10-27,6 10-15,-6-9-30,6 9-35,-4-9 19,4 9-125,0 0 20,-6-6-71,6 6 21,0 0-1,0 0 19,4 9-68,-4-9 8,8 16-32,-4-4-120,0 2-33,-1-2 0,1 4 0,0 2 0,0-2 0,-1 4 0,1-1 0,-1-1 0,0 1 0,-1 0 0,1 1 0,-2-4 0,2 2 0,-2-1 0,2-3 0,-1 1-171,-1-1-232,1-5-61,-1 2-58,-1-11-65,4 18-69,-4-18-36,2 13-798,-2-13-1115</inkml:trace>
    <inkml:trace contextRef="#ctx0" brushRef="#br1" timeOffset="448474.5267">18388 548 861,'6'-13'741,"0"1"-41,0 5-65,1-2-102,-2 0-56,-5 9-78,8-11-57,-8 11-56,6-10-35,-6 10-14,0 0-6,0 0-3,0 0-15,0 0-33,0 0 12,-9 16-70,0-8 18,-2 2-70,-1 0 30,-3 4-63,1-1 42,-3-1-63,2 1 41,-1 1-57,1-3 40,0 1-49,3-1 47,2-4-5,-1 3 4,1-5-25,4 1-39,-3 0 65,9-6-21,-10 10 8,10-10-13,-5 6 3,5-6 1,0 0 3,6 7-4,-6-7 2,13 6-6,-4-3 2,0 0 3,4 1 3,-1 1 12,3 0-4,1 1-3,1 0 11,-1 0 0,3 3-4,0-2-6,0 1 0,0-1-7,-3 1-2,1 0-4,-3 0-1,1-1-10,-1 1-43,2 0-69,-3-2-113,-2 1-40,3-1-69,-4-1-64,-1-1-101,1 1-74,-1-3-47,-9-2-164,14 6-458,-14-6-849</inkml:trace>
    <inkml:trace contextRef="#ctx0" brushRef="#br1" timeOffset="448856.2852">18786 740 141,'0'0'895,"0"0"-136,0 0-70,0 0-103,6-7-59,-6 7-67,0 0-64,12-8-33,-12 8-70,18-8-21,-8 4-58,4-3 3,0 0-53,0 2 1,0-2-52,0 1-10,0-1-32,-1 0 7,-2 1-35,0 1 23,-1 1-40,-2-2 24,-8 6-34,12-8 25,-12 8-40,9-8 30,-9 8-47,0 0 28,2-11-30,-2 11 32,0 0-30,-17-5 29,17 5-28,-20 5 20,20-5-21,-22 4 35,9 0-36,0 1 21,-1 1-21,1-1 25,2 4-20,-1 0 32,2-1-3,1 4 51,-1-1-9,4 1 59,-1 0-66,3-1 56,2 0-12,2-11-9,-2 21-7,4-11-76,0-1 56,2 1-63,1-3 60,3 1-72,2-1 60,0 0-60,3 0 57,3-3-84,-2 1-28,2-3-124,0 1-58,-1-2-70,0 1-20,3-4-100,0 1-124,0-2-23,1 1-55,-5-3-669,4 1-918</inkml:trace>
    <inkml:trace contextRef="#ctx0" brushRef="#br1" timeOffset="449261.0343">19265 750 638,'0'0'688,"0"0"-48,0 0-63,0 0-51,0 0-67,0 0-5,0 0-30,0 0-15,10 3-58,-10-3-26,13-2-86,-13 2-12,21-7-51,-11 3-5,4-1-51,-1 0-3,2-2-47,-2 0 18,2 0-41,-2 0 13,-1 1-36,0-2 30,-3 3-38,2-3 20,-2 2-38,-1 1 32,-1-2-34,-7 7 21,10-11-29,-10 11 30,4-11-34,-4 11 38,0 0-41,-4-11 34,4 11-32,-10-3 30,10 3-33,-13-2 30,13 2-31,-17 2 28,17-2-21,-18 5 58,7 1-36,2 0 75,-1 1 7,-2 1 3,3 3-4,0-1 8,0 2-12,0 0-2,3 0-5,-1 1-14,2 1-10,1 0 10,1 0-5,2-1-11,1-1-60,0 0 52,1 0-6,4 1-2,-1-3-16,1 1-44,0-3-101,3 1-2,2 1-107,-3-4-32,2 0-48,3-1-37,-1-1-47,1 0-43,1-3-24,1-1-7,0-1 0,2-1-5,1-2-14,0 0-24,-1-2 15,1-2-244,-2 0-259</inkml:trace>
    <inkml:trace contextRef="#ctx0" brushRef="#br1" timeOffset="449515.8827">19627 800 1323,'7'-15'291,"0"3"23,-1-1 59,-2 0-12,1 0 8,-1 2 8,-2-2-25,1 5 14,0-4-17,-3 12-9,3-18-18,-3 18 12,3-12-53,-3 12 1,3-11-85,-3 11 23,0 0-41,0 0 49,6-7-43,-6 7 27,5 7-14,-5-7-20,6 16 6,-3-3-2,1 3 12,0 0-194,-2 7 0,2 0 0,-1 2 0,0 0 0,0 3 0,-2-2 0,0 3 0,1 3 0,-2-3 0,0 0 0,0 0 0,0 0 0,0-2 0,-2 2 0,2-3 0,0 0 0,0-3 0,2-2 0,-2-1 0,0-1 0,1 0 0,-1-5 0,1 1-196,1-5-274,-1 2-43,1-2-21,-2-10-67,4 15-70,-4-15-41,6 7-716,-6-7-1037</inkml:trace>
    <inkml:trace contextRef="#ctx0" brushRef="#br1" timeOffset="449825.6871">19624 799 543,'-9'-21'696,"1"2"-108,1 0-44,3 2-96,-1 0-64,4 1-35,1 4-39,4-2-6,2-1-26,3 4-36,1-1-22,5 0-14,3 3-9,3 1-9,0 3 18,4 2 1,-1 2 31,0 1-53,2 2 25,1 2-60,-2 0 34,-3 3-16,-2-1-29,1 4 5,-7-3-6,0 3-10,-4 0-5,-2 1-12,-2-1-18,-5 2-8,-1 1-5,-5-1-17,-1 1-21,-3 1-42,-4 0 0,0-1 0,-2 0 0,-3-1 0,0 1 0,2-2 0,-3-1 0,2-2 0,2-1-83,3 0-138,-2-2-101,5 0-53,0-2-87,9-3-100,-14 3-116,14-3-73,0 0-752,0 0-1130</inkml:trace>
    <inkml:trace contextRef="#ctx0" brushRef="#br1" timeOffset="450158.4863">20901 614 385,'0'0'911,"1"-12"-79,-1 12-98,1-10-61,-1 10-42,-1-12-56,1 12-2,0 0-150,2-12 29,-2 12-125,0 0-7,0 0-77,0 0 50,0 0-53,0 0 16,0 0-32,-10 12-125,10-12-99,-3 17 0,0-5 0,2 0 0,-1-1 0,1 0 0,0 2 0,2-2 0,-1 0 0,3 0 0,-2 1 0,3-3 0,-2 0 0,5-1 0,-4 2 0,-3-10 0,12 10-356,-12-10-15,15 6-35,-15-6-28,13 2-60,-13-2-30,16-5-40,-6-1 1,-4 1-100,4-3-539,-1-4-811</inkml:trace>
    <inkml:trace contextRef="#ctx0" brushRef="#br1" timeOffset="450473.2867">20931 494 582,'-15'-2'638,"2"0"-59,-1 2-14,3 2-69,-2-1-29,13-1-31,-21 4-21,21-4-41,-16 6-34,16-6-25,-13 8-12,13-8 15,-5 8-72,5-8 34,0 0-87,4 8 14,-4-8-113,13 4 61,-2-5-82,2-1 44,2 0-79,4-2 51,-1 1-75,3-4 54,-1 1-70,0-2 64,-1 0-70,-4 1 59,-1 0-49,-1-3 47,-2 2-41,-2 0 56,-1 0-60,-3-2 46,-1 2-54,-4 8 43,1-15-48,-1 15 42,-7-14-49,0 8 48,7 6-55,-15-8 53,4 8-60,11 0 60,-23 0-57,11 3 59,-1 1-68,0 3 33,2 0-103,-1 1-9,2 3-77,2-1-67,2 3-47,2-1-53,3 1-83,1-1-38,2 2-52,3 1-44,0-2-236,6 0-299,1-1-728</inkml:trace>
    <inkml:trace contextRef="#ctx0" brushRef="#br1" timeOffset="450887.0389">21220 626 250,'0'0'858,"0"0"-106,7-12-43,-7 12-89,0 0-92,6-5-75,-6 5-92,0 0-95,9-6 15,-9 6-34,0 0-14,11 6-41,-11-6-1,13 12-52,-7-6 4,1 2-45,1 3 12,-1 0-30,1-1-2,-2 4-37,-1-5 25,2 3-46,-3-4 9,2 3-17,-2-1 25,-4-10-31,6 15 44,-6-15-50,4 13 28,-4-13-29,3 11 40,-3-11-42,0 0 32,0 0-38,-3 11 30,3-11-33,0 0 35,0 0-35,-8-8 36,8 8-35,-2-12 18,2 12 11,0-15-39,1 4 39,2-1-35,-1-2 27,3-1-29,2 2 34,3-3-32,0 0 38,2 2-35,2 0 48,0 2-45,1 0 51,2 3-36,-2 1 42,-1 2-29,3 2 78,-2 1-51,0 2 48,-2 2-63,1 0 53,2 3-50,-2 1 52,-3 1-44,1 1 19,-3 1-53,-2 0 48,0 0-11,0 1-10,-3 1-34,-1 0-58,-1 0-109,-2-10-114,0 22-30,0-10-77,0-12-133,-1 23-152,1-23-102,-4 20-687,4-20-1080</inkml:trace>
    <inkml:trace contextRef="#ctx0" brushRef="#br1" timeOffset="451470.6759">21996 589 628,'4'-12'723,"-1"1"-70,0 0-60,-3 11-108,0-18-61,0 18-36,-3-15-29,3 15-43,-9-10-29,9 10-8,-15-5-22,15 5-19,-18 1-17,8 3 12,-2 3-45,0 0 30,0 2-56,2 4 46,-3-1-71,3 0 24,1 4-12,-1-2-17,4 0-17,-1 1-22,2-1-13,0 1-8,2-1-8,3-1-15,-1-1-11,4-1-6,0 0-4,2 0-8,2-3-7,1 2-47,3-4-46,1 0-56,0 1-105,4-3-35,-1-1-53,0-3-32,0 0-46,0 0-30,2-3-43,-1 0 8,-1-1 27,1-2 8,-2-2-10,0 0 78,-1-2 5,2-2 30,-2-1 44,-2-2 140,-2 2 104,-1-1 131,0 2 14,-2-1 89,-1-1 23,-1 3 53,0 3 22,0-3 16,-4 11-8,5-15-17,-5 15-56,7-13-27,-7 13-32,8-5 16,-8 5 0,0 0-18,14 2 13,-14-2-28,14 10-14,-8 0 16,2-2-35,-1 3 21,1 2-6,-1 1 31,1 1-8,-1 2 6,1-4-42,-1 3 29,-1 0-55,0-4 23,0 3-66,-2-2 40,1-2-58,-2 1 48,1-3-57,-4-9 54,5 15 12,-5-15 19,4 12 7,-4-12-7,0 0-24,2 10-16,-2-10-7,0 0-15,0 0-7,0 0-5,0 0-8,2-14-1,-2 14-8,0-15-2,0 15-8,4-21 2,-1 11-14,0-2-32,2 0-89,1 0-3,-1-1-87,4 4-44,-1-3-58,1 4-55,1-3-68,0 2-39,2 0-102,0 0-26,-1 1-771,0 0-984</inkml:trace>
    <inkml:trace contextRef="#ctx0" brushRef="#br1" timeOffset="452382.1096">22610 661 308,'0'0'733,"0"0"-88,8 8-41,-8-8-77,0 0-59,15 2-51,-15-2-41,14-2-25,-14 2-58,21-5-20,-12 1-53,1 0-6,2 0-52,-1-3 1,2 0-45,-3 2 2,-1-1-33,-1 0 18,1-1-33,-2-1 11,-7 8-38,11-12 38,-11 12-61,6-10 13,-6 10-26,0 0 15,-4-11-28,4 11 4,0 0 29,-13-3-10,13 3 44,-13 3-12,5 1 72,0 4-49,0-1 60,-1 3 1,2 1-17,-1-1-5,2 5-14,0-4-14,1 4-15,2-4-12,1 1-11,1 2-8,2 0-3,1-2-7,0 1-8,3 0 4,0-1-26,2-1-29,0 1-45,1-3-63,3-3-67,0 2-19,-1-3-46,3-2-3,-3-1-1,-10-2-12,26 0-13,-15-2 16,2-1 10,0-2 23,-1-1 24,0-2 40,-2-1 34,0-2 40,-2-1 24,0 0 53,-1-2 31,0 0 59,-1-1 41,-2 1 26,1 1 22,-1-1 4,1 4 12,-1 0-9,0 1-10,-1 0-26,-3 9-26,7-10 18,-7 10 28,9-7 9,-9 7-47,0 0 18,16 3-5,-16-3 10,13 11-30,-5-4 43,-2 1-12,-1 1-14,2 3-15,-2-2-1,0 0-2,-1 0-16,0-1-11,-1 1-6,-3-10-11,6 18-4,-6-18 2,4 15-25,-4-15 8,3 13-1,-3-13 5,0 0-5,5 11-9,-5-11-1,0 0-6,0 0 3,0 0 6,0 0-13,0 0-4,0 0 1,-10-10-1,10 10-8,-4-16 5,4 16 8,-2-19-9,2 7 9,1 1-10,0-2-52,2 2 62,1 0-40,1-1 49,2 0-57,1 1 64,1 2-78,3 0 78,-1 4-54,2 1 55,2 0-58,-2 1 65,1 3-60,-1 1 62,1 2-51,0 1 72,1 0-1,-2 3-10,1 0 3,-2 2 8,-1 1-8,1-1-7,-2 1 3,-2-1-10,0 3-8,-1-5-6,-2 4 1,0-3-3,-5-8-2,5 17-6,-5-17 3,3 14 1,-3-14 4,0 0-6,-1 16-7,1-16 1,0 0-4,-7 7-16,7-7-13,0 0 5,-13 3-5,13-3-9,-10-4 7,10 4 6,-10-7 14,10 7-3,-9-14 0,6 5-1,1-2 4,-1-1-49,6-1 67,-1-2-55,3-1 69,1 0-50,1 2 61,6 0-49,0-1 68,2 1-44,2 3 56,3 2-51,-1 2 65,2-2-28,-1 7 62,0 0-47,1 2 65,0 4-37,-1 0-91,1 3 0,-1 2 0,-3 0 0,-1 1 0,-2 1 0,-2 2 0,-3-2 0,-2 1 0,1 1 0,-3-1 0,-2 2 0,-2-3 0,-1 1-32,-1 0-517,-2-1-164,0 1-230,-3 0-934,1-3-1599</inkml:trace>
    <inkml:trace contextRef="#ctx0" brushRef="#br1" timeOffset="453707.2918">24058 631 428,'-10'4'725,"10"-4"-74,0 0-12,0 0-78,-5 8-45,5-8-32,0 0-48,6 6-19,-6-6-54,12 3-22,-12-3-62,16 1-10,-16-1-77,27-1-2,-10-2-74,-1-1 19,5 1-65,1-4 26,-1 2-59,1-2 48,0 0-74,-4 0 43,0 0-51,-3 0 39,-1 1-55,-4-2 48,2 1-49,-3 0 47,-9 7-56,10-13 44,-10 13-50,2-9 34,-2 9-34,-5-9 38,5 9-37,-13-3 35,13 3-35,-24 1 50,12 1-50,-4 3 34,1 2-25,-3 0 30,0 4-29,3 0 52,-3 4 12,4-1 12,-2 1-8,5-1 7,0 0-4,3 2-10,1-3-3,3 1-7,2-2-6,4 0-5,1-1 2,3 1-20,4-1-60,2-2-88,5 0-35,2-1-65,3-3-24,-2-1-21,2-1-28,0-1-26,0-2 34,0-2 6,4-1 19,-2 0-9,1-2 3,-3 1 27,-1-3 36,-2 0 55,-1-2 15,-2 0 51,-3 1-26,0-2 126,-1 0 29,-2-2 61,-3 0 35,1 1 40,-1-2 23,-4 4 8,4 1 26,-1 0 11,-6 8-6,7-17-22,-7 17-35,3-9 2,-3 9-13,8-4 23,-8 4-14,0 0 2,13 4-7,-13-4 12,10 9-48,-5-1 12,-5-8-31,12 14-17,-7-6 5,0 1 2,0 0-13,0 1-4,1-2-22,-2 1-7,0-1-14,1 1-4,-5-9 1,6 10-2,-6-10-2,5 8 1,-5-8 1,6 7-7,-6-7 3,0 0-12,0 0 0,0 0-8,0 0-10,0 0-8,3-10 0,-3 10-2,0-15 6,1 4-26,0-1 28,1-2-19,2 1 31,1-3-23,2 0 29,2-1-34,0 2 50,1-1-58,3 1 45,-2 3-34,1 2 45,0 0-36,1 3 63,3 2-34,-4 1 72,2 3-49,-1 2 69,5 3-63,-5 0 57,3 3-49,1 2 41,0 0-61,-2 3 38,2-2-9,-4 5-16,0-4-9,-1 2-21,-2 1-44,0-2-53,-2-2-126,1 2-102,-2-1-91,0-2-80,-7-9-113,9 14-41,-9-14-69,5 11-722,-5-11-1032</inkml:trace>
    <inkml:trace contextRef="#ctx0" brushRef="#br1" timeOffset="454009.1056">25258 423 213,'3'-15'802,"-1"2"-106,0-1-58,0 5-50,-2 9-88,5-20-38,-5 20-20,0-15-78,0 15-45,0-11-42,0 11-14,0 0 34,0 0-13,0 0 36,0 0-89,0 0 46,4 17-55,-4-5 42,0 2-74,-1 3 30,-1-1-32,1 4-54,1 0-134,-3 3 0,1 2 0,2-1 0,0-2 0,-2 0 0,4-3 0,-2 1 0,5-3 0,-4 1 0,3-1 0,0-2 0,1-3 0,0 0 0,2-1 0,1-2 0,-1-2 0,-1-3 0,3 0 0,-9-4 0,18 4-278,-18-4-86,19-1-53,-8-3-18,1-1-64,0-2-52,-1-1-23,0-4-32,0 0-159,-3-1-397,0 0-777</inkml:trace>
    <inkml:trace contextRef="#ctx0" brushRef="#br1" timeOffset="454331.9193">25207 541 802,'-18'3'676,"3"-2"-53,3 0-75,12-1-79,-19 2-62,19-2-41,0 0-49,0 0-58,0 0-54,13-2-36,0 0-29,3-3-32,6 1-25,2-3-22,3 0-4,4 1-2,1-2 2,2-1-4,7 1-11,-5 0-2,0 2-13,-1-1-2,-1 1-10,-7 2-9,-2 1 1,-3 3-8,-2 0 2,-2 0 9,-4 4 8,-1 0 3,-2 2 10,-4 1 14,0 1 14,0 0 9,-3 1-6,-4-9 11,6 19-35,-3-9 27,-1 0 5,0 1 1,-2-11-30,4 18 7,-4-18-24,6 18 14,-6-18-24,5 13 26,-5-13-33,8 9 15,-8-9-39,12 7-12,-12-7-54,15 6-24,-15-6-57,18 0-23,-18 0-57,22-6-62,-10 3-59,-1-2-79,5-3-31,-1-1-111,-1-3-500,-3-1-702</inkml:trace>
    <inkml:trace contextRef="#ctx0" brushRef="#br1" timeOffset="454622.7333">25699 413 766,'-14'5'695,"4"1"-74,2-2-89,8-4-61,-13 10-54,13-10-34,0 0-49,-1 10-51,1-10-52,9 5-30,-9-5-23,19 3-16,-19-3-14,22 0-12,-9-3 22,0 2-19,-1-1-1,5-2 0,-6 0 3,4 1-19,-4-2-7,-1-1-4,0 1-10,-2 0-16,0-3-18,-3 1 0,-5 7-20,6-12-13,-6 12-6,0-14-7,0 14-6,-4-12-5,4 12-5,-9-10 0,9 10-3,-12-7-5,12 7-14,-15-3-67,15 3-69,-18 4-55,18-4-58,-18 7-88,7-3-103,2 3-67,0-2-71,0 4-184,-1-4-372,4 3-764</inkml:trace>
    <inkml:trace contextRef="#ctx0" brushRef="#br1" timeOffset="455033.4743">26076 565 204,'13'1'853,"-13"-1"-135,0 0-91,12 2-114,-12-2-74,0 0-35,9 6-25,-9-6-47,4 9-52,-4-9-10,5 11-48,-5-11-8,5 15-42,-5-15-20,2 15-43,-2-15-4,2 16-31,-2-16 1,3 15-32,-3-15 5,2 12-21,-2-12 2,2 14 0,-2-14 6,0 0-20,2 11 13,-2-11-18,0 0 13,0 0-23,0 0 17,0 0-19,0 0 17,0 0-17,-13-6 24,13 6-24,-5-12 17,5 12-8,0-15 31,0 2-20,3 2 23,-1-1-16,2-5-1,-1 3 6,3-1-1,0 3 3,1-2 1,1 1 0,2 2 26,-1 1-32,1 0 45,-1 2-43,3 2 63,-2 3-68,1 0 62,-11 3-71,23-2 50,-23 2-66,19 8 62,-9-4-69,1 2 63,-3 3-76,2 0 56,-3 1-111,1 0-58,-1 1-91,0 2-57,-2-5-82,-1 2-76,0-1-50,1 0-22,1-1 5,-2 2-45,2-1-15,1 1 48,-1-3-340,1 0-405</inkml:trace>
    <inkml:trace contextRef="#ctx0" brushRef="#br1" timeOffset="455557.1503">26549 678 142,'13'-4'562,"-2"-1"-114,3-2-2,-1-2-35,-2-1 1,2 0-35,-2-2 3,1 0 26,-3-3-50,-2 4-13,0-2-19,-1 2-22,-1 0-29,-1 2-36,-4 9-22,0-16-28,0 16-21,-4-9 6,4 9-12,-11-6-7,11 6 37,-18 3-70,7 0 45,-1 2-85,-1-2 59,-1 5-67,3 0 46,2 2-81,-5-2 46,5 2-57,1 0 50,0-2-18,2 0-15,1 1-7,1-1-4,4-8-6,-4 14-5,4-14-2,0 12-4,0-12-22,6 8-17,-6-8-16,13 6-11,-13-6-19,16 3-42,-16-3 31,23-3-22,-12 0 33,0 0-20,1 0 36,1-2-21,-1 0 36,-1-1-10,0 3 18,0-2-9,0 2 5,-2-1 7,1 1 56,-10 3-58,15-3 53,-15 3 0,18 6 52,-9-1-22,2 4 65,-2 6 10,4 2 72,2 6-15,-5 3-6,6 7-3,-3 3 11,-2 1-170,3 2-17,-5 2 0,0-1 0,-2 2 0,-2 1 0,-3-7 0,0 1 0,-2-3 0,0 2 0,0-2 0,-4-3 0,-1-2 0,-2 0 0,0 0 0,-1-4 0,1-1 0,-3-3 0,-1-2 0,1-1 0,-4-1 0,3-2 0,-6-1 0,2-2 0,-5-3 0,-1-1 0,2-1 0,-4-4 0,0-1 0,2-4 0,-6-1 0,2-4 0,2-1 0,0-5 0,1-2 0,0-2 0,3 0 0,4-3 0,5 3 0,0-3-106,3 1-375,5 3-80,2-4-78,2 1-126,2 2-156,3-5-576,5-2-1123</inkml:trace>
    <inkml:trace contextRef="#ctx0" brushRef="#br1" timeOffset="460842.3952">27991 490 31,'-9'-12'979,"9"12"-134,-4-9-89,4 9-60,-4-10-56,4 10-65,0 0-81,-8-8-60,8 8-76,0 0 13,0 0-54,0 0 18,-9 7-60,9-7 43,-4 18-60,4-6 18,0 1-43,0 2-233,0 0 0,2 2 0,0 1 0,-2 0 0,5-1 0,-3-1 0,2 0 0,4 0 0,-2 0 0,2-3 0,-3-1 0,5 1 0,-2-3 0,-1-1 0,1-1 0,1-3 0,-1 1 0,-8-6 0,18 5-156,-18-5-240,18 1-43,-8-4-59,0 0-56,-3-1-69,1-2 3,-1-3-78,2-3-636,-4 0-938</inkml:trace>
    <inkml:trace contextRef="#ctx0" brushRef="#br1" timeOffset="461166.1925">27805 410 464,'-11'7'740,"1"-1"-96,10-6-35,-11 9-63,11-9-95,-6 12-26,6-12-30,0 0-39,0 12 18,0-12-81,6 8-27,-6-8-12,13 4-25,-13-4-16,22-2 18,-10 1-85,2-3 30,-1 1-81,5-3 43,-3 0-79,0-1 62,-1-1-76,2 0 51,-3 0-49,-1-2-11,-2 0-11,-2-1 16,1 0-13,-4 3-2,-1-2-6,-3-1-8,-1 11-4,-1-18-1,-3 10-9,-1-1 6,-4 3-8,0 0 2,-1 3-9,-3 1 4,2 0-17,-3 2 26,0 2-89,-3 3-51,2 0-64,-1 3-41,1 2-66,0 1-65,3 3-96,-1 0-92,3 0-31,1 2-201,1 1-402,5-2-807</inkml:trace>
    <inkml:trace contextRef="#ctx0" brushRef="#br1" timeOffset="461674.8776">28849 632 474,'8'-8'708,"-2"0"-79,0 1-42,-2-1-97,-1-1-27,-3 9-62,6-15-46,-6 15-26,0-14-32,0 14-43,-4-15-30,4 15-11,-8-9-3,8 9-13,-14-4-24,14 4 2,-20 2-5,11 2-17,-4 3 47,0 0-80,1 3 41,0-1-85,0 2 48,1 1-76,2 0 44,1 0-74,1 0 54,2 0-71,1 0 60,4-12-63,-2 21 54,5-12-62,1 0 58,3-2-75,1-1 57,1 0-89,0-4 15,5-1-71,-1 0-2,1-2-42,0 0 12,1-1-8,1-4 9,-1 0 8,-1-1 30,0-3 13,-1 0 20,-1-1 11,-1 1 17,-1-3 7,-2 1 23,1-1 19,-2 2 37,-1 0 30,-4 4 37,-2 7 16,10-15-23,-10 15-16,7-13-22,-7 13-10,0 0-6,7-6 16,-7 6-1,0 0 41,0 0-56,8 6 40,-8-6-70,4 10 40,-4-10-49,6 14 44,-6-14-60,9 14 7,-4-6-110,0-1-46,2 1-75,-7-8-33,14 11-84,-6-5-61,-8-6-41,16 5-68,-16-5 37,16 5-85,-16-5-565,15-2-750</inkml:trace>
    <inkml:trace contextRef="#ctx0" brushRef="#br1" timeOffset="462051.6444">29191 556 650,'0'0'570,"5"-11"-32,-5 11-24,3-10-84,-3 10-69,0 0-46,6-9 15,-6 9-29,0 0-18,10 4-35,-10-4-35,12 8-15,-12-8-15,10 13-20,-5-4-17,3 1-15,-3 0-24,0-2-18,0 1-14,0 3-10,0-4 12,2 1-28,-4 0-3,-3-9-18,7 14 13,-7-14-22,5 13 23,-5-13-23,5 9 18,-5-9-31,0 0 21,0 0-26,0 0 23,0 0-32,0 0 4,0 0 4,0 0-3,-4-9 6,4 9-2,-1-16 14,1 16 1,0-22 13,0 11 15,1-3 14,3 0-16,0 1-2,4 0-3,-2 0 3,2 2-1,1-1 1,2 4 31,1-1-20,2 2 2,0 3 12,0 2 0,-1 1 0,-1 2 70,6 3-66,-4-2 46,3 4-63,-4 0 36,1 2-76,-1-1 58,-2 2-57,-1 1 42,-1-3-55,0 4 43,-4-2-52,0 0 30,1 0-99,-6-9-32,5 16-110,-5-16-53,1 17-81,-1-17-73,-1 15-144,1-15-55,-4 14-134,4-14-616,-4 12-977</inkml:trace>
    <inkml:trace contextRef="#ctx0" brushRef="#br1" timeOffset="462593.3109">29971 583 267,'13'-10'827,"-4"0"-114,0-2-61,2 2-102,-5 0-99,-1 1-22,-1 1-75,-1-3-31,-3 11-69,0-13-5,0 13-44,-4-14-31,4 14-26,-11-12-23,11 12-15,-17-5-10,17 5-5,-25 4-3,11 1-13,-2 3-6,0 1-12,-2 1-7,2 2 0,1 0-8,0 4 16,0-3-33,4 2 14,-1-1-31,3-1 17,1-1-21,2 0 25,2-2-28,2 1 23,2-11-29,-4 17 23,4-17-26,5 15 32,-5-15-35,9 11 7,-1-6-52,-8-5-9,17 4-44,-17-4 3,21 1-24,-8-3-15,-2 0 3,3-4-6,-1 0-4,2-1 11,-2-2 15,0-4 7,1 1 28,-2-5-2,0 1 31,-2-2-13,-1-2 27,2-1 0,-5-1 18,0-1-3,0-1 13,-3 0 5,2-1 10,-3 2 5,-2-2 17,-2 1 7,1 1 24,-4-1-10,1 2 29,0 5-25,1-1 34,-1 4-34,0 0 12,0 6-28,4 8 35,-9-11 7,9 11 36,0 0 8,0 0-1,-11 8 10,11-8-2,-3 21-11,2-9-15,1 5 6,0 0-19,2 2 6,0 0-11,-1 5-13,1-1-11,2 0-4,-1 1-15,1-2-2,1 1 35,0-2-58,-1 0 2,1-1-115,0-4-58,0 2-80,1-4-70,-1 0-85,1 0-66,-1-1-105,1-3-35,-2 2-722,4-3-925</inkml:trace>
    <inkml:trace contextRef="#ctx0" brushRef="#br1" timeOffset="463023.0484">30852 560 361,'0'0'923,"0"-19"-117,0 19-110,0-15-52,0 15-89,-1-19-49,1 19-41,-3-14-57,3 14-12,0-12-50,0 12-44,0 0-61,0-15-40,0 15-39,0 0-36,0 0 16,0 0 9,0 0-16,0 0 3,7 15 5,-2-4 26,-1 3-59,-1 1-45,1 2-65,1 4 0,2 0 0,-1 2 0,1 5 0,-1 1 0,2-1 0,-2 0 0,2 0 0,-2 1 0,-1-5 0,0-1 0,-1 0 0,2 0 0,-2 0 0,0-2 0,0-1 0,0 0 0,-2-3 0,1-1 0,-2-1 0,2-3 0,-3 0 0,1-2 0,-1-10 0,-2 20 0,2-20 0,-7 17 0,7-17 0,-13 12 0,13-12 0,-17 7 0,6-5 0,-3 0 0,0-4 0,-4 0 0,0-1 0,-3-5 0,-2 0 0,-2-5-266,1-1-104,0-3-59,3-3-52,-2-5-117,7 1-134,-2-4-95,4 1-599,2-2-1035</inkml:trace>
    <inkml:trace contextRef="#ctx0" brushRef="#br1" timeOffset="463319.8602">30750 284 665,'0'0'753,"0"0"-35,0 0-67,0 0-90,0 0-31,0 0-36,10 8-51,-10-8-24,15 2-43,-15-2-32,16-2-37,-16 2-27,22-3-12,-13-1-12,2-1-26,-2 1-5,0-2-17,0-1-8,-2 0-28,0 0-81,-2 0-91,-1-1 0,1-1 0,-3-1 0,-2 10 0,0-16 0,0 16 0,-1-15 0,1 15 0,-10-14 0,10 14 0,-13-8 0,13 8 0,-16-1 0,16 1 0,-18 2 0,8 3-302,-1 0-125,2 2-63,-2-2-141,3 5-177,-3 4-940,1-6-1436</inkml:trace>
    <inkml:trace contextRef="#ctx0" brushRef="#br1" timeOffset="468325.0979">17364 1946 431,'0'0'854,"-6"-9"-131,6 9-48,-5-11-69,5 11-15,-4-9-68,4 9-44,-6-7-85,6 7-24,0 0-99,-5-7-18,5 7-64,0 0 76,0 0-32,-2 14-20,2-14-17,0 21-35,1-9-10,0 1-25,0 2-27,2 1-10,0-1-19,3 0-3,-2 0-23,2 0 5,1-2-17,-1 0 2,3-1-31,0 0-3,0-5 0,2 3 0,-1-4 0,-1-1 0,3 1 0,-1-5 0,1 0-60,-12-1-25,24-1-10,-10-3-26,-1 1-1,0-3-11,1-1 8,-1-3-12,-1 2 7,0-4 2,1 0 6,-2 0 4,-2-2 42,0 1-2,-1 1 34,-2 0-14,-1 0 32,0 0-14,-1 4 35,-4 8-25,8-17 22,-8 17-20,4-9 34,-4 9-3,0 0 48,0 0-2,0 0 21,5 10-7,-5-10 0,4 15-13,-4-15-2,6 16-11,-1-7-6,-1-1-5,1 1-8,0-1 10,0-1-14,2 1-5,0-1 3,2-2-10,0 0-27,4-2-50,-13-3-40,22 1-26,-8-1-25,-1-2-16,1 0-20,0-3-14,0-2 15,0 2-8,1-4 42,-1 1 13,1-4 21,-3 1 7,0 0 25,-1-1 22,-2 0 25,-1 0 32,-2 2 45,-1 0 34,-1 1 12,0 0 15,-4 9 12,4-12-12,-4 12 30,0 0 6,0 0 34,0 0-8,0 0 36,0 0-54,0 0 15,-2 14-40,2-14 14,2 16-7,-2-16-28,2 16-3,1-7-24,-3-9-2,6 17-10,0-9-9,0 0-7,0-2-4,2 1-11,-1-3-18,5-1-28,-2 1-16,3 1 3,0-4-51,2 0-34,-2-1-30,1-1 18,2-2-22,0-1-14,-1 0 31,-2-2 11,1-2 17,-3 1 20,2 0 10,-4-3 25,-1 0 9,-3 1 25,2 1 50,-7 8 21,8-16 23,-8 16 15,5-10 6,-5 10 9,0 0-8,3-10 28,-3 10 13,0 0 12,0 0-17,0 0 27,0 0-29,4 12 23,-4-12-33,4 12-18,-4-12-10,6 17-18,-6-17-11,6 17-2,-1-8-16,1 1-6,1 0-2,3-1-1,2 0-7,1-1-31,0-2-40,2 1-55,1-2-26,2-3-48,0 1-30,1-3-41,3 0-53,-3-2-12,6-1-20,-4-2 27,0-2 6,0 0 31,-1-3 31,-2 0 36,-2 0 36,-2-2 45,0-2 41,-2-2 49,-3 0 45,0-2 46,-4 1 53,-3 0 46,1-1 19,-3 1 49,0-2 12,-3 2 23,2 1-5,-2 0 7,1 4 15,-1 0 5,2 1-11,1 11-28,-5-15-38,5 15 19,-4-8 15,4 8-33,0 0-5,0 0-15,-6 7-11,6-7-7,-3 18-13,3-6 1,0 2-10,0 3 1,-1 0-107,2 3-36,-1-1 0,2 1 0,-1-1 0,0 5 0,2-4 0,-1 2 0,1-1 0,2-3 0,-3-1 0,2 0 0,1 0 0,-1-3 0,3 0-87,0 0-216,1-4-49,0 2-35,-2-6-29,3 2-80,-3-3-40,-6-5 0,14 7-36,-14-7-26,0 0-119,16 0-280,-16 0-596</inkml:trace>
    <inkml:trace contextRef="#ctx0" brushRef="#br1" timeOffset="468613.9204">18657 2077 239,'-15'-5'662,"2"3"-114,1-2-6,1 0-30,2 0-64,-1 0-48,2-1-50,8 5-65,-9-11-55,9 11-52,2-11-37,5 3-27,3 0-28,4-1-12,5 1-53,3-1 43,7 1-22,3 0-6,3-1-3,7 0-19,-6 2 4,0 2 10,-4 1-5,-3 3 18,-4 0-3,-2 2 15,-2 0 25,-2 3 27,-2 1-2,-3 3 72,-1 0-45,-2 3 40,-3-1 4,-1 1 12,0-1-33,-2 2-16,-1 1 1,1-2-33,-3 0-7,2-1-12,-1-1-23,-3-9-26,5 16 9,-5-16-25,7 13 14,-7-13-33,10 9-43,-10-9-50,11 5-43,-11-5-44,15 3-28,-15-3-33,18-4-74,-6 0-46,-2 2-52,3-5-55,-3-1-38,2-1 34,-1 0-743,0-7-823</inkml:trace>
    <inkml:trace contextRef="#ctx0" brushRef="#br1" timeOffset="468922.7365">19134 1739 193,'-12'9'800,"-2"-3"-110,6 0-71,1 0-76,7-6-86,-11 14-53,11-14-32,-5 9-6,5-9-51,0 0-9,7 15-53,-7-15-20,10 2-65,-10-2-1,19 0-52,-7-1 2,0-2-35,5-2 1,-3 0-30,1-2 29,-1-1-18,-1 2 48,-1-2-5,-2-1 16,-3 0-19,0 0-14,-3 0-13,-3-2-17,-1 11-9,-1-21-1,-4 11-11,-1 1-8,-1-1 6,-5 3-23,2 0 7,-1 2-3,0 2-7,0 1-5,11 2 5,-24 0-16,12 2-18,-1 3-95,3 0-88,-1 1-50,2 3-60,2-1-71,2 0-62,1 2-74,4-10-41,-2 19-173,2-19-480,4 17-825</inkml:trace>
    <inkml:trace contextRef="#ctx0" brushRef="#br1" timeOffset="469216.5485">19406 1716 716,'8'-10'744,"-2"2"-65,-1-2-32,0 2-63,-5 8-35,8-15-34,-8 15-52,7-10-49,-7 10-67,7-8-58,-7 8 32,0 0-38,0 0 25,11 9-24,-11-9-11,7 21-16,-5-6-23,3 0 4,-2 4-192,1 3-46,-1 2 0,1 0 0,-1 1 0,1 1 0,-2-2 0,1 1 0,0 0 0,0-2 0,-2-1 0,2 0 0,-2-4 0,0-1 0,2-1 0,-2 0 0,1-4 0,-1-2 0,0 2 0,-1-12 0,3 17 0,-3-17 0,1 15 0,-1-15 0,0 0 0,4 10 0,-4-10-505,0 0-369,0 0-160,0 0-789,0 0-1531</inkml:trace>
    <inkml:trace contextRef="#ctx0" brushRef="#br1" timeOffset="470624.7911">20662 1881 747,'-3'-12'664,"3"12"-9,-4-17-41,4 17-62,-2-17-38,2 17-24,-1-16-41,1 16 23,-3-13-16,3 13-54,-1-12-68,1 12-66,0 0-47,-2-11-39,2 11 36,0 0 3,0 0-18,4 11 8,-2 1-1,-2 0-102,2 2-108,-1 4 0,2-1 0,-1 5 0,2 1 0,0-1 0,0 3 0,0-3 0,1 2 0,0-1 0,3 0 0,-2-2 0,0 1 0,2-2 0,1-1 0,0-2 0,0 0 0,1-2 0,-1-1 0,0-5 0,2 2 0,0-1 0,-1-2 0,1-3 0,1 0 0,-2-2 0,3 0 0,-1-2 0,-12-1 0,22-1-12,-11-3-402,-1 0-33,0-1-33,0-5-40,1 3-62,-4-4-6,1-2-63,-2 1-67,0-1-471,-2-1-800</inkml:trace>
    <inkml:trace contextRef="#ctx0" brushRef="#br1" timeOffset="470841.6548">20652 2051 780,'-13'4'714,"0"-1"-46,13-3-59,-14 2-54,14-2-47,-12 3-56,12-3-60,0 0-47,-14 4-17,14-4-23,0 0-28,0 0-29,0 0-36,0 0-30,18 0-25,-18 0-50,20-4-1,-8 0-26,2 0-24,3 0-4,0-1-69,2-2-92,-2 2-94,4 0-92,1-3-82,1 3-106,-3-1-93,2-1-46,-3 3-793,3-2-1020</inkml:trace>
    <inkml:trace contextRef="#ctx0" brushRef="#br1" timeOffset="471207.4388">21090 2056 549,'0'0'686,"4"9"-74,-4-9-42,5 7-84,-5-7-71,0 0-28,15 4-34,-15-4-31,17-3-56,-6 0-6,5-1-30,-4 0-12,5-3-21,1 1-30,1 0-15,0-3-10,-2 2-36,-2-1-1,-1 1-38,1 0 16,-3-1-25,-1 0 21,-2 1-37,-2 1 25,-1-1-11,-6 7-14,8-13-12,-8 13-7,0 0-7,-5-14-4,5 14-4,-9-5-1,9 5 2,-13 0 11,13 0 14,-15 2 18,6 3 20,1 1 26,1 0 6,-1 2 7,1 1 16,2 1-8,0 1 6,-1 1-12,2 2 35,1-2-25,2 2-10,1-2-103,0 0-10,0 0 0,3-2 0,-1 2 0,2-2 0,2 2 0,-1-5 0,3 3 0,1-1 0,1-2 0,-1-2 0,2 0 0,1-1-70,0 0-231,-1-2-28,5 0-33,1-1-59,0-1-80,2 0-98,-2-1-16,2-2-38,-3-2-52,0-1-435,1 0-754</inkml:trace>
    <inkml:trace contextRef="#ctx0" brushRef="#br1" timeOffset="471439.2922">21595 1977 231,'-7'-8'801,"1"2"-115,6 6-33,-11-11-63,11 11-43,-12-8-13,12 8-53,-9-7-32,9 7-67,-7-7-14,7 7-25,0 0 7,0 0-42,0 0-13,0 0-9,0 0-6,16 9-34,-6-4 7,3 1-145,1 0-108,1 2 0,4-1 0,-1 3 0,1-2 0,1 1 0,-1-1 0,1 0 0,-2-1 0,0 1 0,-3-1 0,2 0 0,-4-2 0,1 1 0,-4-2 0,1 1-119,-2-2-281,-9-3-43,15 6-21,-15-6-44,10 5-66,-10-5-52,0 0-8,0 0-772,0 0-1010</inkml:trace>
    <inkml:trace contextRef="#ctx0" brushRef="#br1" timeOffset="471755.0981">21831 1960 913,'-5'-8'759,"5"8"-9,0 0-65,-8-10-50,8 10-21,0 0-104,-6-7 26,6 7-69,0 0-64,0 0-58,-8-5-58,8 5-38,0 0-19,0 0 5,-11 5 18,11-5-36,-11 12-114,5-4-103,0 0 0,-2 2 0,0 0 0,-1 1 0,0 0 0,0 0 0,-1 1 0,1-1 0,0 1 0,-3 3 0,0-1 0,0-2 0,0 0 0,2-2 0,-1-1 0,0 1 0,3-3 0,2 1-291,-2-3-153,8-5-66,-9 11-60,9-11-97,-8 5-32,8-5-185,0 0-424,0 0-909</inkml:trace>
    <inkml:trace contextRef="#ctx0" brushRef="#br1" timeOffset="472092.8831">22076 1783 853,'7'-12'813,"-1"1"-36,-2 2-71,-2-1-78,-2 10-41,4-17-62,-4 17-11,3-13-56,-3 13-50,1-12-55,-1 12-52,0 0-52,1-11-51,-1 11 16,0 0-19,0 0 16,0 0-12,-6 12-197,6-12-2,-4 20 0,3-6 0,0 1 0,1 2 0,0 0 0,0 0 0,0 2 0,1 0 0,1 0 0,0 1 0,0-2 0,2 0 0,0-1 0,0 0 0,2 0 0,-1-1 0,0-2 0,2-2 0,-1-1 0,3 1 0,-1-3 0,-2-1 0,2-1 0,1-1 0,-2-2 0,-7-4 0,17 5 0,-17-5-312,17 3-72,-17-3-24,14-1-30,-14 1 17,18-7-72,-18 7-30,15-8-21,-7 1-12,-2 0-151,0-2-355,0 0-680</inkml:trace>
    <inkml:trace contextRef="#ctx0" brushRef="#br1" timeOffset="472308.751">22065 1862 550,'-13'2'741,"3"1"-88,10-3-59,-13 2-85,13-2-73,-10 4-28,10-4-40,0 0-55,0 0-61,0 0-24,0 0-50,10 8-20,-10-8-44,15-2-10,-2 1-43,0 0-77,2-2-91,1-1-92,3 1-96,-1 0-102,2-2-50,2-1-107,-3 2-592,4-3-759</inkml:trace>
    <inkml:trace contextRef="#ctx0" brushRef="#br1" timeOffset="472718.5051">22718 1630 442,'9'-7'774,"-2"2"-113,-7 5-41,11-9-67,-11 9-37,10-8-29,-10 8-38,6-8-52,-6 8-43,4-9-40,-4 9-18,0 0-20,3-13-6,-3 13-58,0 0-33,-3-10-42,3 10-9,-6-6-31,6 6-6,-12-5-32,12 5-11,-14-1-15,14 1 7,-19 0-22,19 0 6,-22 1-18,9 1 12,13-2-15,-21 4 9,21-4-10,-18 5 9,18-5-13,-17 5 4,17-5-14,-13 3 16,13-3-11,-11 3 14,11-3-15,-9 5 13,9-5-9,-6 6 15,6-6-10,0 0 7,-6 12 10,6-12 9,-1 10 4,1-10 6,1 16 0,-1-16 2,2 18-1,-1-5 15,0-1 10,1 1-3,-1 4 3,-1 1 38,1 1-9,-2 1-92,1 0 0,-1 1 0,1 0 0,-2-1 0,1 4 0,1-3 0,-1-1 0,1-1 0,0 2 0,1-3 0,-1-1 0,1 2 0,2-4 0,-2 1 0,2-3 0,-1-1 0,1-1 0,1-2 0,-1 0 0,3 1 0,0-3 0,-6-7 0,12 11 0,-12-11 0,15 5 0,-15-5-252,15 1-224,-15-1-45,21-2-37,-11-1-80,1 2-10,0-4 21,1-1-136,2 0-401,-1-2-779</inkml:trace>
    <inkml:trace contextRef="#ctx0" brushRef="#br1" timeOffset="472966.3453">23068 1905 102,'8'-7'826,"-1"-2"-157,-7 9-26,12-11-77,-12 11-70,5-11-43,-5 11-11,0 0-68,0 0-7,0 0-31,-1-10 27,1 10 1,0 0-29,-8 7-39,8-7-18,-6 9-23,6-9-14,-4 14-13,4-14-17,-3 18-45,3-18-7,-1 21-138,1-21-21,1 20 0,-1-20 0,1 18 0,-1-18 0,4 18 0,-4-18 0,7 16 0,-7-16 0,5 13 0,-5-13 0,5 10 0,-5-10 0,6 10 0,-6-10 0,8 5-58,-8-5-247,0 0-61,15 2-56,-15-2-47,12-2-74,-12 2-54,11-5-8,-11 5-159,13-12-522,-7 5-889</inkml:trace>
    <inkml:trace contextRef="#ctx0" brushRef="#br1" timeOffset="473253.1732">23065 1731 805,'0'0'749,"-16"-2"-59,16 2-85,-11-3-65,11 3-75,0 0-40,-10-4-68,10 4-65,0 0-49,0 0-25,0 0-13,0 0-9,3-13 20,-3 13-14,0 0-4,6-10-6,-6 10-8,5-7-19,-5 7 5,6-7-11,-6 7-11,0 0-8,2-9-23,-2 9-25,0 0-22,-1-12-9,1 12-20,0 0-5,-7-8-7,7 8-4,0 0-8,-11-5 1,11 5-13,0 0-3,-9-1-150,-5 0-5,14 1-80,0 0-50,0 0-45,-15 0-53,15 0-45,0 0-45,0 0-60,0 0-21,0 0-170,0 0-491,14 3-822</inkml:trace>
    <inkml:trace contextRef="#ctx0" brushRef="#br1" timeOffset="473694.8962">23243 1601 470,'0'0'812,"0"0"-98,11-5-72,-11 5-64,0 0-73,12-8-49,-12 8-50,11-4-51,-11 4-29,15-6-23,-15 6-28,17-9-31,-8 6-17,0-1-47,3 1-4,-2-1-37,1 1-13,0-1-26,-1 0 1,-10 4-25,20-6-5,-20 6-22,18-5 0,-18 5-23,21-5 11,-21 5-17,18-5 4,-18 5-10,14-2 9,-14 2 10,12-5 14,-12 5 13,11-2 1,-11 2 0,0 0-3,11-1-9,-11 1-10,0 0-9,0 0-7,13 1 12,-13-1 17,4 9 17,-4-9-19,2 12-50,-2-12 0,6 20 0,-5-9 0,1 4 0,2 2 0,0 0 0,-2 1 0,2 5 0,-1 1 0,-1-1 0,1 2 0,-2 1 0,-1 0 0,0 0 0,0 0 0,-1 1 0,0-2 0,-3 0 0,1 0 0,-1 0 0,2-3 0,-3 0 0,1-1 0,2-2 0,-2-2 0,0-1 0,1-3 0,-1 3 0,0-6 0,1 1 0,-1-2 0,4-9 0,-8 17 0,8-17 0,-10 14 0,10-14 0,-13 10 0,13-10 0,-11 5 0,11-5 0,-15 1 0,15-1 0,-15-1 0,15 1 0,-16-5 0,16 5-187,-16-12-758,7 7-175,1-5-753,0-1-1592</inkml:trace>
    <inkml:trace contextRef="#ctx0" brushRef="#br1" timeOffset="475022.0772">24194 1903 761,'0'0'709,"-11"-4"-57,11 4-36,-7-5-58,7 5-38,-9-8-82,9 8-41,-9-8-26,9 8 29,-7-9-19,7 9-27,-6-7-54,6 7-55,0 0-50,-6-7-39,6 7-13,0 0 13,0 0-17,10 7-13,-10-7-18,13 12-9,-6-3-3,4-1 1,-3 2-28,3 2 4,-2-2-41,1 1-32,-1 1 0,-1-2 0,0-1 0,-2 2 0,0-4 0,-1 0 0,0 1 0,-5-8 0,8 12 0,-8-12 0,6 9 0,-6-9 0,0 0 0,5 10 0,-5-10 0,0 0 0,0 0 0,0 0 0,0 0 0,0 0 0,-10-9 0,10 9 0,-6-13 0,3 4 0,3 9 0,-2-21 0,2 9 0,0 1 0,1-1 0,2 0 0,3-2 0,-1 1 0,3 1 0,2 2 0,1-1 0,2 5 0,2-2 0,1 4 0,2 0 0,0 1 0,2 3 0,0 3 0,0-1 0,1 3 0,1 1 0,-4 0 0,1 3 0,-2-2 0,-2-1 0,-2 3 0,0-3 0,-3 3 0,0-4 0,-4 3 0,1-1 0,-7-7 0,9 11 0,-9-11 0,1 11 0,-1-11 0,0 0 0,-5 11 0,5-11 0,-8 5 0,8-5-23,0 0-8,-15 2 5,15-2 2,-10-2 6,10 2 5,-8-10-6,8 10 4,-6-12 1,6 12 5,-4-19-1,6 6 2,7-15-6,-2 16 5,1-3 3,3 3 0,2 0 2,1-3-4,1 5 3,3 1 4,-2 2 8,1 2 17,1 1 6,1 1 1,-2 3 4,-2 2-4,3 0 6,-3 3-6,-2 2-4,0 1-17,-3-1-10,0 3 0,-2-1 0,-1 3 0,-2-3 0,0 1 0,-1 1 0,-2-2-81,-2-9-113,3 19-93,-3-19-67,1 17-66,-1-17-72,2 16-74,-2-16-41,5 14 27,-2-6-104,-3-8-555,13 13-847</inkml:trace>
    <inkml:trace contextRef="#ctx0" brushRef="#br1" timeOffset="475457.8098">25234 1925 431,'15'-12'741,"-1"0"-88,0-1-49,-2 1-79,-3 0-34,1-2-33,-5 2-40,1 0-43,-2 0-39,-2 2-13,-2 10-30,-2-20-28,2 20-17,-7-14-22,7 14 3,-17-8-41,17 8-6,-21 0-6,10 1-17,-4 4-10,-2 3-12,3-1-23,-3 4-22,2 1-9,0 0-13,2 0-17,3 0-12,0-1 5,2 0-14,3 2 1,0-3-13,5-10-20,-3 18 0,3-18 0,6 16 0,0-10 0,1 0-61,2-1-32,3-4-5,-1 2-42,-11-3 4,26 0-11,-11 0-6,-2-4-2,1 0 16,1 0 24,-2-1 13,1-3-2,-4 1 40,-1 0-1,3-2 25,-5-1-10,1 2 27,0-2-7,-4 1 45,1 1 34,-5 8 38,7-14 11,-7 14 7,6-9-13,-6 9-18,7-10-7,-7 10-9,0 0 37,0 0 0,0 0 16,5 10-15,-5-10-13,4 12-15,-4-12-11,2 17-14,0-8 1,-2-9-18,2 19 2,1-9-5,1-2-10,-2 3-26,-2-11-67,4 15-48,-4-15-65,8 12-61,-8-12-52,9 12-64,-9-12-13,10 8-30,-10-8-54,15 2 14,-15-2-36,15 0 1,-15 0-42,20-5-66,-9 1-267,1-4-413</inkml:trace>
    <inkml:trace contextRef="#ctx0" brushRef="#br1" timeOffset="475701.6632">25607 1797 357,'5'-17'585,"-2"0"-42,0 2-28,-1-4-38,0 0-42,-2-1-18,0 3-24,0-1-8,-2 1-9,0 1-26,0 2 4,1 1 1,-1 2-18,2 11-38,-2-17-56,2 17-39,0-12-4,0 12 20,0 0 24,0 0-36,0 0 12,1 16-32,2-3 20,-2 1-130,1 1-78,2 2 0,-4 2 0,3 0 0,-1 1 0,0-1 0,0 5 0,3-4 0,-4 2 0,3-1 0,0-1 0,-2-2 0,1 0 0,1-2 0,0 1 0,0-2 0,-1 0 0,4-2 0,-3 0-168,1-2-356,-1-2-60,0 1-95,1-2-96,0 0-155,-5-8-510,9 13-1050</inkml:trace>
    <inkml:trace contextRef="#ctx0" brushRef="#br1" timeOffset="476557.1305">25584 1933 571,'-10'-6'889,"10"6"-91,-12-7-90,12 7-76,-7-8-103,7 8-106,-6-8-103,6 8-40,0 0-63,2-13-25,-2 13-53,9-10-12,-1 5-42,4-1-2,1 0-36,3 2 10,0-3-49,6 3-23,1-2-69,1 1-14,5-2-42,2-1-39,4 1-35,-4 0 0,1 2-9,1-3 17,-1 1 20,-1 2 30,-4-2 26,-3 3 24,-1-1 24,0 0 14,-2 1 27,-4 0 48,-1 0 41,-1 1 64,-3-1 29,-1 1 31,-2-1-20,-9 4-10,16-6 3,-16 6-16,6-7 33,-6 7-16,0 0 14,0 0-5,-2-10 31,2 10-2,0 0 16,-16-3 9,16 3 12,-13 3 1,4 2-4,-1 0-15,0 2-10,1 1-7,-3 4-16,3-1-2,1 2-6,1 0-127,-2 0-35,4 1 0,1 1 0,-1 0 0,1 1 0,4-1 0,-2-3 0,4 1 0,-2 1 0,2-3 0,1 0 0,1-2 0,2 1 0,1-3 0,1 1 0,0-3 0,-1 0 0,4-3-42,0 0-201,-11-2-32,23 0 1,-12-2-14,2 0 8,1-3 3,-1 0 0,1-3 8,-1 1-1,1-5 20,1 1 30,-1-2 40,-1-1 25,-4 1 42,3-4 15,-3 1 25,-1-1 24,-2 1 34,0-1 28,-1 1 45,-3 2 20,2-3 50,-2 3-8,-2 1 5,0 1 13,2 2 33,-2 10 15,0-20-6,0 20-30,0-16-29,0 16-14,0 0 27,0 0 21,0 0 20,0 0-4,0 0 7,0 0-16,5 17-22,-5-5-7,5 3-20,-5 1-13,4 1 7,-4 0-11,1 0-17,1 0-4,0 0-21,0-1 3,0 0-22,0 12 29,0-15-36,-1-1-11,3-2-17,-4-10 0,2 20 0,-2-20 0,4 16 0,-4-16 0,4 10 0,-4-10 0,6 9 0,-6-9 0,0 0 0,11 3 0,-11-3 0,0 0 0,12-11 0,-12 11-51,8-14 18,-3 5-1,1-1 18,-1-1-8,2-1-2,0 1 11,-1-1 0,-1 3-3,1-1 5,0 2 1,0 1-2,-2-1 3,-4 8 3,9-9-4,-9 9 31,14-3 14,-14 3 11,11 3 4,-11-3 2,13 9 3,-6-1 2,-2-1-55,1 0 0,-1 1 0,1 1 0,0 1 0,0-2 0,-2 0 0,1 0 0,-1 1 0,1-2 0,2-1 0,-7-6 0,9 13 0,-9-13 0,8 9 0,-8-9 0,15 7 0,-15-7-151,17 3-145,-17-3-66,20 0-57,-9-5-43,3 3-80,1-3-86,0-2-34,-2-1-819,5-2-1106</inkml:trace>
    <inkml:trace contextRef="#ctx0" brushRef="#br1" timeOffset="477208.7276">26869 1826 86,'0'0'849,"0"0"-168,0 0-60,0 0-93,0 0-65,0 0-61,0 0-23,14-5-48,-14 5-56,11-5-42,-11 5-13,17-7-31,-7 4-8,-1-2-24,0 0 9,2 1-42,-2-1 5,0-2-28,1 2 5,-4-2-21,3 2 13,-9 5-20,12-14-32,-12 14 18,9-12-14,-9 12-5,4-10-13,-4 10-1,0 0-12,-2-13-26,2 13 17,0 0-23,-9-7 29,9 7-22,0 0 25,-16 5-9,16-5 49,-18 9-29,9-1 37,0 0 6,0 3 8,-3 0 28,2 2-38,3 0-11,-3 3-3,2-2-12,1 2-7,1 0-1,1-1-9,0 1 2,1 0-4,1-2-6,3-1-8,0-1-4,0-1 2,3 1-5,1-2 7,1 0-10,0-3 3,1 2-17,3-4 0,1 0-24,2-2 13,-3 1-14,5-3 24,-1-1-28,3-1 22,0-1-9,2-2-2,1 0 9,0-3 7,4 0 3,-4-2-1,4-2 14,2-2-19,0-1 11,-2-2 1,0 0 1,0-2 2,-4-1 1,0 0-2,0 0 3,-4-1-18,-3 3 33,0 0-2,-5 5 12,1-2-2,-4 1-5,0 3-8,-4 10-6,1-18 9,-1 18-13,-3-16-2,3 16 2,-7-12-1,7 12-2,-13-6-2,13 6 6,-13-3-1,13 3-3,-12 3-1,12-3 8,-11 12 8,6-5-8,-1 4 7,2 2-6,0-1 3,2 5-2,0-2-4,2 2 6,0 0-6,2 0-11,0 1 13,2-1-8,0 0 13,1 0-17,-1-2 19,-2-1-22,2 0 23,0-3-15,-1-1 14,2-1-8,-3 1 12,2 0 9,-4-10 21,3 14 20,-3-14 32,2 12 15,-2-12 3,2 10 5,-2-10-42,-6 9-59,6-9-19,-9 10 0,9-10 0,-14 6 0,5-2 0,-1 0 0,10-4-143,-19 3-203,19-3-113,-19 3-125,19-3-182,-22 0-300,22 0-465,-18-2-1164</inkml:trace>
    <inkml:trace contextRef="#ctx0" brushRef="#br1" timeOffset="477860.3255">27915 1695 556,'0'0'871,"-4"-7"-95,4 7-69,0 0-76,0 0-51,0 0-117,0 0-52,0 0-59,0 0 66,0 0-10,-2 11-59,6 0-8,0 5-34,0 4 9,1 2 9,1 7-43,1 4-184,5 4-98,-1 6 0,3 1 0,-1 1 0,5 7 0,-1 3 0,1-1 0,-4-9 0,2 1 0,-1-2 0,0-2 0,-2-2 0,1 0 0,-1-5 0,-3-6 0,0-2 0,-1-8 0,-3 1 0,0-3 0,0-3 0,-1 0 0,-1-5 0,-2 1-36,-2-10-444,5 10-27,-5-10-34,0 0-28,0 0-23,0 0 23,0 0-22,-8-11-18,3-1-551,-3-5-776</inkml:trace>
    <inkml:trace contextRef="#ctx0" brushRef="#br1" timeOffset="478131.1586">27949 1952 271,'-8'-22'801,"5"0"-167,1 1-52,1 1-86,4 1-47,3-2-60,3 0-15,4-1-15,6 1-31,1 2 6,11-3-14,1 6 7,2 2-4,-2 4-22,1 1-48,-5 5-41,1 1-18,-3 2-20,-5 2-12,-2 2-24,1 1-8,-4 1-22,-2 2-1,-4 1-5,-3 1-15,-5 0-13,-1 1-15,-4 2-9,-3 0-10,-1-1-27,-3 3-13,-3-1 0,0 0 0,-3 0 0,1-1 0,1-1-72,1-1-75,1-2-71,3-1-94,0 0-42,0-2-72,3 2-82,6-7-51,-7 8-26,7-8-23,0 0-159,7 7-373,-7-7-754</inkml:trace>
    <inkml:trace contextRef="#ctx0" brushRef="#br1" timeOffset="478574.8901">28626 1806 472,'17'-10'656,"-4"1"-44,-3-1-49,0 1-90,-5 0-25,-1 1-62,-4 8-14,-1-17-16,1 17-30,-9-14 7,0 8-29,-1 2 16,-1 0-46,-1 3 42,-3 1-35,-1 1-24,0 3-29,-1 2-22,-1 2-23,0 2-15,1 1-24,2 0-30,1 1-14,5 0-15,-1 0-20,3 1-9,0-2-7,2 0-10,5 0-34,0-11-5,2 19 0,2-10 0,2-2 0,2-1 0,1-1 0,4-2 0,-3-1 0,5 2-22,1-6-39,-1 0-15,2 0 3,0-1 1,-1-2 4,0-1 5,0-1 2,-2-3 3,-1 2 8,-2-2 10,0-1 10,0 2-3,-3 0 17,-1 0-10,-3 1 30,2 0 13,-6 8-2,7-12 5,-7 12 5,5-9-12,-5 9 4,0 0 11,0 0 5,0 0 7,0 0 7,0 0 8,0 0-7,1 13-8,-1-13-17,0 13 3,0-13 1,1 20-12,2-10 2,1-1-10,0 1-2,-1 0-37,-3-10-30,9 16-34,-3-7-69,2-1-72,0-3-19,2 2-48,2-2-40,-1-2-18,1-1 17,3-1-41,-1-1-28,2 0-23,2-3-12,-1 0-12,0-4 1,3 0-38,0-4-340,-1 0-379</inkml:trace>
    <inkml:trace contextRef="#ctx0" brushRef="#br1" timeOffset="478813.7397">29122 1705 952,'8'-17'468,"-5"0"-9,1 0 33,-1 0-30,-1 0-1,-2 1-37,0 1-10,0 3-24,-1-1-3,-1 1-19,2 12 28,-4-21-73,4 21 22,-2-15-62,2 15-43,-1-11-31,1 11 7,0 0 7,0 0 5,0 0 22,0 0-49,1 18-201,1-6 0,0 2 0,2 1 0,0 4 0,0-1 0,1 4 0,0-1 0,-1 1 0,1 1 0,0-1 0,-1 0 0,1-1 0,-1 0 0,1-4 0,-1 0 0,0-3 0,-3 1 0,4-3 0,-1-1-157,-2-1-216,2 0-33,-4-10-34,10 12-34,-10-12-58,11 5-31,-11-5-7,0 0-38,20 0-131,-20 0-299,16-12-652</inkml:trace>
    <inkml:trace contextRef="#ctx0" brushRef="#br1" timeOffset="479065.591">29413 1680 563,'4'-20'677,"0"4"-79,-1-1-8,-1 2-53,-1 1-18,1 2-24,0 0-49,-2 12-13,1-21-42,-1 21 9,2-15-95,-2 15-3,0-12-47,0 12-2,0 0-7,0 0-2,0 0-20,2 12 3,-2-12 7,2 22-19,-2-8-178,2 3-37,-2 1 0,1 0 0,1 4 0,-1 0 0,0-1 0,1-1 0,-1-1 0,0 1 0,0-1 0,1-2 0,-1 0 0,0 0 0,1-6 0,-1 1 0,0-1 0,0 0 0,-1-11 0,3 17 0,-3-17 0,1 12-264,-1-12-119,3 9-60,-3-9-69,0 0-97,0 0-75,0 0-109,0 0-638,0 0-1040</inkml:trace>
    <inkml:trace contextRef="#ctx0" brushRef="#br1" timeOffset="479306.4364">29077 1780 80,'-20'-3'1070,"4"2"-185,2 0-91,3-1-47,-2 1-121,13 1-63,-18-2-96,18 2-16,-15-2-69,15 2-52,0 0-31,0 0-26,0 0-33,0 0-18,15-6-42,-2 3-10,5 0-15,2 0-22,3 1-30,3-1-82,1-2-21,0 0 0,-1 1 0,1-1 0,-1 0 0,-3 0-109,1 0-114,-1 2-95,-5-2-20,0 1-55,1-1-58,-4 0-85,2-2-74,-3 2-42,-4 1-797,3-1-1062</inkml:trace>
    <inkml:trace contextRef="#ctx0" brushRef="#br1" timeOffset="480040.98">29633 1731 798,'0'0'878,"-10"3"-72,10-3-127,0 0-77,0 0-99,0 0-55,0 0-63,0 0 5,0 0-91,0 0 14,10-6-84,1 0 33,4 1-36,1-1-34,2-2-28,4 0-32,-2 1-17,1-3-14,-2 3-16,1-3-3,-3 3-6,-2-1-1,-2 1-1,-1 1 8,-1 0-14,-3 0-2,-2 0-16,1 0-39,-7 6-11,5-11 0,-5 11 0,0 0 0,-9-12 0,9 12 0,-14-2 0,14 2 0,-19 0 0,7 3 0,-2 3 0,1-1 0,0 3 0,1 2 0,-1 4 0,-1 0 0,4 1 0,0 2 0,0 0 0,4 0 0,1-1 0,1-1 0,1-1 0,2 1 0,2-2 0,1-2 0,3 4 0,0-3 0,3-2 0,0-1 0,3 1 0,0-3 0,3 0 0,-2-2 0,3 0 0,-2-1 0,2-1-283,-2-3-113,1 2-25,0-2-8,0-2-18,-1-1-11,-1-1 27,3 0 27,-5-2 52,-1 2 41,1-4 46,-3 1 45,0 0 65,-1-1 61,0-1 61,-2-2 56,1 1 42,-3-1 48,2-1 31,1 2 10,-1-1 50,1 1-35,2 0-4,-1 0-4,3 1-3,-1 1 11,2 1-10,-1 2 2,1 1-22,3 0 22,-13 4-39,24 0 22,-12 1-29,-1 3 31,3 1-35,-1 2 46,-2 1-60,1-1 26,-2 3-40,0 0 27,-1 0-58,-1 2 62,-2-2-85,1 1 84,-2-3-101,-3 2 86,-2-10-79,6 16 78,-6-16-71,2 13 80,-2-13-33,1 11 75,-1-11-33,0 0 51,-3 10 12,3-10-178,0 0 0,0 0 0,0 0 0,-12-2 0,12 2 0,-4-8 0,4 8 0,-1-16 0,1 16 0,1-20 0,0 8 0,2-2 0,0 0 0,0-1 0,1-2 0,3 2 0,-2-2 0,2 3 0,0-3 0,2 1 0,-1 0-357,0 4-119,3 0-43,-2 1-66,1 1-52,0 0-9,-1 3-113,0 0-577,0 1-939</inkml:trace>
    <inkml:trace contextRef="#ctx0" brushRef="#br1" timeOffset="480873.4672">30765 1496 200,'0'0'858,"5"-12"-129,-5 12-59,5-13-86,-5 13-33,7-15-41,-7 15-36,5-11-42,-5 11-2,5-11-80,-5 11 18,6-8-113,-6 8 29,0 0-104,4-12 35,-4 12-89,0 0 31,0 0-85,2-12 37,-2 12-77,0 0 49,-13 0-66,13 0 49,-18 3-60,4-1 49,0 3-60,-1-1 53,-1 0-13,0 2-6,-1-1-4,2 0-9,0 2-2,2-2-2,2-2-4,2 2 1,9-5-7,-18 7 4,18-7-2,-10 5 3,10-5 0,-5 8 2,5-8-2,0 0-1,3 13 3,-3-13 5,7 15 0,-2-8 5,2 3 9,-1 0 9,2 2 3,-2 0 0,2 2-44,-3 0 12,3 1-6,-5 0 0,3 2 0,-3 0 0,1 0 0,-1 1 0,0 0 0,-2 1 0,1 0 0,1 1 0,-2-1 0,0 1 0,1-1 0,-1 0 0,0-2 0,0 0 0,2-2 0,0 0 0,0-1 0,3-1 0,-1-1 0,3-1 0,2-1 0,0-3 0,2 0 0,3 1 0,0-4 0,0 0 0,3-1 0,0-3 0,3 0 0,0-2-186,-2 0-220,7-3-55,-2-1-26,-1 0-30,5-5-14,-1 1 30,-2-3-8,0 1 49,-1-4 31,-1 2 101,-2-2 42,-5 1 114,0 0 36,-2-1 130,-3 1 36,1-2 89,-3 1 44,-3 1 47,-1 0 27,1 3 38,-3-2-10,0 2 1,-1 1-11,-1 0-5,-1 11-15,2-18-6,-2 18 21,1-14-46,-1 14 1,0-12-59,0 12 27,0 0-17,0 0 47,0 0-60,0 0 47,0 0-67,0 0 48,-1 14-59,2-3 48,-1 1-54,3 5 47,-2 0-40,2 7 40,-1-2-50,3 4-86,-1 1-17,2 1 0,1 2 0,-2 0 0,0 0 0,0-5 0,-1 1 0,-2 0 0,2-1 0,-1-1 0,-1 0 0,0-2 0,-1 2 0,0-4 0,2-1 0,-3 0 0,1-4 0,-1-1 0,1-2 0,-2 0 0,1-12 0,0 19 0,0-19 0,0 15 0,0-15 0,-5 12 0,5-12 0,-10 7 0,10-7 0,-17 1 0,17-1 0,-22-3 0,7-4 0,-4 0 0,1-3 0,-4-7 0,1-1-342,-4-7-179,2-4-83,0-2-116,3-3-108,1-1-810,2-3-1299</inkml:trace>
    <inkml:trace contextRef="#ctx0" brushRef="#br1" timeOffset="481181.2772">31124 1388 109,'0'0'790,"-14"-3"-133,14 3-47,0 0-66,0 0-51,0 0-41,0 0-24,0 0-20,0 0-21,0 0-27,0 0-35,0 0 27,0 0-98,14-4 29,-14 4-101,14-5 39,-14 5-107,13-11 92,-13 11-95,13-9 39,-7 3-62,-6 6 36,8-11-55,-8 11 34,6-12-68,-6 12 32,3-11-60,-3 11 44,0-12-60,0 12 47,-5-10-52,5 10 42,-7-8-65,7 8 31,-10-5-110,10 5 69,-14-4-108,14 4-41,-13-1-39,13 1-49,-12 1-34,12-1-85,-11 4-67,11-4-35,-6 5-53,6-5 30,0 0-113,1 12-461,-1-12-719</inkml:trace>
    <inkml:trace contextRef="#ctx0" brushRef="#br1" timeOffset="481585.0352">31391 1317 385,'0'0'745,"11"-9"-125,-11 9-59,12-10-64,-5 3-40,-7 7-54,11-12-37,-3 5-25,-2 2-59,1-1-18,0 0-22,-7 6-38,13-10 4,-13 10-18,13-7-5,-13 7-29,14-6-23,-14 6-13,14-4-21,-14 4-11,14 0-11,-14 0-11,13 3-1,-13-3-1,13 7-9,-6-2-6,1 2-11,-2 0-5,2 3-6,1 1-1,-1 2 63,-1 4-67,3 1 75,-1 0-78,2 4 54,0 5-68,-1-1 58,1 0-66,0 0 58,-2-1-64,3 2 62,-1-2-77,1-2 77,-2 2-72,0-5 66,-1-1-79,0 2 61,0-4-61,-1 0 72,-3-1-35,1-2 83,-2 0-36,1 0 56,-3-2-25,1 0 54,-3-12-7,0 22-114,-3-11-16,1-2 0,-3 0 0,-1 0 0,-2 1 0,-3 0 0,0-3 0,1 0 0,-3 0 0,2 1 0,0-5 0,1 2 0,0 0 0,10-5 0,-16 5 0,16-5 0,-15 5 0,15-5-266,0 0-377,0 0-159,0 0-188,-9-5-745,9 5-1419</inkml:trace>
    <inkml:trace contextRef="#ctx0" brushRef="#br1" timeOffset="481817.8849">32128 1710 1226,'0'0'1006,"16"1"-70,-16-1-96,14 1-54,-14-1-161,14 2-4,-14-2-95,12 2-19,-12-2-60,0 0-19,16 3-185,-16-3-243,0 0 0,12 0 0,-12 0 0,0 0 0,0 0 0,15 1 0,-15-1 0,0 0 0,0 0 0,0 0 0,0 0 0,13 0 0,-13 0 0,0 0 0,0 0 0,0 0 0,0 0-415,0 0-335,0 0-205,-3-9-959,3 9-1642</inkml:trace>
    <inkml:trace contextRef="#ctx0" brushRef="#br1" timeOffset="489847.4752">16758 3793 582,'0'0'954,"-19"3"-189,19-3-113,-13 3-19,13-3-1,-12 3-89,12-3-36,-10 4-38,10-4-52,0 0-24,-10 6-10,10-6 21,0 0-10,4 10-26,-4-10-273,12 8-95,-2-4 0,1 0 0,4 0 0,3-1 0,3 1 0,3-3 0,3 2 0,1-1 0,0-2 0,2 1 0,-1-2 0,-1 0 0,0 1 0,-1-1 0,-1-2 0,-5 2 0,-1 1 0,-1-3 0,-5 3 0,1 0 0,-3-1 0,-12 1 0,21 0 0,-21 0 0,18-2 0,-18 2 0,12-1 0,-12 1 0,0 0 0,12-1 0,-12 1-366,0 0-302,0 0-122,0 0-135,0 0-795,0 0-1401</inkml:trace>
    <inkml:trace contextRef="#ctx0" brushRef="#br1" timeOffset="493206.7418">18029 3739 127,'0'0'814,"-6"-11"-126,6 11-25,-8-16-103,8 16 18,-7-17-67,3 9-17,-1-2-27,5 10 0,-8-15-11,8 15-40,-7-13-62,7 13-51,-7-11-51,7 11-26,0 0-4,0 0 12,0 0-5,0 0-99,-8 11-130,8-11 0,2 21 0,-2-7 0,1-2 0,0 5 0,0 0 0,1 0 0,-1 2 0,0-2 0,2 0 0,-2 3 0,2-3 0,0 0 0,0 0 0,-2-1 0,3 1 0,-1-3 0,1-1 0,-2-2-330,1 0-155,2-3-41,-5-8-48,11 14-47,-11-14-23,14 9-7,-14-9-109,18 3-368,-7-6-743</inkml:trace>
    <inkml:trace contextRef="#ctx0" brushRef="#br1" timeOffset="493565.5176">18298 3845 634,'10'-11'624,"-4"2"-87,3 1 5,-9 8-55,11-12-28,-11 12-65,7-9-56,-7 9 7,0 0 0,0 0-1,0 0-19,0 0-6,0 0-30,-6 13-17,-1-8-56,0 4-14,-3-1-18,-1 2-26,-3 0-22,1 2-33,-2-2-18,0 2-12,0-1-8,2-2-18,1 0-13,-2 0-6,3-2 9,-1 1-20,3-3 3,0 0-2,9-5-1,-14 8 7,14-8-20,-10 4 0,10-4 0,0 0-5,0 0 2,-8-5 1,8 5-3,4-11-7,1 5 6,-5 6 10,14-14-4,-5 8-10,2-2-4,1 2 0,1-1 7,2 2-8,1 0 10,0 1-6,1 1 12,1 3 4,1 0-14,0 0 4,0 2 2,-1 0-9,1 2 4,-1 0-2,0 0 16,-1 1-14,-3 0-4,2 1-73,-3 0-73,0-1-60,1-1-50,-4 0-43,0 0-51,1 0-83,-11-4-57,15 6-37,-15-6-14,14 4-130,-14-4-447,14 1-741</inkml:trace>
    <inkml:trace contextRef="#ctx0" brushRef="#br1" timeOffset="493873.3284">18661 3739 200,'-2'-12'623,"1"1"-78,0-1-33,-1 1-42,-1 0-15,2-1-6,-1 2-11,0-1-9,0 0-46,0 0-35,-1 2 21,3 9 20,-4-17-8,4 17-6,-4-14-46,4 14-22,-3-12-26,3 12-26,0 0-41,-4-12-35,4 12-26,0 0-46,0 0-107,0 0 0,2 12 0,-2-12 0,4 20 0,-3-6 0,2 1 0,-2 2 0,2 1 0,-2 1 0,2-1 0,-2 2 0,2-1 0,-2 1 0,0 0 0,-1-1 0,2-1 0,-2 0 0,0 1 0,0-2 0,0-1 0,0-2 0,0-1 0,-2-1-299,2 0-309,-1 0-100,1-12-52,0 25 90,1-13-24,2 1-721,0-3-1021</inkml:trace>
    <inkml:trace contextRef="#ctx0" brushRef="#br1" timeOffset="494430.9842">19003 3759 579,'-1'-17'751,"-2"3"-72,1-1-7,-2 1-84,1-1-51,-2 1-15,0 0-46,3 3 9,-2 1-39,0-1-51,1 0-53,3 11-20,-6-18-21,6 18-28,-6-15-39,6 15-44,-4-10-35,4 10-32,0 0-24,-4-11-77,4 11-22,0 0 0,0 0 0,-3 13 0,3-13 0,2 23 0,-1-8 0,2 2 0,-2 2 0,0 1 0,2 3 0,0 1 0,-1 0 0,0-1 0,1 2 0,-1-3 0,0 1 0,0-3 0,-1 0 0,1-2 0,-1 0 0,0-1 0,1-1 0,-1 1 0,-1-3 0,1-3 0,-1 1 0,1-1 0,-1-11 0,2 18 0,-2-18 0,0 12 0,0-12 0,0 0 0,0 0 0,0 12 0,0-12 0,0 0 0,0 0 0,-2-11 0,2 11 0,0-14 0,0 14 0,0-22 0,2 7 0,-1 3 0,0-4 0,4 1 0,-1-2 0,0 2 0,2-1 0,1 3 0,2-1 0,0-1 0,1 4 0,3 1 0,-2 2 0,2 0 0,2 5 0,-2 1 0,2 2 0,-2 1 0,2 3 0,0 2 0,-1 2 0,-2 1 0,1 0 0,-1 0 0,-2 2 0,0 1 0,-1-1 0,-1 0 0,-2 1 0,2 0 0,-3-1 0,0 3 0,-1-4 0,0 1 0,-2-2 0,1 0 0,-1 2 0,-2-11 0,3 17 0,-3-17 0,2 14-194,-2-14-227,-2 12-85,2-12-56,-5 12-111,5-12-67,-7 9-183,7-9-400,0 0-925</inkml:trace>
    <inkml:trace contextRef="#ctx0" brushRef="#br1" timeOffset="495459.3554">19490 3999 458,'0'0'713,"-13"0"-74,13 0-28,0 0-38,0 0-49,-13-3-41,13 3-31,0 0-60,0 0-20,0 0-23,0 0-11,8-4-49,-8 4-26,17-5-29,-6 0-23,3 2-24,3-3-30,3 0-32,1-1-15,-1 0-20,2-2-16,0 3-16,-2-4-12,-1 3-8,0-4-8,-3 5 3,-1-2-6,-3 1-5,0 1-7,-1-2-8,-5 1 0,0 2-2,-6 5-4,4-12-7,-4 12 4,-5-8 2,5 8-3,-11-5 6,11 5-8,-21 0 5,10 2-4,-3 0 5,0 2-1,-3 3-1,3 2 7,-4 1 17,4 2 9,-1 3 17,0-1 10,4 3 6,-2-2-24,4 2-41,2 0 0,-1-1 0,4-1 0,0 0 0,3-2 0,2 0 0,2-1 0,3 1 0,2-1 0,1-1 0,0-1 0,5-2 0,-1 0 0,3-1-97,1-2-200,1-1-47,-2 0-15,4-3-26,-1-1 6,-4 0-30,4 0 36,-3 0 19,1-3 31,-2 0 19,-2 0 44,-1-2 44,-2 0 45,0-2 31,-2 0 34,0 0 57,-1-4 61,-1 1 40,-1 0 65,-1-1 5,-2 1 57,2-2-10,-1 3 51,-1-2-11,-2 11 12,6-16-24,-2 9-30,-4 7-16,5-11 25,-5 11 3,0 0-3,11-4-18,-11 4-19,0 0 24,12 7-11,-12-7-21,8 10 0,-4-1 19,0-1-16,1 2 34,1 1-23,1 2-28,-1 1-25,0-3-12,1 1-20,0-1-10,-3 0-13,1-2-2,1 0-8,-6-9-6,6 14 5,-6-14-10,7 12 4,-7-12 8,6 8-15,-6-8 8,0 0-9,0 0-5,0 0 0,0 0-4,0 0 1,0 0 0,-9-5-8,5-4 6,4 9-3,-5-19 0,2 6 7,2-4-1,1 2-4,-1-3-6,2-3 2,2-2 0,2 0 4,0 1-4,4 0 6,0 1-2,1 3 14,5 1 1,1 1 13,1 4-20,4 3-9,-1 1 0,1 4 0,-1 2 0,1 3 0,2 3 0,1 2 0,-3 4 0,0 2 0,1 1 0,-2 4 0,-6-2 0,2 1 0,-5 2 0,-1 1 0,0 0 0,-2 2 0,-1-2 0,-3-1 0,-3 0 0,0 1 0,-2-1 0,0 0-15,-2 1-561,-1-2-135,0 0-194,-1-1-982,1-2-1609</inkml:trace>
    <inkml:trace contextRef="#ctx0" brushRef="#br1" timeOffset="496228.8753">20892 3905 618,'0'0'632,"2"-13"-60,-2 13-5,2-12-61,-2 12-64,0 0-67,1-14-69,-1 14-41,0 0 4,0 0-4,0 0-14,-4 9-29,4-9-17,-4 17-4,3-4-25,-2-1-26,2 1-17,0 0-19,1 1-15,0-1-17,0 1-9,1-2-14,0 1-8,2-1-15,2-1 5,0-1-9,4-3-6,0 1-4,3-3 3,2 0-13,-2-4-7,4-1 0,-1 0-10,3-1-23,-1-2-17,0-2-6,2 0 4,0-3 7,0 0 3,-3-2 0,1-1 14,-3 0-5,-1 1 11,-3 1 0,0-4-2,-2 1 10,-2 3-2,-1-1 6,-1 0-4,-4 10 19,5-15-23,-5 15 23,3-14-23,-3 14 18,0 0-17,-4-15 20,4 15-21,0 0 19,-6-5-17,6 5 6,0 0-8,0 0 9,0 0-5,0 0 6,0 0-2,-12 1 4,12-1-4,0 0-38,0 0-52,0 0-50,0 0-43,0 0-61,3 10-95,-3-10-65,0 0-42,7 5-97,-7-5-107,0 0-349,0 0-605</inkml:trace>
    <inkml:trace contextRef="#ctx0" brushRef="#br1" timeOffset="497125.3222">21179 3813 126,'-2'-13'897,"-1"4"-153,-1-2 8,2-2-64,-1 0-39,-1-3-34,1 1-19,-1 1-14,1 1-5,-1 4-53,2-2-39,-2 1-36,4 10-48,-5-16-295,5 16-106,0 0 0,0 0 0,0 0 0,-5 11 0,5-11 0,0 23 0,0-4 0,0 1 0,1 2 0,-1 4 0,-1-2 0,1 4 0,0-2 0,-2 0 0,2 0 0,2-1 0,-2-1 0,0 1 0,0-4 0,1-1 0,-1-1 0,1-2 0,-1-1 0,2-2 0,-1-1 0,-1-1 0,1-2 0,-1-10 0,1 20 0,-1-20 0,2 12-524,-2-12-120,0 0-40,0 14-19,0-14 9,0 0-88,0 0-536,0 0-923</inkml:trace>
    <inkml:trace contextRef="#ctx0" brushRef="#br1" timeOffset="497733.9466">21026 4063 561,'-13'-7'700,"2"0"-70,-2 0-13,3 2-21,1-2-24,1 2-44,-1 1-50,9 4-45,-11-5-48,11 5-32,-9-8-38,9 8-41,0 0-27,3-9-34,-3 9-38,13-6-13,-4 3-39,4 0-23,1-2-19,4 1-18,1 0-12,2-3-12,3 2-7,1-1-6,5-2-8,-1 1-27,2-2-51,-1 0-69,1 0-24,-2-1-32,0-1-11,-1 1-12,-3-1 10,-2 2 5,-2-1 29,-1-1 8,-4 0 22,0 0 27,-6 2 11,1-2 23,-4-1-8,0 1 33,-5 0 6,-1 0 16,-1-2 1,-1 3 49,-1-1 22,-4-1 26,2 2 35,-2-1 37,1 2 5,0 2 11,5 7-21,-8-13-18,8 13 39,0 0 19,-10-4 5,10 4 13,-2 11-17,2-11-20,-2 18-2,2-3 15,2 2-26,-2 1 17,1 3-126,0 4-38,1 0 0,-1 0 0,2 0 0,-3 0 0,2 1 0,0-2 0,1-1 0,-1-4 0,1-1 0,0-2 0,1 0 0,-2-1 0,3-2 0,0-4 0,2 0 0,-1-2 0,0-1 0,-6-6 0,17 4 0,-17-4 0,17-3 0,-7-2 0,-1-1 0,0-2 0,1-3 0,-1-2 0,0-3 0,0-1 0,1 1 0,-4 0-39,1 1 0,-1 0 10,0 2 6,0 0 12,-2 4-3,-1-1-15,-3 10 16,7-14 2,-7 14 20,0 0 21,11-5 1,-11 5 36,7 7 4,-7-7-71,7 13 0,-7-13 0,7 17 0,-3-8 0,1 3 0,-3-4 0,2 3 0,-1-1 0,0 1 0,1-2 0,0 0 0,0 1 0,2 0 0,-1-3 0,1 2 0,3-2 0,-2 1 0,6 0 0,1-3 0,3 1-184,2-4-189,1 1-59,2-1-71,2-1-99,3-2-72,-1-1-97,1-5-705,1 0-1099</inkml:trace>
    <inkml:trace contextRef="#ctx0" brushRef="#br1" timeOffset="498108.7159">22126 3888 459,'0'0'805,"-13"-5"-115,13 5-37,-10-8-96,10 8-74,-8-7-35,8 7-86,-6-9-23,6 9-60,0 0 2,0-16-38,0 16-17,6-13-43,0 6-11,0-2-6,3 2-23,-3 0-13,1 0-12,-1 2 15,-6 5-8,11-12 0,-11 12-15,8-8-2,-8 8-17,7-8-9,-7 8-15,0 0-25,0 0-3,0 0-6,0 0-13,-13-1 9,13 1 9,-17 8 4,7-1 5,-3 1 13,3 3 19,0 1 7,-3 0 12,5 3-98,1-1 0,-1 3 0,3-2 0,1 0 0,3 2 0,1 1 0,1-1 0,2 0 0,2-1 0,2-1 0,2 1 0,2-2 0,3 0 0,-2-2 0,2-2 0,1-2 0,0-1 0,2-2 0,-1 0 0,1-1 0,1-1 0,-2-2 0,2 1 0,-1-2 0,1-1 0,1 0-259,-3-2-283,3-1-43,1 1-26,-2-2-45,-2-1-18,1 1-112,-2-2-505,-1-2-895</inkml:trace>
    <inkml:trace contextRef="#ctx0" brushRef="#br1" timeOffset="498456.501">22489 3943 683,'0'0'695,"-11"-11"-90,11 11 6,-11-11-54,11 11-56,-7-11-40,7 11-54,-6-9-48,6 9-32,0 0-37,-2-13-26,2 13-27,5-8-9,-5 8-21,12-3-18,-12 3-3,16 0-43,-16 0-5,22 5-20,-9 0-9,-2 0 2,3 3-13,-1 1-21,0-1-4,-2 2-13,0 1-14,-1-1-9,-3 2-5,1 0-6,-1 0 1,-1 0-13,-1 0-3,-3-2-1,0 2-2,-2-12 2,0 16-1,0-16 1,-2 14 2,2-14-1,-3 11 13,3-11 22,0 0 7,-8 8 11,8-8-57,0 0-7,0 0 0,0 0 0,-8-8 0,8 8 0,0-12 0,0 12 0,3-20 0,0 8 0,0-2 0,4 0 0,-2-1 0,2-2 0,0 5 0,4-5 0,-2 2 0,3 1 0,1-2 0,-2 3-138,2 3-219,-3-1-63,0 2-27,3 1-27,-3 3-66,1-1-14,0 2-49,-1 1-137,-10 3-496,19-4-845</inkml:trace>
    <inkml:trace contextRef="#ctx0" brushRef="#br1" timeOffset="498834.2711">22874 3904 594,'0'0'630,"7"6"-68,-7-6-9,11 4-100,-11-4-40,17 2-37,-17-2-22,24-3-27,-11 0-47,2-1 7,1 0-16,1-2-10,-1 2-18,2-4-4,-2 1-22,-1 1-8,-1-2-39,0-1-20,-1 1 3,-3-1-3,1 1-16,-3-1-30,-1 0-2,-2-2-16,-1 4-24,-4 7-16,3-16 1,-3 16-16,-3-13-6,3 13-9,-9-12 0,9 12-2,-17-6 0,17 6 1,-22 0 7,8 3 11,1 2 22,-1 0 43,0 4 6,0 1 20,0 4 9,1 0-115,2 0-18,1 3 0,2 0 0,3 0 0,-1 0 0,3 1 0,0-1 0,3-1 0,2 0 0,-1-1 0,2 2 0,3-5 0,-1 2 0,1-2 0,3-3 0,1-1 0,2 0 0,1-2 0,2-2 0,-1-1 0,4 0 0,0-2 0,-1-2 0,2-1 0,-1-2 0,1 3 0,-1-4 0,-2 1 0,2-1 0,-2-1 0,-1 1-500,-1-1-199,-4 1-141,2 0-252,-2-1-510,-2-2-1255</inkml:trace>
    <inkml:trace contextRef="#ctx0" brushRef="#br1" timeOffset="499568.8196">24091 3806 219,'-2'-11'878,"2"11"-100,0 0-33,0 0-47,2-10-39,-2 10-43,0 0-32,2-11-37,-2 11-30,0 0-48,0 0-56,0 0-49,0 0-37,0 0-7,0 0-263,0 0-57,-4 11 0,1-1 0,2 2 0,0 1 0,1 4 0,-1-3 0,-1 3 0,2 0 0,0-1 0,0 0 0,0-2 0,3 1 0,-3-1 0,2-2 0,1 0 0,-2-1 0,-1-11 0,3 18 0,-3-18 0,3 15 0,-3-15 0,3 11 0,-3-11 0,3 11 0,-3-11-208,6 6-256,-6-6-33,0 0-6,15 1-55,-15-1-11,11-3-14,-11 3-79,10-11-652,-3 3-918</inkml:trace>
    <inkml:trace contextRef="#ctx0" brushRef="#br1" timeOffset="499887.6208">24002 3725 506,'-11'-2'691,"0"0"-77,11 2-45,-15-3-81,15 3-54,0 0-12,-12-1-14,12 1-5,0 0-46,0 0-10,0 0-20,12 6-21,-12-6-15,22 0-15,-7 0-20,2-2-17,2-1-12,4-2-12,0 0-18,2-2-11,5-1-23,-6 2-13,4-4-31,-6 0-119,-2 2 0,-1-3 0,-1 1 0,-5 2 0,-3-1 0,2 0 0,-5 1 0,0-1 0,-3 1 0,-4 8 0,0-14 0,0 14 0,-5-10 0,5 10 0,-12-9 0,12 9 0,-18-5 0,18 5 0,-21 4 0,9-2 0,-1 5 0,-2 1 0,-1 2-64,0 2-242,2 2-59,-1 3-45,3-2-27,-1 2-60,4 2-60,2 0-29,-1 1-69,4-3-716,3 0-971</inkml:trace>
    <inkml:trace contextRef="#ctx0" brushRef="#br1" timeOffset="500351.3377">24626 3899 640,'10'-7'773,"-3"-1"-73,0-1-35,-2 1-78,0 0-58,0-2-74,-2 1-65,-3 9-17,1-18-19,-1 18-39,-4-20-36,-1 11-29,5 9-11,-10-16-14,2 10-25,-1 1-26,-1-1-14,0 5-19,-3-2-26,13 3-8,-24 0-8,10 3-20,0 0-11,-2 2-9,3 1-14,1 1-14,0 1 4,2-2-12,1 5-6,1-5 3,3 3-8,1-1-5,4-8 2,-3 15 2,3-15-6,2 16-5,-2-16 0,10 14 0,0-7 0,1 2 0,0-2 0,3 1-39,4-2-17,0 2-2,0 1-8,3-1-11,-1 1 28,-2 0 5,2-1 11,-4 1 4,2-1 6,-2-2 8,-3 3 5,0-1-5,-2 0 14,-2 0-7,-1 0 18,-1-1 24,-7-7 21,7 13 20,-7-13 5,0 12 11,0-12 9,-5 11-22,5-11-78,-14 10 0,5-4 0,-2-2 0,-1 0 0,-2-1 0,-1 1 0,-1-3 0,-1 2 0,3-1 0,-2-2 0,1 0 0,-1 0 0,1 0 0,-2 0 0,-1-5 0,3 4 0,-2-3-405,2 1-116,-1-1-101,0-2-136,1 0-179,2-2-630,-1 0-1213</inkml:trace>
    <inkml:trace contextRef="#ctx0" brushRef="#br1" timeOffset="501274.7678">25924 3909 256,'10'-3'602,"-10"3"-97,19-4-40,-10 1-16,-9 3-25,18-7-32,-18 7 4,15-8-17,-15 8-7,12-9-27,-12 9-28,6-9-24,-6 9 10,0-11-42,0 11 13,-4-12-33,4 12-3,-10-11-6,2 7 4,-3 0-26,-3 0-13,1 4-21,-3 0-18,0 0-9,-2 4 3,-2 2-18,0 2-99,-1 3-35,4 2 0,-3 0 0,6 1 0,0 2 0,1-3 0,1 2 0,4-2 0,1 0 0,3-2 0,0 0 0,4-11 0,2 18 0,2-11 0,2 0 0,3-3 0,1 1 0,-1-2 0,3-1 0,-12-2 0,25 0 0,-9-2 0,-2-1 0,2-2 0,1 0-70,-3-2-15,1 1-15,2-3 19,-6-1 16,3 0 16,-1 0 14,-4-1 2,2 0 7,-2-1-7,-2 2 17,-1-2 12,1 1 1,-2 2 25,1 2 16,-1 0 13,-5 7-13,6-12 11,-6 12-27,8-7 10,-8 7 23,0 0 13,9 4 3,-9-4-2,8 8-8,-8-8-37,7 12-24,-7-12 0,9 14 0,-6-4 0,3 0 0,-2-1 0,3-1 0,0 4 0,2-4 0,-2 2 0,2 0-105,2-2-192,-2-1-64,4 2-82,-1-3-78,3-1-157,1 0-154,0 1-737,2-2-1215</inkml:trace>
    <inkml:trace contextRef="#ctx0" brushRef="#br1" timeOffset="501937.3526">26807 3862 848,'0'0'823,"-3"-12"-89,3 12-68,0 0-96,-4-12-98,4 12-24,0 0-29,0 0-53,0 0 0,13 11-25,-6-4-55,0 3-45,0-1-29,3 4-14,0-1-37,-1 1-23,0 0-31,0 2-19,0-1-4,0-2-16,-3 1-6,2-1-18,0 0-12,-3-3-9,1 0 0,-1-1 1,-5-8-1,9 15 0,-9-15-5,5 7-1,-5-7-8,0 0-3,0 0-1,0 0-2,0 0 6,0 0-4,2-14-11,-2 14 2,-2-18-1,1 6 0,1-1 4,0-2-4,1-2 0,-1 0 6,4-1-4,0 3 9,1-2-7,-1 1-5,4 2 3,0-2 3,1 4-5,3 2 4,-1-1-3,2 5 7,1 0 6,-1 1 7,3 5 3,-3 0 6,3 0-2,-1 5 2,1 0-3,0 2-4,-2 0 3,-1 1-1,1 2-8,-3-1-6,-1 2 0,0-2-3,-3 0 3,1 0-2,-3 1-2,-5-10 9,7 15-5,-7-15 0,3 13 1,-3-13-7,0 0 0,0 16 0,0-16-6,0 0-1,-5 7-14,5-7-12,0 0 5,0 0 5,-12-2 3,12 2 10,-2-10-9,2 10 2,-2-14 8,2 14 0,2-22 4,3 8 8,-1-1-11,1-2 7,2 2-4,2-2-3,-1 0 8,6 2 5,-1 0-8,1 1 1,1 2 14,2 3 12,-4 1 17,5 4 19,0-1 32,-2 5-89,1 2-3,1 1 0,-2 2 0,-2 3 0,-1 1 0,1 2 0,-4 0 0,2 3 0,-5-2 0,0 1 0,-1 2 0,-2-2 0,0 1 0,0 1 0,-2-3 0,0-1 0,-1 2 0,0-1 0,-1-12 0,0 21-283,0-21-243,0 18-88,0-18-101,1 16-72,-1-16-162,0 14-423,0-14-972</inkml:trace>
    <inkml:trace contextRef="#ctx0" brushRef="#br1" timeOffset="502199.2017">27714 3828 655,'5'-15'728,"-1"2"-59,1 1-18,0-2-104,-3 2-49,2 1-21,-1 2-33,-3 9-51,4-17-52,-4 17-23,6-9 9,-6 9-22,0 0 14,0 0-29,12 2-7,-12-2-8,3 16 3,0-4-27,-2 1-109,1 2-142,0-1 0,1 3 0,-1-2 0,0 2 0,0-3 0,2 2 0,0 0 0,-1-2 0,0 1 0,1-3 0,-1-1 0,-1-1 0,0 0 0,-2-10 0,6 17 0,-6-17 0,5 12 0,-5-12-347,5 7-61,-5-7-27,0 0-58,0 0-49,0 0-59,15-4-80,-15 4-805,5-12-1111</inkml:trace>
    <inkml:trace contextRef="#ctx0" brushRef="#br1" timeOffset="502524.996">27705 3601 448,'-14'1'756,"14"-1"-83,-19 3-45,19-3-47,-14 5-84,14-5-32,-9 8-30,9-8-34,-6 10-35,6-10-12,0 0-18,6 15-29,-6-15-32,15 6-26,-2-5-8,0-1-15,2 0 2,3-1-8,2-3 7,3 0-22,-3-2-132,3-1-73,-2 0 0,-2-2 0,-1 1 0,0-4 0,-5 2 0,-2-1 0,-1-1 0,-1-1 0,-3-1 0,-2-1 0,-1 3 0,-3-2 0,-2-2 0,-1 3 0,-3 0 0,-1 1 0,-1 0 0,-4 3 0,1 2 0,-3 2 0,-1 1 0,-1 3 0,2 2 0,-4 3 0,-1 1 0,-2 3 0,2 3 0,2 0 0,-3 2-304,6 2-167,-1-1-65,2 1-60,0 2-80,3 0-52,3-2-819,1-2-1185</inkml:trace>
    <inkml:trace contextRef="#ctx0" brushRef="#br1" timeOffset="502981.7086">28175 3706 508,'14'-5'796,"-3"0"-109,-1 1-35,-2-4-72,-1 3-90,-3-2 13,-4 7-55,9-15-56,-9 15-29,2-13-22,-2 13-30,-4-12-18,4 12-33,-9-14-20,9 14-13,-16-12-27,7 8-26,1 1-26,-4 1 15,12 2-34,-22-2 7,22 2-24,-23 4-74,9-1-38,3 1 0,2 0 0,-2 3 0,2 0 0,3 0 0,1 3 0,1-2 0,4-8 0,-2 18 0,4-6 0,2-2 0,5 2 0,0 0 0,4 2 0,2-2 0,2 1 0,0 1 0,1-3 0,1 1 0,-1-1 0,2 0 0,0 0 0,-2-2 0,-2 2 0,2-2 0,-4-1 0,-2 0 0,-3-2 0,-1 1 0,0-3 0,-8-4 0,7 11 0,-7-11 0,0 0 0,-6 14 0,6-14 0,-16 8 0,6-4 0,-2-1 0,-1 0 0,-1 1 0,-2-2 0,0 0 0,0 2 0,3-1 0,-1-1 0,1-1-168,2 2-132,11-3-64,-18 2-82,18-2-38,-16 3-69,16-3-19,0 0-45,-14 2-139,14-2-484,0 0-850</inkml:trace>
    <inkml:trace contextRef="#ctx0" brushRef="#br1" timeOffset="503647.2993">28612 3788 80,'6'-7'895,"-6"7"-137,8-10-15,-8 10-110,7-5-67,-7 5-88,0 0-57,6-7-33,-6 7-1,0 0 16,0 0-12,10 5-48,-10-5-4,7 11-51,-7-11-23,9 16-37,-4-7-24,1 1-22,-1 0-35,2 1-95,-1 1-52,0 0 0,2-1 0,-4-2 0,1 1 0,-1 0 0,0-1 0,-4-9 0,6 13 0,-6-13 0,6 10 0,-6-10 0,4 11 0,-4-11 0,0 0 0,0 0 0,0 0 0,-4 8 0,4-8 0,0 0 0,-11-5 0,11 5 0,-7-10 0,7 10 0,-7-14 0,3 3 0,4 11 0,-2-23 0,2 11 0,0-3 0,2 1 0,3 0 0,0-1 0,2 1 0,3 0 0,-1 3 0,2-1 0,2 4 0,1 0 0,1 1 0,1 5 0,0 2 0,1 1 0,2 0 0,-2 5 0,2 1 0,1 3 0,-3-1 0,1 1 0,-3 1 0,2 2 0,-6-5 0,1 3 0,-2-1 0,-2-1 0,-1-1 0,0 1 0,-7-9 0,7 15 0,-7-15 0,3 13 0,-3-13 0,-4 9 0,4-9 0,-6 9 0,6-9 0,-12 6 0,12-6 0,-13 2 0,13-2-41,-12 0 10,12 0-3,-14-5 9,14 5 2,-12-8 8,12 8-3,-9-13 2,9 13 8,-2-18 1,2 18-6,2-24 15,4 10-5,0-1-1,3-2 2,1 5 4,3-5-3,2 5 4,2-2 4,-2 2 19,4 1 4,1 2 17,0 2-2,-1 2 17,0 3-45,-1 2-17,1 0 0,-2 1 0,1 3 0,-3 1 0,-1 2 0,-1-1 0,-2 2 0,-3 1 0,-2-1 0,0 1 0,-3 1 0,2-1 0,-5-9 0,2 19 0,-2-19-114,-3 18-315,-1-7-46,4-11-103,-5 20-116,5-20-15,-4 20-186,4-20-470,-2 17-966</inkml:trace>
    <inkml:trace contextRef="#ctx0" brushRef="#br1" timeOffset="504125.0043">29653 3855 260,'15'-12'840,"0"0"-100,-2-2-38,-1 2-113,0-4-50,-4 3-39,-1 0-37,-3 0-56,0 1-55,-4 12-14,0-20-28,0 20-1,-5-18-54,-3 11-11,1 2-31,-4 1-11,0 2-12,-2 2 8,0 2-19,-3 3-25,-2 2-13,2-2-75,-3 6-66,1-1 0,1 3 0,1 1 0,0-1 0,3-1 0,0 2 0,4-3 0,1 1 0,1-1 0,3-2 0,1 1 0,3-10 0,0 14 0,0-14 0,7 13 0,-7-13 0,12 9 0,-12-9 0,17 6 0,-17-6 0,21 1 0,-10-2 0,0-2 0,2 0-128,0-2-6,-1 0 14,2-2 17,-3 0 21,-1-3 13,2 1 23,-3-1 3,0 0 9,-1 1 20,-1-1-9,-2 3 18,2-1 37,-7 8-8,9-12 21,-9 12-8,8-9-18,-8 9 12,0 0 38,0 0-7,12 0 3,-12 0 0,4 12-7,-4-12-1,4 17-4,-2-9-11,1 2-6,-3-10-7,5 21-10,-3-11-1,1 2-2,0-2 2,0-1-31,0 1-51,1 0-45,1-2-65,-5-8-56,10 16-52,-10-16-45,12 11-83,-12-11 8,10 4-51,-10-4-36,0 0-6,16-1-12,-16 1-137,11-5-479,-4 0-739</inkml:trace>
    <inkml:trace contextRef="#ctx0" brushRef="#br1" timeOffset="504402.8382">29992 3589 294,'3'-16'760,"-2"2"-95,-1 1-28,1-1-63,-1 2-38,0-2-19,-1 2-17,1 12-23,-1-21 1,1 21-46,0-17-55,0 17-57,-2-11-28,2 11 14,0 0 21,0 0-20,0 0 17,0 0-256,7 11-68,-6 0 0,3 3 0,1 3 0,-2 1 0,0 4 0,3 3 0,-3 0 0,4 3 0,-1 0 0,-2-2 0,1 0 0,0-2 0,-1 1 0,0-2 0,-1 0 0,0-1 0,1-3 0,-1-1 0,-1-1 0,1-1 0,-1-3 0,0 0 0,-1-1 0,1-2 0,-2-10 0,3 17-206,-3-17-422,1 13-41,-1-13-55,0 0-7,-4 12-154,4-12-497,0 0-983</inkml:trace>
    <inkml:trace contextRef="#ctx0" brushRef="#br1" timeOffset="505248.3114">29918 3896 488,'-13'-11'738,"4"3"-89,2-2-34,-2-1-68,4 1-79,-1 2-25,3-1-37,3 9-53,-4-17-65,4 17-42,4-16-45,-1 8-22,4 1-42,1 0-22,6 1-31,-2-2-8,6 3-21,1 1-8,3-2-17,5 3-19,1-2-73,7 1-51,-1 1-27,2-2-28,1 3 10,-3-1-23,2-1-11,-1 1 21,-2-1 9,-4 1 40,-2 0 21,-1-1 17,-3 1 15,-4 0 23,-1-1 50,-3 2 38,-1-4 41,-2 4 20,-3-3-10,-2 1 18,0-3 21,-7 7 6,6-8-2,-6 8 11,0 0 25,-2-16 12,2 16 18,-9-8-7,9 8 2,-18-6 6,18 6-3,-22-2 6,8 3 2,0 2-5,-3 2 15,0 2-15,1 3-10,-2 0-9,3 1-157,0 1-27,0 2 0,2 3 0,1 0 0,3 2 0,0-2 0,1-1 0,4 0 0,2-1 0,1-1 0,1 0 0,2-2 0,2 1 0,1-1 0,3-1 0,-1 0 0,4-2 0,0-2 0,1 0 0,-1-3 0,4 0-7,-2-2-267,1 0-17,0-2-25,2 0 23,-1-4 1,3 0 21,-3-2-12,1-1 27,0-2-7,2-3 26,-1-1 36,-2 0 40,0-3 30,-1-1 28,-2-1 30,1 0 24,-4-3 27,1-2 18,-1-1 22,-1 2 47,-2-2 4,-1 0 30,0-1 27,-1 3 17,-2 2-5,0 2 34,0 2-16,0 0 47,-1 3 4,0 0-7,-1 13-26,1-19-41,-1 19-35,0-13 27,0 13 44,0 0-11,0 0-9,0 0 2,0 11-8,2 0-15,-2 4-1,0 0-17,1 4 18,-1 2-24,-1-1-70,1 1-34,1 5 0,-1-3 0,0 2 0,0-4 0,0 0 0,0 1 0,0-4 0,0 1 0,1-1 0,-1-2 0,-1-3 0,2 0 0,-1 0 0,0-13 0,0 21 0,0-21 0,0 17 0,0-17 0,2 13 0,-2-13 0,0 0 0,0 11 0,0-11 0,0 0 0,0 0 0,0 0 0,7-7 0,-7 7 0,9-15 0,-4 5 0,3-2 0,0-2 0,3-2 0,1-1 0,3 0 0,-1-1 0,5 1 0,-1 0 0,4 1 0,-3 3 0,-1 4 0,2-1 0,1 3 0,-3 2 0,-1 1 0,0 3 0,0 2 0,-3 3 0,1 1 0,-1 2 0,0 1 0,-2 3 0,-1 1 0,-1 0 0,-2 1 0,-1 2 0,-1-1 0,-2 1 0,0-1 0,-4-2 0,0 4 0,-2-3 0,0 0 0,-2 1-620,-5 1-261,-3 3-266,1-4-604,-3-1-1440</inkml:trace>
    <inkml:trace contextRef="#ctx0" brushRef="#br1" timeOffset="508681.3271">16973 5320 812,'0'0'829,"0"-12"-32,0 12-93,0 0 4,0 0-69,-3-12-50,3 12-25,0 0-32,0 0-40,0 0-28,-1-10-30,1 10-22,0 0-197,0 0-215,0 0 0,0 0 0,0 0 0,0 0 0,-4 10 0,4-10 0,0 14 0,0-14 0,0 18 0,0-18 0,0 22 0,-1-9 0,1-1 0,0 0 0,0 1 0,0-2 0,0 2 0,0-1 0,0-12 0,0 22 0,0-22 0,-2 21 0,2-21 0,0 20 0,0-20 0,0 14 0,0-14 0,0 15 0,0-15 0,3 10 0,-3-10-402,0 0-271,1 11-75,-1-11-77,0 0-926,0 0-1440</inkml:trace>
    <inkml:trace contextRef="#ctx0" brushRef="#br1" timeOffset="509401.8825">17155 5149 681,'0'0'693,"2"-20"-74,-2 20-37,1-18-110,-1 18-48,-1-18-14,-1 8-2,2 10-60,-3-20-42,0 10 3,0-1-36,0 1-10,-1 0 3,-3-1 1,2 2-15,0-2-44,-1 2-12,-2 0-1,-1-2-18,0 5 3,-1-3-23,-3 4-13,0 0 10,1 1 12,-1 1-125,0 1-41,-4 2 0,1 0 0,-1 2 0,-1 0 0,0 1 0,1 2 0,-4 2 0,2 2 0,-1-1 0,2 3 0,-2 2 0,1 1 0,1 1 0,-1 4 0,2-1 0,1 3 0,-2-1 0,4 2 0,0-1 0,3 2 0,-1 0 0,1 2 0,2-1 0,1 0 0,1-2 0,1 3 0,2 0 0,2-1 0,-1 1 0,2 1 0,1-3 0,1 3 0,0-2 0,2-1 0,1 2 0,2-3 0,-1 2 0,2-4 0,-1 4 0,3-5 0,1 2 0,2-1 0,0-3 0,3 4 0,0-5 0,0-1 0,3-1 0,3 2 0,2-1 0,-3-5 0,1 0 0,2-1 0,-1 1 0,3-4 0,-3 0 0,2-1 0,1 0 0,0-3 0,0 0 0,-3 0 0,1-4 0,0 2 0,-1-2 0,1 0 0,1-2 0,-1 0 0,0-3 0,1 1 0,-5 0 0,3-1 0,-2-2 0,0-2 0,0 2 0,-2-1 0,0-2 0,1-3 0,-4 1 0,3-4 0,-1-3 0,-2-1 0,-1 1 0,2-4 0,-4-1 0,0 0 0,-2 0 0,-1-3 0,1 1 0,-3-1 0,-2 0 0,-1 2 0,-3 1 0,-2 1 0,-1-4 0,-3 5 0,-1-4 0,-4 1 0,-2 0 0,-3 3 0,-4-5 0,-4 2 0,-3 3 0,-2 0 0,-1 1 0,-3 2 0,0 2 0,-1 2 0,3 2 0,2 4 0,-1 1 0,3 5 0,2 2 0,1 3 0,0 0 0,0 3 0,-3 2 0,4 4-725,-3 6-207,-2-3-1125,4 2-1819</inkml:trace>
    <inkml:trace contextRef="#ctx0" brushRef="#br1" timeOffset="520589.8039">31696 4075 292,'0'0'722,"0"0"-136,0 0-51,0 0-59,0 0-72,0 0-34,0 0-21,0 0-37,0 0-28,0 0-9,0 0-23,0 0-21,5 13-20,-5-13-3,5 12-51,-5-12-12,6 17-39,-6-17-2,3 20-32,-1-11 11,-2-9-36,1 21 4,-1-21-27,0 20 19,-1-10-11,1-10-12,-2 19-12,-1-10-47,3-9-52,-6 17-56,6-17-46,-8 13-53,8-13-51,-4 12-46,4-12-67,-6 7-91,6-7-109,-7 6-492,7-6-717</inkml:trace>
    <inkml:trace contextRef="#ctx0" brushRef="#br1" timeOffset="521774.0686">31920 4018 211,'0'0'512,"0"0"-116,0 0-60,0 0-32,0 0-31,0 0-30,-8 5-34,8-5-10,0 0-2,0 0-3,0 0-1,-11 2-5,11-2 22,0 0-4,0 0 5,-9-3 7,9 3-3,0 0 28,-10-4 0,10 4 18,0 0-32,-11-6 32,11 6-1,-11-7-3,11 7 3,-11-6-32,11 6 5,-12-7-32,12 7-31,-15-8 8,15 8-5,-17-7-6,6 4-28,11 3 7,-21-4-119,21 4-27,-23 0 0,12 3 0,-3 2 0,2 1 0,-2 3 0,3 2 0,-3 1 0,2 2 0,3-1 0,-1 1 0,2 0 0,2-1 0,1-1 0,1 2 0,-1-2 0,4-2 0,0 1 0,2 0 0,2-2 0,1 0 0,3-1 0,-1-3 0,3 2 0,3-3 0,-2-1 0,2-1 0,0-1 0,1 1 0,2-4 0,-2 0 0,4-1 0,-2-2 0,0 0 0,-1-2 0,2-1 0,-3-1 0,2-3 0,-2 1 0,1-2 0,-3-1 0,-1-1 0,-1 2 0,-1-4 0,-2 4 0,0-3 0,-1 4 0,0-2 0,-2 4 0,-3 10 0,4-19 0,-4 19 0,4-14 0,-4 14 0,0 0 0,1-11 0,-1 11 0,0 0 0,0 0 0,0 0 0,3 14 0,-3-14 0,3 14 0,-3-14 0,2 17 0,-2-17 0,3 21 0,-1-12 0,2 0 0,-1 2 0,0-2 0,1 1 0,0-2 0,1-1 0,0 0 0,-5-7-54,12 12-100,-12-12-57,10 7-60,-10-7-15,14 6-21,-14-6-22,15 0-22,-15 0-31,17-4-4,-8 0-16,0 1 16,0-3-1,1-2 4,0 1 13,2-5 37,-2 2 31,0-2 40,2-4 58,-3 0 54,0-1 78,0-1 52,-2-2 28,1 1 87,-3-2 32,0 0 32,-1 4 61,0-1 7,-3-2 2,0 3 49,-1-1 4,0 1 9,-1-1-11,0 1-6,-3 2 3,2 0-24,-1 3 38,0 0-27,2 1 21,-1 1-78,2 10 6,-4-12-74,4 12 73,0 0-9,0 0-30,0 0 12,0 0-32,-5 7 2,5-7 16,0 22-27,0-8 16,0 1-113,0 2-47,1 2 0,0 1 0,0-1 0,1 1 0,-1 0 0,0 0 0,2-1 0,-2 1 0,3-2 0,-1-1 0,0 0 0,1 0 0,1-2 0,0 0 0,1-2 0,-3-1 0,3-3 0,0 1 0,0-2 0,1 0 0,-1-2 0,3-2 0,-9-4 0,15 7 0,-15-7 0,18 0 0,-18 0-190,18-3-99,-7 0-13,0-1-39,-1 0-17,3-4-24,-3 0-42,0-2-38,0 0-48,1-2-4,-4 1-134,2-2-539,-4-2-796</inkml:trace>
    <inkml:trace contextRef="#ctx0" brushRef="#br1" timeOffset="522028.912">32154 3888 791,'-10'1'786,"10"-1"-65,-15 0-109,15 0-70,0 0-83,-14 3-34,14-3-82,0 0-14,0 0-67,0 0-22,0 0-60,13 0-13,-13 0-18,17-3-36,-5 3 10,2-1-51,-1 0-19,4-2-29,0 1 3,1 0-92,0 0-61,0-1-79,0 1-54,-2 1-72,2 0-68,-4 1-48,3-1-37,-3 2-139,1 0-464,-1 0-704</inkml:trace>
    <inkml:trace contextRef="#ctx0" brushRef="#br1" timeOffset="522386.6924">32883 3921 27,'0'0'914,"0"0"-158,7-5-18,-7 5-101,0 0-73,0 0-24,-1-11-53,1 11 7,0 0-80,0 0 21,-5-10-49,5 10-41,0 0-44,0 0-47,-5-7-28,5 7-30,0 0-8,0 0-12,-4 8-63,4-8-113,0 16 0,0-16 0,1 21 0,1-4 0,0 3 0,1 0 0,1 3 0,-1 1 0,2 1 0,0 1 0,1 3 0,0 0 0,1 3 0,-1-3 0,-1 2 0,1-2 0,-2-4 0,1 0 0,-1 0 0,1-1 0,-1-2 0,0 1 0,-2-5 0,1-1 0,0 0 0,-2-2 0,0-4 0,-1-11 0,1 22 0,-1-22 0,0 17 0,0-17 0,-3 15 0,3-15 0,-13 12 0,13-12 0,-21 5 0,8-4 0,-4-2 0,-4-3 0,-3-2 0,-8 0 0,0-4 0,-4-6 0,0 2 0,2-3 0,1-2 0,2 0 0,4-3 0,2-2-106,6 2-441,3 0-44,5-5-66,-1 1-93,4 0-80,5 2-664,1-1-1121</inkml:trace>
    <inkml:trace contextRef="#ctx0" brushRef="#br1" timeOffset="522719.4905">32731 3717 804,'-15'0'670,"15"0"-68,0 0-77,-10 4-71,10-4-28,0 0-17,0 0-21,0 0-8,0 0-41,0 0 21,12 6-41,-12-6 41,15-2-85,-3 0 31,-2-1-88,1-1 45,3-2-75,-2 0 46,1 1-72,-2-3 33,-1-1-43,2 3 10,-4-3-162,-1-1 0,-2 2 0,2-2 0,-4 2 0,1-2 0,-4 10 0,3-15 0,-3 15 0,-1-14 0,1 14 0,-6-10 0,6 10 0,-11-7 0,11 7 0,-15-3 0,15 3 0,-18 3 0,9 0 0,0 2-307,-2 1-106,0 4-65,1 0-57,0 2-88,0 5-51,1 0-135,1-2-575,3 2-983</inkml:trace>
    <inkml:trace contextRef="#ctx0" brushRef="#br1" timeOffset="523333.1064">33233 4105 637,'0'0'802,"0"0"-61,0 0-96,7-7-78,-7 7-65,0 0-65,0 0-70,11-6-33,-11 6-32,11-4-28,-11 4-27,0 0-30,13-3-35,-13 3-12,0 0 43,15 3-81,-15-3 44,0 0-81,13 4 43,-13-4-85,8 4 62,-8-4-65,7 7 50,-7-7-64,0 0 49,5 9-63,-5-9 51,0 0-62,3 11 50,-3-11-53,0 0 42,0 0-59,-9 7 53,9-7-57,0 0 59,-17 2-60,17-2 45,-11-2-53,11 2 64,-13-3-64,13 3 62,-10-5-53,10 5 47,-8-6-44,8 6 41,-5-9-48,5 9 44,0 0-53,-1-13 54,1 13-56,5-9 49,-5 9-43,6-6 54,-6 6-57,8-4 39,-8 4-38,9-4 54,-9 4-47,0 0 54,18 0-38,-18 0 35,0 0-49,15 2 47,-15-2-49,0 0 57,13 2-65,-13-2 52,0 0-46,0 0 48,12 3-44,-12-3 49,0 0-44,0 0 46,0 0-57,0 0 43,-12-1-34,12 1 37,-9-3-50,9 3 49,-11-6-50,11 6 51,-11-5-52,11 5 54,-7-7-49,7 7 49,-9-6-53,9 6 44,0 0-52,-3-11 55,3 11-56,0 0 59,12-6-52,-12 6 55,12 2-45,-3 2 56,3 2-35,-1 1 14,1 1-17,3 5 0,-1-1 0,0 2 0,-2-1 0,2 3 0,-4 1 0,0 0 0,-1 1 0,-5-3 0,-1 3 0,-5 0 0,-3 1-183,-6 5-265,-5-2-172,-12 7-221,-2-4-1081,-6 0-1654</inkml:trace>
    <inkml:trace contextRef="#ctx0" brushRef="#br1" timeOffset="550421.0699">18400 5380 466,'0'0'889,"3"-19"-102,-3 19-91,-2-15-40,2 15-51,-5-14-51,5 14-67,-8-15-50,2 9-52,-4 1-15,10 5-45,-19-7-28,6 6-34,1 2-5,-4 2-61,0 1 28,-1 5-52,0 1-52,-2 4-121,0 2 0,1 4 0,0 0 0,2 2 0,1 0 0,1 2 0,1-1 0,4-3 0,2 2 0,1-4 0,2-2 0,1 1 0,3-2 0,1-1 0,2 0 0,4-2 0,0 0 0,2-4 0,3 1 0,1-4-58,3-1-264,0-1-41,2 0 0,0-3-25,2-3 12,1 0-28,1-3 15,1 1 19,0-5 26,0 3 20,1-5 47,0-3 37,1 1 46,-3-1 39,-1-2 29,-1 0 38,0-2 24,-4 0 41,1-3 32,-2 0 51,-3 3 39,-3-1 40,-2-2 50,0 3 31,0-1 12,-3 2 23,-1 1-8,-1 2 38,-2 1-17,2 1 29,-2 2-19,-2 0-7,2 11-7,-2-19-19,2 19-24,-4-12-13,4 12-5,0 0-25,0 0 15,0 0 17,-14 8-40,14-8-43,-5 21-127,3-6 0,1 2 0,-1 0 0,0 8 0,1-2 0,1 2 0,1 3 0,1 1 0,0 3 0,2-1 0,1 1 0,3-3 0,-1 2 0,1-4 0,2 0 0,2-2 0,-3-5 0,1-3 0,1 0 0,-2-6 0,3 0 0,-2-4 0,0 1 0,2-4 0,-2-1 0,-10-3 0,20 2 0,-9-4 0,-1-2 0,0-2 0,0-4 0,1 0 0,-1-3 0,-1-4 0,-1 1 0,1-3 0,-1-1 0,-1 2 0,-1-2 0,-1 6 0,2-1 0,-2 3 0,-1 1 0,-1 2 0,-3 9 0,7-14 0,-7 14 0,8-5 0,-8 5 0,10 3 0,-10-3 0,7 10 0,-3-1 0,0-1 0,0 2 0,1 1 0,-3 0 0,2 0 0,-1 1 0,-1 0 0,0-2 0,-1 2 0,0-1 0,-1-11 0,3 21 0,-3-21 0,3 17 0,-3-17 0,3 14 0,2-6-186,3-2-72,1 1-105,5-3-46,3 0-60,2-1-46,0-1-11,4-2 34,4 0 2,2-3 50,1-1 20,3-1 109,0 0 35,0-2 88,-2 2 64,-2-4 82,-3 3 101,-3-2 80,-3 1 61,0-3 55,-3 1 35,-4 0 31,0-2 13,-4 0 7,-3 0-27,1-2 13,-3 4-1,-3-2-10,-1 11-20,-1-21 35,1 21-70,-6-20 43,3 11-53,-4 4-1,-1-1-50,8 6 5,-19-6-16,19 6-189,-21 1 0,8 2 0,-1 2 0,1 1 0,0 5 0,0-3 0,2 4 0,-3 2 0,4-2 0,1 3 0,0-2 0,1 0 0,3-1 0,0 1 0,2-3 0,3-10 0,-1 18 0,1-18 0,3 16 0,-3-16 0,9 12 0,-9-12 0,15 7 0,-15-7 0,17 2 0,-17-2-73,21-3-160,-9-1 12,-1 1 35,-1-1 21,3-6 25,0 3 14,-1-4 32,-2 0 17,1-1 18,-2 0 11,0 0 13,0-1 9,-1 4 29,-3 1 4,0-1-1,-5 9 15,10-9 15,-10 9 18,0 0 22,0 0-4,0 0-5,12 6-3,-12-6 1,2 12-15,-2-12-17,3 17-7,-2-5-1,2-3-3,-1 3 0,1-1 17,2 0-45,-3-1-37,2 0-47,0 0-67,1-2-70,-1 1-49,-4-9-38,10 12-93,-3-6-65,-7-6-66,10 4-78,-10-4-49,13 2-458,-13-2-738</inkml:trace>
    <inkml:trace contextRef="#ctx0" brushRef="#br1" timeOffset="550732.8746">19607 5666 780,'0'-17'470,"0"2"-29,0 1-36,-1 0-15,1-1 1,0 3-6,3 1-39,-2-1-34,2 2-66,1 2-6,1 0-51,-5 8 2,15-8-44,-15 8-14,15 0-34,-15 0 2,22 6-33,-12 0 4,3 2-29,-3 2 21,0-1-24,1 4 34,-4-1 9,2 1 29,-1-1-19,-2 0 16,1 1-15,-2 0 24,-1-4-39,1 1 8,-3 1-22,-2-11 28,3 17 22,-3-17 12,0 14 6,0-14-10,-4 12 19,4-12 11,-8 7-10,8-7-13,0 0-1,-11 6 6,11-6 0,0 0-22,-15-8-60,15 8-53,-8-13 0,4 3 0,0 1 0,0-2 0,2 0 0,0 1 0,1-2 0,0 1 0,1 11 0,1-20 0,0 8 0,2 3-228,0-1-122,0 2-65,-3 8-14,13-12-89,-3 9-112,1-2-14,5 3-135,2-1-552,3 1-935</inkml:trace>
    <inkml:trace contextRef="#ctx0" brushRef="#br1" timeOffset="551156.6131">20244 5566 854,'0'0'690,"13"-2"-40,-13 2-40,0 0-71,0 0-5,0 0-59,0 0-21,-2-10-37,2 10-20,-9-4 16,9 4-13,-11-5-51,11 5-33,-18-2-18,18 2-12,-19 0-29,7 3-25,2 0-212,-4 2-20,1 1 0,-1 2 0,0 3 0,0 1 0,1 2 0,2 1 0,-2-1 0,3 2 0,2-3 0,1 2 0,0-1 0,3 0 0,3-3 0,0 0 0,1-11 0,2 20 0,3-11 0,1-1 0,1-3 0,1 0 0,0-1 0,2-1 0,1-1 0,-11-2 0,23 0 0,-13-2-11,2-1-75,1 2 34,-3-4-20,3-1 49,-2-1-31,1 0 41,-2-3-28,0 0 44,-1-2-36,0-2 41,0 2-29,-3-1 39,1 1-7,-2 3 49,1-1-20,-1 3 40,-5 7-33,8-15 19,-8 15-34,8-7 9,-8 7-41,0 0 0,0 0 0,14 3 0,-14-3 0,7 9 0,-7-9 0,6 12 0,-6-12 0,6 15 0,-2-8 0,-4-7 0,7 16 0,-7-16 0,7 15 0,-7-15 0,6 15 0,1-8-191,-1-1-207,2 2-64,-1-2-70,2-1-119,3 1-114,-2-2-878,2-2-1305</inkml:trace>
    <inkml:trace contextRef="#ctx0" brushRef="#br1" timeOffset="551491.4016">20755 5625 448,'9'-13'636,"-1"1"-84,-2 0-22,2-2-59,-1 0 2,-1 1-51,0 1-1,0 0-33,-2 2-14,1 0-31,-2 1-39,1-1-11,-4 10-7,5-14-20,-5 14 25,2-14-59,-2 14 6,-1-11-47,1 11 32,0 0-39,-6-7 24,6 7-29,0 0 35,-19 5-190,10 1-24,-1 2 0,-2 5 0,0 1 0,-1 2 0,-1 2 0,3 2 0,0-1 0,0 1 0,3-1 0,1 2 0,-1-4 0,6 2 0,-1-4 0,3 0 0,1-2 0,3 0 0,2 0 0,1-1 0,-1-2 0,3-1 0,3-1 0,1-2 0,-1 1 0,5-3 0,-1-3 0,0 2-393,0-3-65,2-3-15,0 2-65,-1-3-56,-1 0-17,1-3-51,2-1-128,0-3-363,-1 0-765</inkml:trace>
    <inkml:trace contextRef="#ctx0" brushRef="#br1" timeOffset="551770.232">21136 5416 171,'1'-19'761,"-1"4"-122,-1-1-48,0-1-28,-2 0 21,2 0-70,-2 2-3,-1 1-65,2 2 51,-1 2-73,1 0-39,-1-1-27,3 11-48,-5-14-36,5 14-22,0 0 3,-5-7-7,5 7 9,0 0-106,-3 13-151,3-13 0,2 22 0,-2-6 0,1 2 0,0 1 0,1 3 0,0 2 0,-1 0 0,3 2 0,-3-1 0,2-1 0,-1 0 0,1 0 0,0-2 0,-1 2 0,1-2 0,-1-4 0,2 0 0,-1-1 0,-1 0 0,2-3 0,-2-2 0,1 0 0,0-1 0,-1-1 0,-2-10 0,2 17-572,-2-17-93,1 11-83,-1-11-114,0 0-827,-3 13-1365</inkml:trace>
    <inkml:trace contextRef="#ctx0" brushRef="#br1" timeOffset="552049.0629">20977 5678 716,'-10'-5'834,"1"0"-86,9 5-45,-11-7-31,11 7-15,-8-10-106,8 10-20,-1-10-90,1 10-31,5-12-55,-5 12-43,14-9-49,-4 4-32,3-2-33,3 2-34,0-2-30,0 2-28,2 0 5,2 0-57,-1 0-54,-1 0 0,1 1-54,-3-1-83,4 2-56,-4-2-52,1 2-64,-2-1-36,-2 2-37,0-1-79,-1 1-69,0 0-47,-12 2-32,19-1-774,-19 1-982</inkml:trace>
    <inkml:trace contextRef="#ctx0" brushRef="#br1" timeOffset="552320.8975">21421 5571 645,'0'0'726,"0"0"-57,15 2-34,-15-2-33,0 0-48,18-2-28,-18 2-74,13-2-38,-13 2-49,16-7-2,-16 7-52,16-6-56,-6 1-3,-2 0-32,1 1-11,-9 4-6,15-10-38,-15 10-32,11-11-25,-11 11-23,7-8-4,-7 8-24,6-10-10,-6 10-8,4-9-5,-4 9-9,0 0-9,-4-10-16,4 10 0,0 0 0,-9-5 0,9 5 0,-10 5 0,10-5 0,-13 11 0,6-3 0,-1 2 0,0 5 0,-1-1 0,2 3 0,-2 0 0,0 2 0,2 1 0,1-1 0,1-2 0,1-1 0,0 1 0,3-1 0,-1 0 0,2-4 0,2 1 0,0-1 0,1 0 0,2-4 0,2 1 0,0-1 0,3-2 0,-1-2 0,2 1 0,1-2 0,1-2-72,1-1-373,-14 0-8,27-2-16,-16-2-73,4 0-32,-3-4-17,1 1-25,-2-3-68,-1 1-494,-4-3-788</inkml:trace>
    <inkml:trace contextRef="#ctx0" brushRef="#br1" timeOffset="552625.7039">21656 5517 1522,'0'0'382,"-5"-11"37,5 11 21,0 0 28,1-12 25,-1 12-15,0 0-10,0 0-52,8-7-25,-8 7-9,10 3-38,-10-3-17,15 5-75,-5-1-29,3 3-16,1 3-24,0-1-22,2 4-6,-1 0-11,2 3-15,-2 0 9,4 1-69,-1 0-69,-1 3 0,-1-2 0,-2-1 0,-2-2 0,-2 0 0,-1-1 0,-3-3 0,0 1 0,-3-2 0,1-1 0,-4-9 0,3 15 0,-3-15 0,-3 11 0,3-11 0,-6 7 0,6-7 0,0 0 0,0 0 0,-14-2 0,14 2 0,-5-11 0,5 11 0,-3-22 0,6 5 0,-1-1 0,3-6 0,3-3 0,3-2 0,1 1 0,1 1 0,2 0 0,3 0 0,0 3 0,1 2 0,-1 3 0,2 1 0,1 3 0,-3 2-364,2 1-245,2 3-151,-2 1-222,2 1-748,-2 0-1415</inkml:trace>
    <inkml:trace contextRef="#ctx0" brushRef="#br1" timeOffset="553879.7446">22521 5467 230,'10'-4'693,"0"1"-113,-1-2-14,2 0-11,0-1-40,-1 0-51,1-1-13,-1 0-53,-1 2-13,-2-2-23,1 2-20,0-1-21,-8 6 10,9-12-101,-9 12-2,3-11-65,-3 11 44,-3-8-55,3 8 18,-12-7-44,12 7 24,-18 0-49,5 0 34,-1 3-42,-1 2 43,-2 2-45,-3 0-75,1 1-16,-2 3 0,1-1 0,2 0 0,0 4 0,3-3 0,-2 0 0,6-1 0,-2-1 0,3 3 0,2-3 0,2 0 0,1 0 0,5-9 0,0 15 0,0-15 0,10 13 0,-3-7 0,5 1 0,3-2 0,1 0 0,2 0 0,1-2 0,3 3 0,0-1 0,3-2 0,-2 4 0,0-2 0,-2 2 0,1 0 0,-3-1 0,-2 0 0,-3 2 0,-1 0 0,-3-2 0,-2 2 0,-2-1 0,-6-7 0,0 14 0,0-14 0,-11 15 0,-1-8 0,-2 0 0,-1 0 0,-7-2 0,1 1 0,-3 0 0,-3-3 0,2 0 0,-2-1 0,2 1 0,-2-2 0,5-1 0,-1 1 0,1-2 0,3 0-51,0-2-675,2 3-157,1 0-258,-1-3-563,5 0-1381</inkml:trace>
    <inkml:trace contextRef="#ctx0" brushRef="#br1" timeOffset="556643.7172">23497 5529 384,'-4'-8'731,"4"8"-80,0 0 29,-2-16-77,2 16-27,-1-10-13,1 10-38,-3-13-41,3 13 46,-1-12-46,1 12-10,-3-10-67,3 10-19,0 0-74,-4-12-25,4 12-181,0 0-108,0 0 0,-5 9 0,5-9 0,-2 20 0,-1-7 0,1 2 0,0 2 0,0 0 0,0 1 0,1-1 0,1 0 0,-1-1 0,2-3 0,-1 1 0,1-2 0,2 1 0,0-2 0,0-3 0,3-1 0,-6-7 0,12 11-265,-12-11-162,13 4-42,-13-4-33,17-3-59,-17 3-55,15-8-32,-6 2-86,0-4-519,-1 0-862</inkml:trace>
    <inkml:trace contextRef="#ctx0" brushRef="#br1" timeOffset="556925.5359">23438 5316 484,'-11'4'448,"11"-4"-100,-17 5-84,17-5-50,-12 7-41,12-7-40,-11 5-31,11-5-19,-7 7-31,7-7-58,0 0-50,-7 6-102,7-6-180,0 0-206,0 0-54</inkml:trace>
    <inkml:trace contextRef="#ctx0" brushRef="#br1" timeOffset="557582.1387">23426 5356 222,'0'0'733,"-16"5"-138,16-5-70,-11 2-36,11-2-39,-9 3-18,9-3-22,0 0-58,-8 9 9,8-9-22,0 0-34,8 8-22,-8-8-14,0 0-23,17 2 6,-17-2-69,17-2 27,-6-1-66,-1 1 27,1-3-48,0 0 24,0 0-41,2-3 21,-3 2-36,-1-3 15,0 1-35,-1 1 28,-2-1-38,-1 1 39,-5 7-40,6-16-15,-6 16-5,2-13 4,-2 13-44,-8-12 0,8 12 0,-10-10 0,10 10 0,-18-3 0,18 3 0,-19 0 0,6 3 0,3-1 0,-3 5 0,0-1-34,3 4-126,1 0-93,0 1-73,2 1-65,3 3-69,1-1-106,2-1-68,3 3-95,2-1-743,1-1-1093</inkml:trace>
    <inkml:trace contextRef="#ctx0" brushRef="#br1" timeOffset="558020.8584">23699 5500 789,'0'0'754,"0"0"-37,-1-13-63,1 13-63,0 0-71,0 0-86,0-14-85,0 14-61,0 0-23,0 0-13,0 0-31,9 5-32,-9-5-22,9 13-3,-5-5-18,2 4-26,-1-3-18,-1 3-14,1-1-15,0 3-11,-1-2-9,1 2 28,-1-4-46,-2 0-1,1 0-2,0 0 4,-3-10-7,2 14 6,-2-14 32,3 12-36,-3-12 15,0 0-28,-2 14 33,2-14-45,0 0 51,-7 5-47,7-5 36,0 0-39,-13-2 44,13 2-27,-6-10 33,6 10-33,-7-15 25,5 3-29,2 0 28,1-2-38,1-1 29,4 0-34,0-4 30,5 2-42,1-2 52,2 2-49,1 2 45,4-1-13,0 3 48,1 1-45,0 3-31,1 0 0,2 3 0,-3 3 0,-1 1 0,1 2 0,-1 1 0,-3 1 0,2 2 0,-4 0 0,0 3 0,-3 0 0,-1 0 0,0 2 0,-4 0 0,0-1 0,-1 2 0,-1 0 0,-4-10 0,4 19 0,-4-19 0,3 20-275,-2-10-226,2 1-79,-1 1-152,2-2-212,0 2-689,1-5-1292</inkml:trace>
    <inkml:trace contextRef="#ctx0" brushRef="#br1" timeOffset="558720.4259">24733 5516 27,'-7'-15'944,"4"3"-170,-1 1-70,5-1-58,2 1-46,2-3-36,2 1-67,5-1-52,5 0-14,3-2 39,7 3-67,2 1 11,7-1-53,5 3 10,-5 3-49,1 2-104,-1 1-218,1 1 0,-7 3 0,0 3 0,-6 0 0,0 2 0,-2-1 0,-5 3 0,-2 0 0,-4 0 0,-2 1 0,-4-1 0,-5-7 0,0 19 0,-5-10 0,-4 1 0,-2 1 0,-4-1 0,-1 1 0,-4-1 0,1-1 0,-4 1 0,1-2 0,-1-1 0,2 1 0,0-2 0,3-1 0,2 0 0,2 0 0,3 0-91,1-3-513,10-2-93,-13 7-101,13-7-179,0 0-613,0 0-1243</inkml:trace>
    <inkml:trace contextRef="#ctx0" brushRef="#br1" timeOffset="559229.1163">25597 5470 27,'19'-8'959,"-4"-1"-174,-1 0-72,-1 0-65,-3-2-44,0-1-48,-1 2-48,-2 0-47,-2 0-36,-1 1-2,-4 9-71,2-17-1,-2 17-68,-2-14-6,2 14-44,-9-13 17,2 9-52,7 4-60,-19-5-138,19 5 0,-23 2 0,5 0 0,4 3 0,-4 5 0,1 0 0,-3 2 0,3-1 0,2 2 0,-2 2 0,4-3 0,-1 3 0,6-1 0,-1-2 0,3 1 0,1-2 0,2-1 0,3-10 0,0 18 0,4-10 0,2 0 0,1-4 0,1 1 0,4-2 0,-2-1 0,4-2 0,0-1 0,3 0 0,-2-3 0,3-2 0,-1 0 0,1-2 0,0-2 0,-2 0 0,1-2 0,-3 0 0,0-3 0,-1 3 0,-2-3 0,-2 2 0,-3 3 0,2-1 0,-3 1 0,-5 10 0,10-13 0,-10 13 0,8-13 0,-8 13 0,0 0 0,0 0 0,0 0 0,9 2 0,-9-2 0,0 0 0,1 20 0,-1-20 0,3 17 0,-1-5 0,0-2 0,1 0 0,-1 2 0,2-2 0,1 0 0,0 0 0,1-1 0,-2 0 0,3-2 0,0-2 0,0 2 0,0-2-189,-7-5-189,18 5-21,-18-5-17,17 3-7,-17-3-35,19-5-7,-10 0-2,5-2 9,-2-1-26,5-5-51,-2 0-50,5-7-336,-4-1-491</inkml:trace>
    <inkml:trace contextRef="#ctx0" brushRef="#br1" timeOffset="559540.9329">26085 5273 1092,'10'-22'432,"-4"0"18,1-1-33,-1 1 10,-2 1 28,2-1-28,-6 6 0,2-2 10,0 3-14,-2 1-2,-2-1 1,2 3-9,-2 1-27,0-1-10,2 12-22,-5-20-24,5 20-32,-3-14-94,3 14-204,0 0 0,-4-9 0,4 9 0,0 0 0,-2 10 0,2-10 0,2 21 0,-2-9 0,0 6 0,4-1 0,-1 5 0,4 2 0,-3 1 0,1 2 0,1 2 0,-1-3 0,1 1 0,1 3 0,-4-5 0,3 0 0,-2-2 0,3 1 0,-3-2 0,2-3 0,0 1 0,1-5 0,-3 0 0,1-2 0,2-3 0,2 1 0,-1-5 0,1 1 0,1-4 0,-1 2 0,-9-5 0,24 0 0,-11-5 0,1 2 0,0-5 0,6 0 0,-5-2 0,1-2 0,0-3 0,2-4-383,-2 2-154,-5 2-40,0-2-31,-3 2-38,-2-1 13,-2 5-151,-4-2-488,-2 3-878</inkml:trace>
    <inkml:trace contextRef="#ctx0" brushRef="#br1" timeOffset="559821.7474">26015 5261 789,'-26'3'725,"3"1"4,5-1-92,0 0-40,5-3-90,-1 3-45,5-1-53,9-2-23,-11 4-53,11-4-53,0 0-43,0 0-41,0 0-56,0 0-14,20 1-26,-8-2-19,3-3-18,3 3-22,0-3-73,2 3-78,1-3-100,-2 1-79,4-3-142,-2 3-146,1 0-174,0-4-660,1 2-1015</inkml:trace>
    <inkml:trace contextRef="#ctx0" brushRef="#br1" timeOffset="560268.4778">26836 5025 383,'0'0'758,"13"-8"-72,-13 8-49,14-7-24,-5 2-42,0 2-34,0-3-37,2 1-20,-1 2-3,0-3-26,-1 2-33,3 0-22,-3 1-12,-1-2-18,-8 5-23,17-7-152,-17 7-191,12-5 0,-12 5 0,9-4 0,-9 4 0,0 0 0,0 0 0,0 0 0,0 0 0,0 0 0,-13-3 0,-3 5 0,-1 1 0,-2 1 0,-6 0 0,1 2 0,-1-1 0,-2 1 0,0 1 0,4 0 0,-1-2 0,2 3 0,3-2 0,2 0 0,3 0 0,-1-1 0,5 0 0,1 2 0,1-1 0,8-6 0,-10 13 0,10-13 0,-4 14 0,4-14 0,6 17 0,-2-7 0,4 1 0,-3 3 0,5-2 0,-2 2 0,1 2 0,2 0 0,0 2 0,0 2 0,0 5 0,1 1 0,1-2 0,-4 4 0,3-2 0,-4 3 0,1-3 0,3-1 0,-6-1 0,1-2 0,2-1 0,-2 1 0,-1-1 0,-1-1 0,1-5 0,-1 0 0,0-1 0,0 0 0,1-3 0,-2-2 0,1 0 0,-1 0 0,1-1 0,-5-8 0,9 12 0,-9-12 0,11 7 0,-11-7 0,12 3 0,-12-3 0,17-1 0,-17 1 0,21-6 0,-10 1 0,3-2-660,-1 2-183,1-5-36,-1 4-954,3-5-1542</inkml:trace>
    <inkml:trace contextRef="#ctx0" brushRef="#br1" timeOffset="560849.1174">27386 5332 426,'0'0'702,"7"-12"-98,-7 12-38,5-9-55,-5 9-39,4-11-23,-4 11-55,3-11-8,-3 11-57,2-11 5,-2 11-21,0 0 5,0-16-23,0 16-19,-3-8-25,3 8-14,-6-7-4,6 7-11,0 0 3,-18 0 6,18 0-11,-19 9-23,11-4-197,-3 5 0,-1 0 0,1 2 0,2 1 0,-2 3 0,0-1 0,4-1 0,-1 2 0,2 0 0,0 0 0,3-1 0,1 0 0,0-1 0,4 0 0,0 1 0,3-1 0,1-1 0,2-1 0,2-1 0,2-1 0,-1-2 0,4 1 0,2-4 0,0 0 0,2 0 0,-2-2 0,3-1 0,-1-2 0,0 0 0,0-1 0,-1-1 0,1-3 0,-2 3 0,1-5 0,-2 0 0,1-3 0,-3-2 0,1 0 0,-3-3 0,-1 1 0,-3-1 0,0 1 0,-3 2 0,-1-5 0,-4 5 0,0 1 0,-3-1 0,-3 2 0,1-1 0,-4 1 0,-2 1 0,1 1 0,-5 1 0,2 2 0,-1 0 0,-1 3 0,1 0 0,-1-1 0,0 3 0,3-1 0,-2 2 0,14-1 0,-24 0 0,24 0 0,-21 5-560,21-5-66,-14 5-95,14-5-123,-9 7-875,9-7-1401</inkml:trace>
    <inkml:trace contextRef="#ctx0" brushRef="#br1" timeOffset="561203.8963">27962 5404 663,'0'0'829,"0"0"-70,0 0-52,0 0-46,0 0-13,0 0-61,0 0-32,0 0 8,0 0-64,0 0-39,0 0-36,0 0-24,0 0-55,0 0-254,0 0-91,0 0 0,0 0 0,0 0 0,0 0 0,0 0 0,9 3 0,-9-3 0,0 0 0,0 0 0,0 0 0,0 0 0,0 0 0,0 0 0,0 0 0,0 0 0,0 0 0,9-5-73,-9 5-484,0 0-71,0 0-102,0 0-130,0 0-829,7-6-1364</inkml:trace>
    <inkml:trace contextRef="#ctx0" brushRef="#br1" timeOffset="561524.698">28183 5429 747,'0'0'968,"0"0"-121,0 0-83,0 0 3,0 0-63,0 0-74,10 5-49,-10-5-44,0 0-49,0 0-40,0 0-37,0 0-112,12 2-299,-12-2 0,0 0 0,0 0 0,0 0 0,0 0 0,10 2 0,-10-2 0,0 0 0,0 0 0,0 0 0,0 0 0,14 0 0,-14 0 0,0 0 0,0 0 0,0 0 0,14 0 0,-14 0 0,0 0 0,14-5-671,-14 5-228,10-5-269,-10 5-556,17-5-1404</inkml:trace>
    <inkml:trace contextRef="#ctx0" brushRef="#br1" timeOffset="561796.5285">28681 5392 461,'0'0'974,"0"0"-123,10 3-57,-10-3-60,0 0-47,0 0-69,0 0-52,14 1-44,-14-1-68,0 0-67,0 0-61,0 0-59,0 0-53,13-1-37,-13 1-40,0 0-115,0 0-22,0 0 0,10-3 0,-10 3-26,0 0-195,0 0-104,13-4-107,-13 4-103,0 0-151,10-5-124,-10 5-822,8-4-1291</inkml:trace>
    <inkml:trace contextRef="#ctx0" brushRef="#br1" timeOffset="562049.3762">28888 5351 324,'0'0'844,"0"0"-105,0 0-41,13-1-90,-13 1-23,0 0-57,0 0-46,12-1-34,-12 1-37,0 0-31,0 0-8,0 0-67,11-5-43,-11 5-47,0 0-43,0 0-32,0 0-30,0 0-22,0 0-45,9-5-88,-9 5-74,0 0-83,0 0-106,0 0-83,0 0-142,0 0-170,5-7-232,-5 7-500,0 0-1047</inkml:trace>
    <inkml:trace contextRef="#ctx0" brushRef="#br1" timeOffset="563069.0494">29358 5305 573,'0'0'766,"0"0"-128,4-14-15,-4 14-21,3-10-17,-3 10-32,2-10-49,-2 10-5,4-11-19,-4 11-31,0 0-32,3-13-24,-3 13-37,0 0-35,2-9-37,-2 9-136,0 0-148,0 0 0,0 0 0,0 0 0,0 0 0,8 12 0,-4-3 0,-2 6 0,2 0 0,1 2 0,2 2 0,-2 5 0,2 5 0,1-1 0,1 4 0,-1-3 0,1 9 0,2-1 0,-3-5 0,-2-1 0,2 0 0,-1-1 0,0 0 0,-2-2 0,0-3 0,-1-2 0,0 0 0,-2-5 0,1 1 0,-2-2 0,0 0 0,-1-5 0,0 1 0,-1-1 0,-3 1 0,1-2 0,-1-2 0,-1 0 0,-2-1 0,-1-2 0,-2 1 0,1-2 0,-1-1 0,-3-1 0,1-1 0,-4 0 0,1-2 0,-3-3 0,-1-1 0,-3 0 0,-1-4 0,2-1 0,-3-4 0,1-3 0,3-1 0,1-5 0,1 2-6,3-4-907,3-2-123,6-6-928,0 3-1707</inkml:trace>
    <inkml:trace contextRef="#ctx0" brushRef="#br1" timeOffset="563407.8349">29407 5089 664,'0'0'744,"0"0"-65,-9-6-65,9 6-49,0 0-63,0 0-45,0 0-65,-6-5-10,6 5 5,0 0-7,0 0-13,0 0-62,14-5-17,-14 5-16,12-3-25,-3-1-11,3 1-27,-2 1-16,-1-3-25,2 2-28,0-1-140,-2-3 0,0 2 0,-2 0 0,1-2 0,-8 7 0,11-12 0,-5 5 0,-6 7 0,3-13 0,-3 13 0,0-12 0,0 12 0,-5-10 0,5 10 0,-11-9 0,11 9 0,-14-2 0,14 2 0,-18 0 0,8 4 0,-1 0 0,-1 2 0,1 2 0,2 1-230,-1 0-237,4 3-79,-1 0-112,2 4-111,3-2-207,2 0-468,1 0-1056</inkml:trace>
    <inkml:trace contextRef="#ctx0" brushRef="#br1" timeOffset="563669.6706">29790 5361 157,'0'0'1035,"10"-5"-180,-10 5-63,0 0-64,0 0-30,0 0-77,2-14-45,-2 14-26,0 0-48,0 0-62,2-13-56,-2 13-42,0 0-32,7-9-109,-7 9-201,9-5 0,-9 5 0,15-5 0,-5 2 0,2 1 0,-12 2 0,22-2 0,-9 1 0,0-1 0,1 2 0,-1 0 0,0-1 0,1 1 0,-14 0 0,25 0 0,-13-1 0,-12 1-409,22-2-107,-22 2-82,21-2-96,-21 2-83,18-3-164,-18 3-410,17-6-953</inkml:trace>
    <inkml:trace contextRef="#ctx0" brushRef="#br1" timeOffset="563940.5122">30168 5178 865,'0'0'762,"4"-11"-19,-4 11-71,3-9-12,-3 9-37,0 0-48,5-10-30,-5 10-46,0 0-52,0 0-47,4-10-41,-4 10 3,0 0 22,0 0-89,0 0-295,4 11 0,-4-11 0,3 16 0,-3-16 0,2 22 0,-1-9 0,0 3 0,1-2 0,-2 3 0,1-2 0,0 2 0,0 0 0,-1-1 0,2 0 0,-1-2 0,0-1 0,1-1 0,-1 0 0,0-1 0,-1-11 0,3 19 0,-3-19 0,1 15 0,-1-15 0,3 14 0,-3-14 0,2 8-162,-2-8-428,0 0-75,0 0-93,8 7-116,-8-7-754,0 0-1285</inkml:trace>
    <inkml:trace contextRef="#ctx0" brushRef="#br1" timeOffset="564429.2069">30251 4952 741,'-12'-7'801,"3"0"-40,1 2-65,1 0-60,7 5-50,-12-10-57,12 10-61,-9-7-23,9 7-37,0 0-53,0 0-22,0 0-17,5-11-33,-5 11-29,18-1-27,-4 1-19,2 0-64,4 0-144,2 1 0,2-1 0,2 1 0,2 1 0,0-1 0,-1 0 0,-1 0 0,-1-1 0,-4 2 0,-1-2 0,-1 1 0,-4-1 0,-1 0 0,-1 2 0,-13-2 0,22 0 0,-22 0 0,16 0 0,-16 0 0,16 0 0,-16 0 0,11 2 0,-11-2 0,10 3 0,-10-3 0,7 9 0,-7-9 0,3 17 0,0-7 0,-2 2 0,1 1 0,-1 4 0,0 2 0,1 8 0,0 4 0,3 2 0,-1 4 0,1 4 0,0 0 0,0 0 0,0 0 0,0-6 0,0 0 0,-2-1 0,1-2 0,-1 1 0,-2-7 0,0-1 0,-1-3 0,-1-1 0,0-1 0,-2-3 0,-1 0 0,0 0 0,0-3 0,-2-1 0,2-1 0,-1-1 0,-1-3 0,1 1 0,-3-2 0,2-1 0,-1-1 0,7-5 0,-14 11 0,4-8 0,1 0 0,9-3 0,-19 5 0,19-5 0,-19 6-374,6-3-718,13-3-1026,-21 2-1888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1:44.367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55E2C964-42ED-4E7F-B1C4-AF6FC0370D8C}" emma:medium="tactile" emma:mode="ink">
          <msink:context xmlns:msink="http://schemas.microsoft.com/ink/2010/main" type="writingRegion" rotatedBoundingBox="24663,5261 24900,5261 24900,6275 24663,6275"/>
        </emma:interpretation>
      </emma:emma>
    </inkml:annotationXML>
    <inkml:traceGroup>
      <inkml:annotationXML>
        <emma:emma xmlns:emma="http://www.w3.org/2003/04/emma" version="1.0">
          <emma:interpretation id="{ACDCCCC5-0D0C-4A27-8B85-8E6F7315E441}" emma:medium="tactile" emma:mode="ink">
            <msink:context xmlns:msink="http://schemas.microsoft.com/ink/2010/main" type="paragraph" rotatedBoundingBox="24663,5261 24900,5261 24900,6275 24663,62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F79512-8114-4A06-835E-2DB169A045BE}" emma:medium="tactile" emma:mode="ink">
              <msink:context xmlns:msink="http://schemas.microsoft.com/ink/2010/main" type="line" rotatedBoundingBox="24663,5261 24900,5261 24900,6275 24663,6275"/>
            </emma:interpretation>
          </emma:emma>
        </inkml:annotationXML>
        <inkml:traceGroup>
          <inkml:annotationXML>
            <emma:emma xmlns:emma="http://www.w3.org/2003/04/emma" version="1.0">
              <emma:interpretation id="{ABD63F2D-7E9E-4E57-9BCB-8D14F17A7605}" emma:medium="tactile" emma:mode="ink">
                <msink:context xmlns:msink="http://schemas.microsoft.com/ink/2010/main" type="inkWord" rotatedBoundingBox="24663,5261 24900,5261 24900,6275 24663,6275"/>
              </emma:interpretation>
              <emma:one-of disjunction-type="recognition" id="oneOf0">
                <emma:interpretation id="interp0" emma:lang="en-IN" emma:confidence="0">
                  <emma:literal>\</emma:literal>
                </emma:interpretation>
                <emma:interpretation id="interp1" emma:lang="en-IN" emma:confidence="0">
                  <emma:literal>|</emma:literal>
                </emma:interpretation>
                <emma:interpretation id="interp2" emma:lang="en-IN" emma:confidence="0">
                  <emma:literal>'</emma:literal>
                </emma:interpretation>
                <emma:interpretation id="interp3" emma:lang="en-IN" emma:confidence="0">
                  <emma:literal>I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24682 5382 425,'-4'-11'816,"1"1"-117,3 10-26,-3-21-11,3 21-63,-3-20-36,3 20-67,-4-16-18,4 16-4,0-15 2,0 15-76,-2-13-34,2 13-7,0 0-62,0-15-12,0 15-162,0 0-123,0 0 0,0 0 0,14 12 0,-9-1 0,1 4 0,3 3 0,-1 6 0,1 5 0,3 8 0,-1 6 0,-1 2 0,5 2 0,-4-1 0,0 3 0,2-1 0,-2 2 0,1-3 0,-1 1 0,-2-1 0,3-2 0,-5-1 0,1-4 0,0-1 0,-2-6 0,-2-2 0,0-5 0,-1-1 0,-1-2 0,-1-6 0,1 0 0,-1-5 0,0 3 0,-1-15 0,0 19 0,0-19 0,0 12 0,0-12 0,0 0 0,0 0 0,0 0-393,0 0-439,1-21-120,-1 8-944,0-4-1621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1:56.301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82A07A45-2CF5-4666-A771-EDB2DB435C0C}" emma:medium="tactile" emma:mode="ink">
          <msink:context xmlns:msink="http://schemas.microsoft.com/ink/2010/main" type="writingRegion" rotatedBoundingBox="16660,6446 32980,6080 33267,18872 16948,19238"/>
        </emma:interpretation>
      </emma:emma>
    </inkml:annotationXML>
    <inkml:traceGroup>
      <inkml:annotationXML>
        <emma:emma xmlns:emma="http://www.w3.org/2003/04/emma" version="1.0">
          <emma:interpretation id="{42C9C376-C2C3-42D8-825C-F5C0136E7C5E}" emma:medium="tactile" emma:mode="ink">
            <msink:context xmlns:msink="http://schemas.microsoft.com/ink/2010/main" type="paragraph" rotatedBoundingBox="18161,6803 32380,6087 32457,7626 18238,83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F12901-29D8-4766-A882-5FF2DBE82B87}" emma:medium="tactile" emma:mode="ink">
              <msink:context xmlns:msink="http://schemas.microsoft.com/ink/2010/main" type="line" rotatedBoundingBox="18161,6803 32380,6087 32457,7626 18238,8342"/>
            </emma:interpretation>
          </emma:emma>
        </inkml:annotationXML>
        <inkml:traceGroup>
          <inkml:annotationXML>
            <emma:emma xmlns:emma="http://www.w3.org/2003/04/emma" version="1.0">
              <emma:interpretation id="{2CE9F3BC-038D-40D8-8CC7-0E0AD1691CFC}" emma:medium="tactile" emma:mode="ink">
                <msink:context xmlns:msink="http://schemas.microsoft.com/ink/2010/main" type="inkWord" rotatedBoundingBox="18167,6922 21412,6758 21442,7349 18196,7512"/>
              </emma:interpretation>
              <emma:one-of disjunction-type="recognition" id="oneOf0">
                <emma:interpretation id="interp0" emma:lang="en-IN" emma:confidence="0">
                  <emma:literal>matches</emma:literal>
                </emma:interpretation>
                <emma:interpretation id="interp1" emma:lang="en-IN" emma:confidence="0">
                  <emma:literal>matrehes</emma:literal>
                </emma:interpretation>
                <emma:interpretation id="interp2" emma:lang="en-IN" emma:confidence="0">
                  <emma:literal>matrches</emma:literal>
                </emma:interpretation>
                <emma:interpretation id="interp3" emma:lang="en-IN" emma:confidence="0">
                  <emma:literal>matrEhes</emma:literal>
                </emma:interpretation>
                <emma:interpretation id="interp4" emma:lang="en-IN" emma:confidence="0">
                  <emma:literal>matrohes</emma:literal>
                </emma:interpretation>
              </emma:one-of>
            </emma:emma>
          </inkml:annotationXML>
          <inkml:trace contextRef="#ctx0" brushRef="#br0">18202 7134 908,'0'0'775,"0"0"-65,-8-8-58,8 8-56,0 0-4,-6-11-39,6 11-33,0 0 14,-7-7-66,7 7-11,0 0-77,-5-8-21,5 8-89,0 0 22,0 0-167,0 0-125,0 0 0,7 15 0,-3-5 0,1-1 0,-1 2 0,3 1 0,-2 1 0,-1 0 0,1 0 0,0-2 0,1 3 0,-2-3 0,-1 0 0,1-1 0,0 1 0,-2-1 0,-2-10 0,4 15 0,-4-15 0,4 11 0,-4-11 0,1 11 0,-1-11 0,0 0 0,-2 10 0,2-10 0,0 0 0,0 0 0,-13-3 0,13 3 0,-8-10 0,8 10 0,-6-18 0,5 7 0,-1-3 0,4-1 0,-1-1 0,2-2 0,3 1 0,0-4 0,1 4 0,2-3 0,2 4 0,1-1 0,-1 2 0,1 5 0,-1-1 0,2 6 0,-2 2 0,3-1 0,0 6 0,2 2 0,-1 1 0,-1 2 0,3 3 0,-2 2 0,0 0 0,-2 1 0,-1-2 0,-3 2 0,0-1 0,-2 1 0,0-2 0,-2 2 0,-1-4 0,-2 4 0,-2-13 0,4 16 0,-4-16 0,0 17 0,0-17 0,-1 12 0,1-12 0,-4 12 0,4-12 0,0 0 0,-6 9 0,6-9 0,0 0 0,0 0 0,0 0 0,-8-7 0,8 7 0,-1-11 0,1 11 0,2-18 0,1 4 0,1 2 0,1-2 0,1 0 0,2 0 0,1-3 0,2 4 0,2-3 0,0 3 0,2 1 0,-1 1 0,3 4 0,-1 0 0,3 4 0,-2-1 0,4 3 0,-4 2 0,1 3 0,0-1 0,-2 1 0,-1 3 0,-2 0 0,-1 0 0,-1 2 0,-2 0 0,-2-1 0,-2 2 0,-2 0 0,-1 0 0,-2-10 0,3 21 0,-3-21 0,-3 19 0,2-8 0,1-11 0,-4 18 0,2-8-272,-1 0-259,3-10 26,0 20-81,1-10-140,2 0-125,2-2-646,0-1-1125</inkml:trace>
          <inkml:trace contextRef="#ctx0" brushRef="#br0" timeOffset="476.6994">19266 7253 444,'14'-14'778,"0"2"-136,-2-2-28,0-1-42,-1-1-54,-2 0-45,-1 2-48,-3-1-43,0 3-35,-1-3-24,-3 3 5,-1 0-62,-1 1-5,1 11-64,-9-18 36,2 12-59,0 1 34,7 5-41,-23-1 32,11 3-35,-4 5 22,0 3-38,-2 1-6,2 3-142,-5 4 0,3 1 0,4-4 0,0 3 0,3 0 0,2-3 0,0 3 0,3-4 0,2 1 0,1-1 0,3-14 0,1 22 0,3-12 0,1-1 0,4-1 0,-1-2 0,1 0 0,4-2 0,-2-2 0,3-1 0,-14-1 0,26-1 0,-12-1 0,0-3 0,1 0 0,-1-1-23,-1-1-12,-1-2-25,-2 0 50,0-3-36,-1 0 40,-3 1-34,1-4 40,-1 2-29,-1 1 40,-1-2-22,-1 3 45,-1 0-21,1 2 52,-1-1-27,-2 10 33,3-13-48,-3 13-18,0 0-5,0 0 0,7-6 0,-7 6 0,0 0 0,3 16 0,-3-16 0,1 15 0,-1-15 0,2 19 0,-2-19 0,1 20 0,-1-20 0,1 22 0,-1-22 0,0 19 0,0-19 0,0 19 0,0-19 0,1 17-6,-1-17-306,2 15-13,-2-15-58,2 14-50,-2-14-73,5 14-71,-5-14-76,8 9-165,-8-9-507,10 4-927</inkml:trace>
          <inkml:trace contextRef="#ctx0" brushRef="#br0" timeOffset="775.5155">19600 7064 501,'1'-17'833,"2"2"-87,-2-1-47,1-1-47,0 2-35,-1-2-29,0 0-85,-1 5 22,2-4-48,-1 4 13,0 1-48,-1 11 14,2-21-64,-2 21-122,1-17-270,-1 17 0,2-12 0,-2 12 0,0 0 0,0 0 0,16 1 0,-11 7 0,2 2 0,2 2 0,-2 3 0,2 4 0,0-2 0,-1 4 0,0-1 0,0 0 0,0 1 0,-1 1 0,0 0 0,-1-1 0,-1 0 0,0 0 0,2 0 0,-4-3 0,0 1 0,0-2 0,-1 0 0,-1-1 0,2 1 0,-3-5 0,1 1 0,1-1 0,-2 0 0,0-12 0,-2 17 0,2-17-405,-2 17-404,-2-8-63,4-9-42,-8 11-729,8-11-1304</inkml:trace>
          <inkml:trace contextRef="#ctx0" brushRef="#br0" timeOffset="1645.9786">19636 7311 1113,'-6'-8'668,"0"1"-77,6 7-28,-6-14-57,6 14-7,-3-12-31,3 12-80,2-14-7,-2 14-45,6-17-40,0 10-38,2-1-39,1-2-39,2 2-34,2 0-28,0 0-26,2 2-21,1 0-16,1 1-15,1-1-28,-1 2-62,1 0-54,0-1-45,6 3-49,-1-3-37,1 2 5,-1-1-10,2-2 19,-1 4 38,0-2 36,0-1 26,-2 2 21,2-2 25,-2 0 18,-2 1 22,-1-2 32,-2 2 45,-1-2 51,-1 2 31,-1-3 27,-3 3 25,0 0 21,-2-1-5,-1-1 41,-8 6-44,11-9 40,-11 9-60,5-9 36,-5 9-41,0 0 40,0 0-28,-1-11 30,1 11-21,0 0 25,0 0-35,-18 1-156,18-1-19,-13 8 0,5-1 0,1 0 0,-2 3 0,0 0 0,1 2 0,-1 0 0,3 0 0,-1 1 0,2 0 0,-2 0 0,3 1 0,0 1 0,3-4 0,0 2 0,-1-2 0,4 0 0,-1 1 0,1-2 0,-2-10 0,9 16 0,-4-8 0,2-1 0,-1-2 0,2 0 0,-8-5-204,18 6-126,-18-6-6,19 1 0,-19-1 16,18-3-5,-6-1 27,-1 0 27,0-2 23,2-1 28,-3-3 20,2 0 45,-2-2 23,-1 1 32,1-6 17,-1 2 31,-1-2 14,-2 0 63,1-3 28,-1 1 42,-2 1 23,0 0 17,-2 2 18,-1 0 17,2 0 14,-3 3 41,1 1-23,1 1 39,-2 11-42,1-21 19,-1 21-24,1-16-37,-1 16-42,0 0 31,1-12 16,-1 12 2,0 0-1,4 9-55,-4-9 27,5 19-33,-2-8 38,-2 4-96,2 0-44,-2 3 0,-1-1 0,1 4 0,-1-1 0,0-1 0,0 1 0,0 0 0,-1 1 0,1-4 0,-1 1 0,-1 1 0,1-3 0,0-3 0,1 1 0,-1-3 0,1-11 0,0 21 0,0-21 0,-2 15 0,2-15 0,-1 14 0,1-14 0,0 0 0,-4 9 0,4-9 0,0 0 0,0 0 0,0 0 0,0 0 0,4-17 0,0 8 0,-2-2 0,4-1 0,-1-2 0,2 0 0,1 2 0,1-2 0,1-1 0,2 2 0,-2 2 0,1 0 0,2 3 0,-3 1 0,4 0 0,-3 3 0,0 1 0,-11 3 0,23 2 0,-13 0 0,2 2 0,-2 2 0,0 0 0,2 3 0,-3-1 0,0 2 0,0 0 0,-2-1 0,0 1 0,-1 1 0,0-3 0,0 2 0,-3 0 0,-3-10 0,7 18 0,-7-18 0,4 18 0,-4-18 0,2 15 0,-2-15-177,4 18-288,-4-18-61,6 16-120,-2-7-136,-4-9-161,9 16-533,-9-16-1099</inkml:trace>
          <inkml:trace contextRef="#ctx0" brushRef="#br0" timeOffset="2318.5654">20783 7345 753,'0'0'699,"9"-11"-66,-9 11-28,12-9-76,-12 9-37,15-11-64,-7 5-24,-1 0-65,5-1-16,-1-1-17,1 0-49,0 1-31,1-1-2,1 0-26,-1-1-22,0-2 23,0 2-71,-3 0 30,3-2-57,-4 3 27,0-3-46,1 1 25,-3-1-52,1 1 23,-3 0-30,0 0 35,-1 2-40,-1-1 13,-3 9-32,2-16 21,-2 16-34,0 0 35,-1-16-44,1 16 25,-5-6-33,5 6 33,0 0-36,-14 0 34,14 0-30,-10 8 26,3 0-31,0 1 44,0 1-12,1 2-9,-1 1 33,1 1-34,-2 0-4,2-1-8,1 2 0,0-1 0,2-2 0,1 3 0,0-1 0,0-2 0,4-1 0,0 0 0,-1 1 0,3-3 0,0-1 0,2-1 0,0 1 0,4-2 0,1-3 0,0 2 0,3-5 0,0 2 0,3-4 0,1 0 0,2-1 0,3-4 0,0 1 0,3-6 0,0 3 0,-1-4 0,2-1 0,-3-1 0,0-2 0,-2-2-10,0 1 20,-3 0-10,-2-1 0,-3 2 0,-3-2 0,0 4 0,-3 1 0,-3-1 0,-1 1 0,-1 4 0,-2-2 0,-1 12 0,-4-17 0,-1 10 0,-1 2 0,6 5 0,-15-10 0,15 10 0,-20-2 0,20 2 0,-16 4 0,7 1 0,0 1 0,2 0 0,7-6 0,-7 17 0,7-17 0,0 20 0,2-8 0,2 1 0,4 1 0,1 1-28,1 1 8,0-1-31,4 1 44,-2-1-35,-3-2 49,1-2-40,-1-1 35,-1 2-28,0-2 33,-2 0-8,-1-4 50,-1 3-7,-4-9 59,5 14-101,-5-14 0,1 12 0,-1-12 0,-5 11 0,5-11 0,-12 11 0,2-7 0,1 1 0,-2-1 0,-2-2 0,-1 2 0,-3 0 0,1-1 0,-4-1 0,1-1 0,1 0 0,-1 0 0,0 0-510,-1-1-362,-2-2-365,4 1-523,3 1-1451</inkml:trace>
        </inkml:traceGroup>
        <inkml:traceGroup>
          <inkml:annotationXML>
            <emma:emma xmlns:emma="http://www.w3.org/2003/04/emma" version="1.0">
              <emma:interpretation id="{DE311C8D-70FF-436F-86F1-646125BA8593}" emma:medium="tactile" emma:mode="ink">
                <msink:context xmlns:msink="http://schemas.microsoft.com/ink/2010/main" type="inkWord" rotatedBoundingBox="22391,6842 24380,6742 24408,7294 22419,7394"/>
              </emma:interpretation>
              <emma:one-of disjunction-type="recognition" id="oneOf1">
                <emma:interpretation id="interp5" emma:lang="en-IN" emma:confidence="0">
                  <emma:literal>warn</emma:literal>
                </emma:interpretation>
                <emma:interpretation id="interp6" emma:lang="en-IN" emma:confidence="0">
                  <emma:literal>warm</emma:literal>
                </emma:interpretation>
                <emma:interpretation id="interp7" emma:lang="en-IN" emma:confidence="0">
                  <emma:literal>wash</emma:literal>
                </emma:interpretation>
                <emma:interpretation id="interp8" emma:lang="en-IN" emma:confidence="0">
                  <emma:literal>watts</emma:literal>
                </emma:interpretation>
                <emma:interpretation id="interp9" emma:lang="en-IN" emma:confidence="0">
                  <emma:literal>warns</emma:literal>
                </emma:interpretation>
              </emma:one-of>
            </emma:emma>
          </inkml:annotationXML>
          <inkml:trace contextRef="#ctx0" brushRef="#br0" timeOffset="3219.0075">22463 7221 583,'0'0'675,"2"-11"-77,-2 11-7,-2-11-28,2 11-45,-1-14-6,1 14-51,-1-11-28,1 11-27,-4-13-17,4 13 4,-3-9-23,3 9-80,0 0-1,-5-11-48,5 11-4,0 0 34,-12 6-58,12-6-55,-9 14-158,3-5 0,6-9 0,-7 19 0,4-8 0,2-1 0,1-10 0,0 24 0,3-13 0,2 0 0,0 0 0,3 0 0,-1-2 0,5 0 0,-2-2 0,3-2 0,1 0 0,0-3 0,1 1 0,-1-3 0,1-2 0,2 0 0,1-4 0,-3 2 0,3-3 0,0-1 0,-3-2-91,-2 1 16,1-4-33,-3 2 56,0 0-28,-3 0 54,-2-1-38,-2 3 53,-1-2-33,-3 11 45,2-14-36,-2 14 41,-2-9-36,2 9 42,0 0-22,-9-6 20,9 6-36,0 0 5,-12 10 8,12-10 7,-6 10 43,6-10-41,-3 13 42,3-13-38,1 14 37,4-4-37,1-3 31,0 1-38,0-2 39,3 1-34,4-2 28,0 0-38,3-1 31,3-1-30,0-1 33,2-2-37,0 0 36,4-2-29,1-1 20,-2-1-27,2-1 52,-3-1-27,-2-2 44,0 1-13,-2-4 20,-2 2 1,-2-3 5,-4 1 37,-2 0-78,0-4-26,-2 1 0,-3-1 0,-3-1 0,-1 4 0,-1-5 0,-3 3 0,-1 1 0,-2-2 0,0 3 0,-1 2 0,-2-2 0,-2 5 0,2 0 0,-4 2 0,4 2 0,-3 0 0,13 3 0,-24 1 0,11 1 0,4 2-236,-1 3-130,10-7-58,-14 11-73,14-11-104,-5 15-76,5-15-101,3 12-686,3-3-1083</inkml:trace>
          <inkml:trace contextRef="#ctx0" brushRef="#br0" timeOffset="3506.8288">23315 7103 604,'11'-7'831,"-11"7"-69,6-8-93,-6 8-30,0 0-53,2-11-62,-2 11-48,0 0-29,-7-10 5,7 10-82,0 0-5,-9-3-70,9 3 13,-7 4-47,7-4 9,-9 10-70,4-2-68,5-8-132,-7 20 0,5-11 0,-1 2 0,2-1 0,1-10 0,0 23 0,2-15 0,1 3 0,1-1 0,3-2 0,0 0 0,1 0 0,1 0 0,1-4 0,1 1 0,0 0 0,1-3-204,-12-2-61,24 2-16,-24-2-54,22-2-2,-8 1-65,-2-5-74,2 1-43,-4-2-30,2-3-75,-2 1-140,-1-5-309,-3 0-688</inkml:trace>
          <inkml:trace contextRef="#ctx0" brushRef="#br0" timeOffset="3815.6431">23395 6970 54,'-20'-5'706,"2"5"-130,0 0-63,-1 0 17,2 2-24,-1 1-13,3 1-51,-2 0-4,4 0-28,1-2-30,1 5-26,4-3-37,7-4-18,-14 7 17,14-7-78,0 0 18,-3 9-55,3-9 20,0 0-53,13 5 22,-13-5-44,18-1 18,-7-1-39,2 0 23,1-2-148,3-1 0,-3-1 0,2 1 0,-3-2 0,0 1 0,0-2 0,-4 0 0,2-1 0,-3 0 0,-3 1 0,-1-1 0,-2-1 0,-2 10 0,3-17 0,-3 17 0,-5-15 0,5 15 0,-9-14 0,9 14 0,-14-8 0,14 8 0,-19-2 0,7 2 0,-1 3 0,3 0 0,-4 2 0,3 1 0,0 3 0,1-1 0,4 0-66,-1 1-351,5 0-29,2-9-31,1 17-80,3-7-44,4 1-39,3-3-94,2-1-616,2 1-952</inkml:trace>
          <inkml:trace contextRef="#ctx0" brushRef="#br0" timeOffset="4669.1168">23690 6930 12,'6'-10'934,"-4"-1"-196,0 2-25,-2 9-56,0-22-28,-1 10-29,0 0-74,-2 1-36,2 0-20,-3 0 17,4 11-86,-4-18 9,4 18-63,-3-15-42,3 15-77,-3-10 16,3 10-244,0 0 0,0 0 0,-6 13 0,6-13 0,-2 23 0,2-9 0,0 4 0,0 1 0,2 4 0,0 3 0,1-1 0,-1 1 0,1 3 0,1 1 0,0-4 0,0 1 0,0-2 0,0-1 0,0-1 0,1-1 0,0-1 0,-1-6 0,1 2 0,-1 0 0,1-5 0,-2 3 0,1-4 0,-2-1 0,1 0 0,-3-10 0,4 15 0,-4-15-145,0 0-186,2 13-9,-2-13-1,0 0-1,0 0-4,0 0 18,-15-7 30,7 1 60,-1-1 50,-2-3 34,0 0 43,-3-1 26,-1-3 35,0 0 48,-1 0 20,1-2 38,0 2 15,1 0 42,0 2 4,2 0 51,3 3 9,1-1-3,1 3-21,1-1-25,6 8-25,-7-14-22,7 14-16,3-11-13,4 3-13,1 3-5,5-3-17,2 4-1,2-1 1,6-3-5,0 3 2,2-2-5,6-1 6,1-1-12,-2 0 1,2 0-5,-1 0 0,0-1-4,-3 1 2,0-1-3,-4-1 6,-2 1-1,-2 0 25,-2 0-28,-1 0 0,-3-2 8,-1 3 20,-3-1 13,0 0 26,-3 3 28,-2-3 57,0 3-32,0 0 46,-5 7-28,6-12 35,-6 12-48,7-10 15,-7 10-58,0 0 60,0 0-21,0 0-11,0 0-106,5 10 0,-7 2 0,2 0 0,-1 4 0,0 1 0,1 1 0,-1 2 0,-1 1 0,1-2 0,-3 6 0,3-6 0,0 0 0,0 0 0,-1-1 0,1-2 0,0-1 0,-1-1 0,1-2 0,1-12 0,-1 22 0,1-22 0,-1 15 0,1-15 0,-3 12 0,3-12 0,0 0 0,0 0 0,-5 8 0,5-8 0,0 0 0,-4-11 0,4 11 0,-3-18 0,3 6 0,0-1 0,2-4 0,-1-2 0,0-1 0,3-2 0,0 1 0,1 0 0,2-1 0,1 2 0,3 3 0,-1 1 0,4 2 0,1 1 0,2 3 0,-2 4 0,2 2 0,1 3 0,0 3 0,1 4 0,-1 1 0,2 1 0,-4 6 0,0 0 0,1 1 0,-5 2 0,0 1 0,-2-2 0,-1 3 0,-1 1 0,-2-6 0,-1 3 0,-2-1 0,0 0 0,-3-2 0,0-1 0,-2 3 0,-1-2 0,0-2 0,-3 1 0,0-2 0,-1 0 0,-3 0-645,3-1-550,-1-2-804,1-4-1752</inkml:trace>
        </inkml:traceGroup>
        <inkml:traceGroup>
          <inkml:annotationXML>
            <emma:emma xmlns:emma="http://www.w3.org/2003/04/emma" version="1.0">
              <emma:interpretation id="{C291ECC8-7D5A-4E27-A79B-B44FCC03B98B}" emma:medium="tactile" emma:mode="ink">
                <msink:context xmlns:msink="http://schemas.microsoft.com/ink/2010/main" type="inkWord" rotatedBoundingBox="25431,6617 27530,6515 27557,7064 25458,7167"/>
              </emma:interpretation>
              <emma:one-of disjunction-type="recognition" id="oneOf2">
                <emma:interpretation id="interp10" emma:lang="en-IN" emma:confidence="0">
                  <emma:literal>tent</emma:literal>
                </emma:interpretation>
                <emma:interpretation id="interp11" emma:lang="en-IN" emma:confidence="0">
                  <emma:literal>tert</emma:literal>
                </emma:interpretation>
                <emma:interpretation id="interp12" emma:lang="en-IN" emma:confidence="0">
                  <emma:literal>tint</emma:literal>
                </emma:interpretation>
                <emma:interpretation id="interp13" emma:lang="en-IN" emma:confidence="0">
                  <emma:literal>tempt</emma:literal>
                </emma:interpretation>
                <emma:interpretation id="interp14" emma:lang="en-IN" emma:confidence="0">
                  <emma:literal>tents</emma:literal>
                </emma:interpretation>
              </emma:one-of>
            </emma:emma>
          </inkml:annotationXML>
          <inkml:trace contextRef="#ctx0" brushRef="#br0" timeOffset="6222.1556">25507 6752 636,'0'0'838,"-4"-17"-72,4 17-104,-5-20-31,3 10-44,-1 1-37,2-1-39,-1 0-38,0-1 2,2 11-63,-7-16-15,7 16-27,-3-13-31,3 13 12,-4-12-158,4 12-193,-4-8 0,4 8 0,0 0 0,0 0 0,0 0 0,0 0 0,0 18 0,2-7 0,0 1 0,0 5 0,0 0 0,1 3 0,1 2 0,-1 1 0,1 0 0,-2 1 0,1 1 0,1-1 0,-2-1 0,1 1 0,1-1 0,1 0 0,-3 2 0,2-4 0,1-1 0,-1 1 0,0-3 0,1-2 0,2 0 0,0-4 0,-2 2 0,3-2 0,-1-3 0,4 1 0,-2-4 0,-1 1 0,4-5 0,-1 1 0,1-1 0,-12-2 0,26-2 0,-13-1 0,1-2 0,0 0 0,-3-3 0,3-1 0,-2-3 0,-2 3 0,0-4-611,-2 2-96,-3-3-64,1 0-71,-5 0-822,-1 2-1331</inkml:trace>
          <inkml:trace contextRef="#ctx0" brushRef="#br0" timeOffset="6544.9561">25507 6896 234,'-13'3'878,"2"-1"-139,11-2-45,-14 2-58,14-2-37,-12 3-17,12-3-87,0 0 11,-11 3-82,11-3 16,0 0-55,0 0-36,0 0-26,0 0-22,15 6-31,-15-6-45,13 0-114,-13 0-111,20-1 0,-8-1 0,2 0 0,-1 1 0,3-2 0,1 0 0,-1 1 0,0 0 0,1-2 0,-1-1 0,2 3-155,-2 0-180,2-2-49,-2 0-33,-1-1-73,2 3-79,-2-2-67,1 1-26,-3 0-181,1 1-318,-3 0-777</inkml:trace>
          <inkml:trace contextRef="#ctx0" brushRef="#br0" timeOffset="6839.7724">25865 6889 805,'0'0'711,"0"0"-40,0 0-71,9 6-44,-9-6-52,0 0-40,18 0-55,-18 0-38,18-3-35,-7 1-34,0-1 23,1-1-77,3 0 11,1 0-49,-2-1 29,2-1-41,-3 1 18,3 0-49,-3 0 11,-2 0-36,1 0 20,-4 0-44,3 0-118,-3 0 0,-8 5 0,11-9 0,-11 9 0,6-9 0,-6 9 0,0 0 0,2-12 0,-2 12 0,-8-4 0,8 4 0,-14-4 0,14 4 0,-16 2 0,16-2 0,-22 5 0,13-2 0,-2 4 0,1 0 0,-1 3 0,3-1 0,-4 2 0,5-1 0,3 3 0,-3-1 0,5 2 0,0-2 0,0 2 0,4-2 0,0-1 0,3 3 0,1-3 0,1 1 0,2 1 0,2-5 0,0 3 0,1-5 0,1 2 0,1-1 0,-1-4 0,3 1 0,-5-4-66,3 2-473,1-2-35,-2-2-31,2 2-39,-5-3 14,3-1-9,-3 0-89,-1-3-457,0 1-795</inkml:trace>
          <inkml:trace contextRef="#ctx0" brushRef="#br0" timeOffset="7291.5031">26245 6934 814,'0'-19'600,"0"19"-91,2-16-8,-2 16-20,1-20-44,3 12-23,-4 8-1,8-15-27,-1 8-29,0 1-20,2 0-22,0 1-25,0 2-14,5 2 28,-4 0-73,4 2 34,-1 0-47,2 4 18,-2 1-54,0 0 11,1 4-60,-5 0 15,2-1-48,-4 4-49,-1-1-51,-1-2 0,-1 2 0,-4 0 0,0-1 0,0-11 0,0 22 0,-4-11 0,2-1 0,2-10 0,-3 14 0,3-14 0,-4 13 0,4-13 0,-4 10 0,4-10 0,0 0 0,0 0 0,0 0 0,0 0 0,0 0 0,0 0 0,15-9 0,-9 3 0,2-2-65,0-3-11,1-2-42,3-2 62,-1-2-28,2 1 39,-1-2-32,-1 1 16,3-3 13,-5 1 45,1 0-31,0 2 7,-3 2 8,-1 2 9,1 0 18,-1 5 22,-1-2 15,0 1 4,-5 9 4,6-12-8,-6 12-10,0 0 9,7-7 23,-7 7 12,0 0 21,2 12 33,-2-12-98,0 16-35,2-5 0,-2 2 0,0 0 0,0 0 0,2 3 0,1 0 0,-2-1 0,3 0 0,0 2 0,1-3 0,3 2 0,-3-1 0,4-2 0,0-1 0,2 0 0,1-2 0,-1-1 0,3-1 0,-1 0 0,3-2 0,-1-2-11,4-1-378,-2-1-67,1-2 5,0-1-63,0 0-81,0-3-19,0-1-38,2-3-139,1-1-377,-4-3-781</inkml:trace>
          <inkml:trace contextRef="#ctx0" brushRef="#br0" timeOffset="7606.3051">27135 6719 894,'2'-17'709,"0"2"-57,-2 3-61,-2-1-29,2 1-55,-2 0-8,0 1-60,1 1-2,-1-1-2,-2 1-28,4 10-21,-2-15-35,2 15-35,-3-13-32,3 13-11,0 0 25,0 0-147,0 0-151,0 0 0,0 0 0,-5 10 0,5-10 0,0 24 0,1-10 0,-1 3 0,0 0 0,1 3 0,0 0 0,1 3 0,1 1 0,-1-2 0,0 2 0,1-4 0,1 2 0,0-1 0,0-1 0,1-3 0,-1 1 0,2-2 0,0 0 0,-1-3 0,1 3 0,1-5 0,0 0 0,0 0 0,1-3 0,-1 0 0,2-3 0,0 1 0,0 0 0,3-3 0,-2-1 0,-10-2 0,21 5 0,-21-5 0,15 0 0,-15 0 0,21-3 0,-21 3-377,20-7-158,-11 3-42,-2-2-36,1-1-62,4-1-99,-3-3-699,-3 1-1093</inkml:trace>
          <inkml:trace contextRef="#ctx0" brushRef="#br0" timeOffset="7875.139">27114 6788 418,'-22'-3'845,"4"1"-106,0-2-48,5 3-81,-1 0-6,1-2-93,13 3-38,-19-2-31,19 2-30,0 0-21,-13-1-24,13 1-78,0 0-3,0 0-65,0 0 11,18 0-66,-18 0-1,20 0-56,-6 0 2,4-1-48,2 0-17,3-1-46,1-1 0,7 1 0,-2-1 0,3 0 0,5-1-92,-4 0-118,-1-2-70,3-1-85,-3 2-41,1-3-93,-1 1-120,-1-3-96,0 1-870,-1-3-1234</inkml:trace>
          <inkml:trace contextRef="#ctx0" brushRef="#br0" timeOffset="32715.3242">28869 6934 28,'0'0'1028,"0"0"-222,0 0-91,0 0-95,0 0-20,-8-7-59,8 7-72,0 0-48,0 0-36,0 0-11,0 0-71,0 0-9,0 0-86,0 0-8,0 0-69,0 0 10,0 0-64,0 0 21,0 0-54,0 0 20,0 0-92,0 0-26,0 0-132,2-11-87,-2 11-94,0 0-129,0 0-157,0 0-165,12-4-664,-12 4-1107</inkml:trace>
          <inkml:trace contextRef="#ctx0" brushRef="#br0" timeOffset="5.8621E6">29441 7763 23,'0'0'88,"0"0"-127,0 0 13</inkml:trace>
        </inkml:traceGroup>
        <inkml:traceGroup>
          <inkml:annotationXML>
            <emma:emma xmlns:emma="http://www.w3.org/2003/04/emma" version="1.0">
              <emma:interpretation id="{292346EF-30FC-4C44-9A7D-205EB8FA4EE2}" emma:medium="tactile" emma:mode="ink">
                <msink:context xmlns:msink="http://schemas.microsoft.com/ink/2010/main" type="inkWord" rotatedBoundingBox="27674,6335 29266,6536 29149,7459 27557,7258"/>
              </emma:interpretation>
              <emma:one-of disjunction-type="recognition" id="oneOf3">
                <emma:interpretation id="interp15" emma:lang="en-IN" emma:confidence="0">
                  <emma:literal>Ce.</emma:literal>
                </emma:interpretation>
                <emma:interpretation id="interp16" emma:lang="en-IN" emma:confidence="0">
                  <emma:literal>le.</emma:literal>
                </emma:interpretation>
                <emma:interpretation id="interp17" emma:lang="en-IN" emma:confidence="0">
                  <emma:literal>Ci.</emma:literal>
                </emma:interpretation>
                <emma:interpretation id="interp18" emma:lang="en-IN" emma:confidence="0">
                  <emma:literal>fee.</emma:literal>
                </emma:interpretation>
                <emma:interpretation id="interp19" emma:lang="en-IN" emma:confidence="0">
                  <emma:literal>to...</emma:literal>
                </emma:interpretation>
              </emma:one-of>
            </emma:emma>
          </inkml:annotationXML>
          <inkml:trace contextRef="#ctx0" brushRef="#br0" timeOffset="32715.3242">28869 6934 28,'0'0'1028,"0"0"-222,0 0-91,0 0-95,0 0-20,-8-7-59,8 7-72,0 0-48,0 0-36,0 0-11,0 0-71,0 0-9,0 0-86,0 0-8,0 0-69,0 0 10,0 0-64,0 0 21,0 0-54,0 0 20,0 0-92,0 0-26,0 0-132,2-11-87,-2 11-94,0 0-129,0 0-157,0 0-165,12-4-664,-12 4-1107</inkml:trace>
          <inkml:trace contextRef="#ctx0" brushRef="#br0" timeOffset="38067.6288">31820 6149 642,'-8'-4'972,"0"-2"-137,8 6-78,-11-6-61,11 6-94,-8-5-76,8 5-33,0 0-35,0 0-44,0 0-43,0 0-47,8-11-22,-8 11-24,21-1-35,-8 2-31,6-1-146,3 0-66,1 0 0,3-1 0,3 1 0,-1 0 0,0 1 0,0-2 0,0 1 0,-2-3 0,-3 3 0,-2-2 0,-1 2 0,-1-3 0,-4 2 0,1-1 0,-3 1 0,-2-2 0,-11 3 0,19-2 0,-19 2 0,18 0 0,-18 0 0,13-3 0,-13 3 0,0 0 0,16 0 0,-16 0 0,0 0 0,12 7 0,-12-7 0,5 14 0,-2-3 0,-1 1 0,1 5 0,-1 0 0,1 7 0,-2 1 0,2 7 0,0 4 0,4 7 0,1 1 0,2 0 0,0 1 0,-1-2 0,1 0 0,-1-1 0,-1-3 0,-3-6 0,1-1 0,-2-1 0,-1-4 0,-2 0 0,-1-5 0,-1 0 0,-1-1 0,1-4 0,-2 2 0,1-3 0,-3-1 0,1-2 0,0-1 0,-1-1 0,0-1 0,0-2 0,-3-1 0,2 0 0,6-7 0,-13 8 0,4-4 0,9-4 0,-19 6 0,6-5 0,0 2-641,-3 1-695,2-3-621,-4-1-1699</inkml:trace>
          <inkml:trace contextRef="#ctx0" brushRef="#br0" timeOffset="5.8621E6">29441 7763 23,'0'0'88,"0"0"-127,0 0 13</inkml:trace>
          <inkml:trace contextRef="#ctx0" brushRef="#br0" timeOffset="8315.8707">27885 6451 170,'0'0'832,"7"-14"-136,-7 14 2,7-12-89,-7 12-4,4-12-60,-4 12-19,6-9-57,-6 9-11,4-9-26,-4 9-45,0 0-31,4-11-26,-4 11-32,0 0-37,0 0-38,0-14-33,0 14-84,0 0-106,-14-5 0,14 5 0,-13-2 0,13 2 0,-19 2 0,19-2 0,-24 2 0,13 1 0,-2-3 0,1 3 0,-1-1 0,-1 2 0,3-1 0,-3-1 0,3 3 0,0-3 0,1 2 0,-1 0 0,1-2 0,2 4 0,8-6 0,-13 6 0,13-6 0,-11 8 0,11-8 0,-9 9 0,9-9 0,-4 11 0,4-11 0,-1 16 0,1-16 0,3 17 0,-2-5 0,0 5 0,1 0 0,1 3 0,-1 1 0,0 3 0,-2 1 0,0 1 0,0 3 0,-2-2 0,0 8 0,-1-3 0,-1 1 0,-1 0 0,1 1 0,0-3 0,-1 3 0,1-2 0,0 0 0,0-3 0,2-1 0,-2-4 0,4 0 0,-3 0 0,2-5 0,1-1 0,0 1 0,1-3 0,1-2 0,-1 0 0,3-4 0,1 1 0,2-2 0,0 0 0,1-4 0,1 1 0,3-1 0,-1-2 0,1-1 0,1-1 0,-13-1 0,24-1 0,-11 0 0,0-3 0,-3 0 0,3-2 0,-3 0 0,3 0-677,-2-3-537,0 0-770,-1-2-1731</inkml:trace>
        </inkml:traceGroup>
        <inkml:traceGroup>
          <inkml:annotationXML>
            <emma:emma xmlns:emma="http://www.w3.org/2003/04/emma" version="1.0">
              <emma:interpretation id="{BF2FE9B9-B2F3-45B1-A09E-FD185E4064D7}" emma:medium="tactile" emma:mode="ink">
                <msink:context xmlns:msink="http://schemas.microsoft.com/ink/2010/main" type="inkWord" rotatedBoundingBox="29295,7751 29372,6773 29604,6792 29526,7769"/>
              </emma:interpretation>
              <emma:one-of disjunction-type="recognition" id="oneOf4">
                <emma:interpretation id="interp20" emma:lang="en-IN" emma:confidence="0">
                  <emma:literal>:</emma:literal>
                </emma:interpretation>
                <emma:interpretation id="interp21" emma:lang="en-IN" emma:confidence="0">
                  <emma:literal>=</emma:literal>
                </emma:interpretation>
                <emma:interpretation id="interp22" emma:lang="en-IN" emma:confidence="0">
                  <emma:literal>;</emma:literal>
                </emma:interpretation>
                <emma:interpretation id="interp23" emma:lang="en-IN" emma:confidence="0">
                  <emma:literal>#</emma:literal>
                </emma:interpretation>
                <emma:interpretation id="interp24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5.8621E6">29441 7763 23,'0'0'88,"0"0"-127,0 0 13</inkml:trace>
        </inkml:traceGroup>
        <inkml:traceGroup>
          <inkml:annotationXML>
            <emma:emma xmlns:emma="http://www.w3.org/2003/04/emma" version="1.0">
              <emma:interpretation id="{2A6F01E4-38B3-4A0B-B59E-E6E274A0C867}" emma:medium="tactile" emma:mode="ink">
                <msink:context xmlns:msink="http://schemas.microsoft.com/ink/2010/main" type="inkWord" rotatedBoundingBox="30042,6205 32380,6087 32436,7202 30099,7320"/>
              </emma:interpretation>
              <emma:one-of disjunction-type="recognition" id="oneOf5">
                <emma:interpretation id="interp25" emma:lang="en-IN" emma:confidence="0">
                  <emma:literal>£</emma:literal>
                </emma:interpretation>
                <emma:interpretation id="interp26" emma:lang="en-IN" emma:confidence="0">
                  <emma:literal>¢</emma:literal>
                </emma:interpretation>
                <emma:interpretation id="interp27" emma:lang="en-IN" emma:confidence="0">
                  <emma:literal>:</emma:literal>
                </emma:interpretation>
                <emma:interpretation id="interp28" emma:lang="en-IN" emma:confidence="0">
                  <emma:literal>E</emma:literal>
                </emma:interpretation>
                <emma:interpretation id="interp29" emma:lang="en-IN" emma:confidence="0">
                  <emma:literal>8</emma:literal>
                </emma:interpretation>
              </emma:one-of>
            </emma:emma>
          </inkml:annotationXML>
          <inkml:trace contextRef="#ctx0" brushRef="#br0" timeOffset="5.5348E6">17098 8973 478,'0'0'632,"-17"-2"-79,17 2-54,-16-1-20,16 1-21,-16-2-33,16 2-52,-14-4-11,14 4-39,-14-3-23,14 3-20,-11-2-27,11 2-5,-8-6-52,8 6 25,0 0-52,-5-9 30,5 9-49,0 0 34,8-12-69,-8 12 34,14-9-45,-14 9 29,16-8-43,-3 7 28,-3-2-44,2 2 19,2 0-45,-14 1 26,24 0-37,-12 1 16,-1 2-40,1-1 24,-2 2-27,-1 0 28,-9-4-35,14 12 33,-9-4-12,-3 1 8,-2-9-10,0 22-5,-3-10-1,-3 1-9,-1 2 6,-5 3 16,2-1-21,-4-1-1,1 1-4,-2 0-3,2-2 5,0 2-5,1-3 1,0-1-1,1 0 0,2-2 0,1-2 0,2-1 0,-1-1 0,2 0 0,5-7 0,-5 10 0,5-10 0,0 0 0,3 12 0,-3-12 0,11 2 0,-11-2 0,19-5 0,-6 3 0,1-2 0,4-2 0,0-1 0,4-2 0,1-1 0,2-1 0,0-3-162,1 2-53,0-1-61,-1 0-9,1 0-11,-1 0-4,-3 0 2,3-1-14,-4 0-29,0 3 11,-3-3-14,-1 2 26,0 1 20,-2-2 27,-1 0 6,0 1 33,-2 0 19,-3 1 32,1-1 9,-1-1 45,-2 1-10,-2-2 54,1 0-8,-2 0 52,-2-1 26,1 1 21,-2-2 32,-1 0 21,-1 0 21,-2-1 24,1-1 21,-2 1 24,-2-4 27,-1 2-10,1 0 16,-2 0 13,-2-1 38,0 2-56,-1 0 19,0 1 25,-2 0-29,-1 0 2,1 0-3,-3 3 5,-1 1 26,-1-1-48,0 3 39,-2 0-57,0 4 36,-2 0-21,0-1 4,-2 5-14,0-1-12,2 4-6,-5 0-5,0 3 5,0 1-1,-3 4-22,-1 1-11,2 3-1,-5 5-5,2 1-77,2 1-28,2 4 0,-1 1 0,5 1 0,-1 4 0,4 1 0,1 3 0,1-1 0,3 4 0,1 0 0,2 1 0,3 1 0,1-1 0,3-1 0,2-2 0,1 0 0,3 0 0,3 2 0,1-2 0,-1-3 0,5 1 0,1 0 0,1-2 0,2-3 0,4 5 0,3-4 0,2 0 0,3-2 0,2-3 0,1-3 0,2 0 0,3-4 0,-3-3 0,3-1 0,2-5 0,1-1 0,1-2 0,4-4 0,-1-3 0,7-3 0,2-2 0,-1-4 0,0-2 0,0-1 0,-1-2 0,0-2 0,4-6 0,-9 3 0,-4-2 0,-1-2 0,-4-2-26,-3-1 41,-2-3-21,-4 0 5,-4-3-8,-2-3 10,-7-1-31,-5 6 35,-1-2-29,-5-1 35,-4 1-30,-4-5 31,-3 1-5,-4 3-11,-2 1 6,-1 1 0,-3 4 0,1 4-7,2 4-21,-1 2-88,3 3-66,-1 5-115,5 3-56,-2 2-82,2 1-149,1 5-143,0 2-251,12-1-436,-20 4-1017</inkml:trace>
          <inkml:trace contextRef="#ctx0" brushRef="#br0" timeOffset="5.53579E6">18530 8856 408,'0'0'683,"-1"-11"-78,1 11-37,0-12-37,0 12-13,-1-13-29,1 13-21,-1-13-36,1 13 5,-2-13-56,2 13 27,0 0-64,-1-13-14,1 13-60,0 0 8,-3-11-52,3 11 2,0 0-25,0 0 12,0 0-46,0 0-169,4 15 0,-1-6 0,-2 4 0,3 1 0,-2 3 0,1 0 0,-2 2 0,2 0 0,1 3 0,-2 0 0,1 1 0,1-1 0,-2 1 0,2-1 0,1 1 0,-1-2 0,0 1 0,-2-4 0,2-1 0,1 0 0,-1 0 0,1-2 0,-1 1 0,1-1 0,-2-3 0,1 0 0,-1-1 0,1-1 0,0 1-237,2-4-406,-6-7-100,8 16-57,-8-16-110,10 11-630,-10-11-1177</inkml:trace>
          <inkml:trace contextRef="#ctx0" brushRef="#br0" timeOffset="5.53612E6">18859 9144 1075,'0'-12'868,"0"12"-124,0-18-68,0 18-32,0-17 0,0 17-93,0-15-8,0 15-24,0-12-42,0 12-40,-2-11-46,2 11-47,0 0-66,0 0-278,0-12 0,0 12 0,0 0 0,3 9 0,-3-9 0,5 16 0,0-3 0,-2-1 0,1 5 0,-2 0 0,2 1 0,-1 0 0,0 6 0,1 0 0,-1 3 0,2 2 0,-1 2 0,0 0 0,-1 0 0,1-1 0,-1-3 0,1 0 0,-2-1 0,3 0 0,-2-3 0,-1 1 0,2-3 0,-3-3 0,2-1 0,0-4 0,-2 0 0,2-3 0,-2 4 0,-1-14-199,5 17-299,-5-17-43,6 12-76,-6-12-56,5 8-48,-5-8-38,0 0-567,0 0-930</inkml:trace>
          <inkml:trace contextRef="#ctx0" brushRef="#br0" timeOffset="5.53642E6">18801 9220 525,'-5'-19'766,"3"2"-151,0 0-40,2-1-42,3 1-64,1-1-49,3-2-45,2 3-36,0-1-12,5 1-27,0 0-24,4 3 31,-1 0-69,3 2 31,1 1-69,-2 1 31,3 3-60,-1 2 12,-3 2-40,0 1 15,-2 4-45,0 0 29,-3 3-42,1 0 19,-4 2-7,-1 1-10,-3 1-19,-1 0-83,-2 2 0,-2 0 0,-2 0 0,0 1 0,-4 3 0,0 0 0,-2-2 0,0-1 0,-1 3 0,-2-3 0,1-1 0,0 1 0,-1-1 0,1-1-176,1-3-115,1 0-49,-1 0-55,8-7-80,-11 10-131,11-10-95,0 0-166,-7 5-513,7-5-979</inkml:trace>
          <inkml:trace contextRef="#ctx0" brushRef="#br0" timeOffset="5.53686E6">19560 8931 679,'8'-8'872,"-2"3"-121,-6 5-98,7-12-44,-7 12-44,2-12-49,-2 12-91,0 0 0,-1-17-85,1 17 15,-5-10-81,5 10 8,-10-9-58,10 9 22,-16-6-33,16 6-33,-19-3-49,19 3 8,-20 0-47,20 0 17,-22 5-49,12-2-9,-2 2-51,5 2 0,-2-1 0,-1 1 0,2 2 0,0 0 0,3-1 0,0 2 0,5-10 0,-5 17 0,5-17 0,-1 17 0,1-17 0,6 17 0,-2-8 0,2-1-43,1 0-63,0 0 19,3 0-16,-1 1-12,0-3 29,3 3 12,-5-4 19,1 3 9,0-2 7,-1 0 9,0 0 8,-7-6 12,9 11-1,-9-11 3,6 9 3,-6-9 27,3 12-6,-3-12 26,-3 10-20,3-10 32,-6 9-20,6-9 4,-12 10-13,4-5 8,0-1-42,-3-2-6,1 1 25,-3 0-3,2-2-6,11-1-42,-26 0-59,13-1-84,0-2-89,1-1-86,-2-1-97,1 0-159,1-2-123,4-1-804,-1 2-1180</inkml:trace>
          <inkml:trace contextRef="#ctx0" brushRef="#br0" timeOffset="5.53741E6">19991 8661 832,'7'-9'722,"-1"1"-55,0-1-63,1 2-51,0-1-45,1-1-32,-2 1-68,3-2 3,0 1-62,-1 0 23,-1 0-30,1 1-37,0 0-35,-2 1-20,1 0-18,-7 7-12,10-12-14,-10 12-21,9-9-20,-9 9-51,5-8-114,-5 8 0,0 0 0,0 0 0,-7-8 0,7 8 0,-14 0 0,14 0 0,-20 3 0,7 1 0,0 0 0,-2 1 0,1-1 0,-1 3 0,2-1 0,-2 2 0,2-1 0,-1 0 0,2 0 0,1 1 0,-1-1 0,2 1 0,2 1 0,-1 1 0,4-3 0,1 3 0,2 0 0,1 0 0,-1 2 0,4 1 0,0 3 0,2-2 0,0 2 0,1-1 0,-1 2 0,1 1 0,0 2 0,0-2 0,0 3 0,0-1 0,0-3 0,-1 1 0,0 4 0,1 0 0,-1 2 0,1-2 0,0 3 0,-1-1 0,0-2 0,-2 1 0,2-1 0,0-4 0,0-1 0,0 0 0,1-1 0,-1 1 0,1-2 0,-1-3 0,0 1 0,-1-1 0,3-3 0,-2 1 0,2-3 0,0 0 0,-6-7 0,13 10 0,-13-10 0,14 4 0,-14-4 0,18 0-146,-18 0-355,20-5-74,-6-2-153,-1 1-139,5-3-832,-1-1-1375</inkml:trace>
          <inkml:trace contextRef="#ctx0" brushRef="#br0" timeOffset="5.53924E6">20565 8995 628,'0'0'564,"0"0"-53,0 0-31,0 0-29,0 0-15,0-12-23,0 12-22,0 0-26,0 0-31,0 0-19,0 0-14,0-13 5,0 13-29,0 0 32,0 0-74,0 0 16,0 0-49,0 0 34,0 0-6,0 0 38,0 0-23,12 6-14,-12-6-19,6 14-212,-4-5 0,2 2 0,-1 1 0,0 2 0,2 3 0,-2-2 0,1 2 0,0 0 0,-2 0 0,2 1 0,0 0 0,0 3 0,2 2 0,-1-1 0,0 0 0,0 0 0,1 0 0,-3-2 0,4 0 0,-4-1 0,1-2 0,0-2 0,0 1 0,-1 0 0,1-2 0,-3-2 0,0-1 0,1-1 0,0 2 0,-2-12 0,0 20 0,0-20 0,-5 17 0,5-17 0,-7 17 0,7-17 0,-7 15 0,0-9 0,1-1 0,-3 1 0,0-1 0,-1-1 0,-2-3 0,1 2 0,-4-3 0,0-2 0,-1 0 0,-1-2 0,-1-2 0,-1-4 0,0 1 0,0-4 0,2 0-237,2-3-306,2-1-116,0-1-103,6 0-184,0-4-651,5 3-1249</inkml:trace>
          <inkml:trace contextRef="#ctx0" brushRef="#br0" timeOffset="5.53959E6">20515 8788 37,'0'0'952,"0"0"-234,0 0-97,-7 6-29,7-6-44,0 0-40,0 0-56,0 0-56,0 0-29,0 12 16,0-12-66,0 0 22,0 0-100,0 0 26,14 0-65,-14 0 19,11-5-38,-11 5 18,14-7-46,-14 7 24,13-12-38,-6 7 21,-2-2-131,2 1-29,-7 6 0,9-14 0,-9 14 0,6-11 0,-6 11 0,4-12 0,-4 12 0,0 0 0,-3-13 0,3 13 0,-7-7 0,7 7 0,-9-3 0,9 3 0,-14-1 0,14 1 0,-14 4 0,14-4 0,-17 4 0,9 1 0,1 0-286,-1 0-142,3 3-49,-1-1-101,3 3-75,3-10-85,-3 17-157,6-7-415,1 1-915</inkml:trace>
        </inkml:traceGroup>
        <inkml:traceGroup>
          <inkml:annotationXML>
            <emma:emma xmlns:emma="http://www.w3.org/2003/04/emma" version="1.0">
              <emma:interpretation id="{B5681551-53DA-4F14-9A6C-66118B6C61CD}" emma:medium="tactile" emma:mode="ink">
                <msink:context xmlns:msink="http://schemas.microsoft.com/ink/2010/main" type="inkWord" rotatedBoundingBox="30493,6346 32290,6029 32468,7033 30671,7350"/>
              </emma:interpretation>
              <emma:one-of disjunction-type="recognition" id="oneOf6">
                <emma:interpretation id="interp30" emma:lang="en-IN" emma:confidence="0">
                  <emma:literal>ty-n)</emma:literal>
                </emma:interpretation>
                <emma:interpretation id="interp31" emma:lang="en-IN" emma:confidence="0">
                  <emma:literal>tj-i)</emma:literal>
                </emma:interpretation>
                <emma:interpretation id="interp32" emma:lang="en-IN" emma:confidence="0">
                  <emma:literal>ton)</emma:literal>
                </emma:interpretation>
                <emma:interpretation id="interp33" emma:lang="en-IN" emma:confidence="0">
                  <emma:literal>ty-I)</emma:literal>
                </emma:interpretation>
                <emma:interpretation id="interp34" emma:lang="en-IN" emma:confidence="0">
                  <emma:literal>tho-n)</emma:literal>
                </emma:interpretation>
              </emma:one-of>
            </emma:emma>
          </inkml:annotationXML>
          <inkml:trace contextRef="#ctx0" brushRef="#br0" timeOffset="38067.6288">31820 6149 642,'-8'-4'972,"0"-2"-137,8 6-78,-11-6-61,11 6-94,-8-5-76,8 5-33,0 0-35,0 0-44,0 0-43,0 0-47,8-11-22,-8 11-24,21-1-35,-8 2-31,6-1-146,3 0-66,1 0 0,3-1 0,3 1 0,-1 0 0,0 1 0,0-2 0,0 1 0,-2-3 0,-3 3 0,-2-2 0,-1 2 0,-1-3 0,-4 2 0,1-1 0,-3 1 0,-2-2 0,-11 3 0,19-2 0,-19 2 0,18 0 0,-18 0 0,13-3 0,-13 3 0,0 0 0,16 0 0,-16 0 0,0 0 0,12 7 0,-12-7 0,5 14 0,-2-3 0,-1 1 0,1 5 0,-1 0 0,1 7 0,-2 1 0,2 7 0,0 4 0,4 7 0,1 1 0,2 0 0,0 1 0,-1-2 0,1 0 0,-1-1 0,-1-3 0,-3-6 0,1-1 0,-2-1 0,-1-4 0,-2 0 0,-1-5 0,-1 0 0,-1-1 0,1-4 0,-2 2 0,1-3 0,-3-1 0,1-2 0,0-1 0,-1-1 0,0-1 0,0-2 0,-3-1 0,2 0 0,6-7 0,-13 8 0,4-4 0,9-4 0,-19 6 0,6-5 0,0 2-641,-3 1-695,2-3-621,-4-1-1699</inkml:trace>
        </inkml:traceGroup>
      </inkml:traceGroup>
    </inkml:traceGroup>
    <inkml:traceGroup>
      <inkml:annotationXML>
        <emma:emma xmlns:emma="http://www.w3.org/2003/04/emma" version="1.0">
          <emma:interpretation id="{7CF73F8A-7705-46DE-864D-E3D3B5764449}" emma:medium="tactile" emma:mode="ink">
            <msink:context xmlns:msink="http://schemas.microsoft.com/ink/2010/main" type="paragraph" rotatedBoundingBox="16714,8431 33034,8242 33051,9726 16731,9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EAC831-53BD-41A2-B6AB-D10305D84C5B}" emma:medium="tactile" emma:mode="ink">
              <msink:context xmlns:msink="http://schemas.microsoft.com/ink/2010/main" type="inkBullet" rotatedBoundingBox="16715,8458 17860,8445 17872,9509 16727,9523"/>
            </emma:interpretation>
            <emma:one-of disjunction-type="recognition" id="oneOf7">
              <emma:interpretation id="interp35" emma:lang="en-IN" emma:confidence="0">
                <emma:literal>@</emma:literal>
              </emma:interpretation>
              <emma:interpretation id="interp36" emma:lang="en-IN" emma:confidence="0">
                <emma:literal>°</emma:literal>
              </emma:interpretation>
              <emma:interpretation id="interp37" emma:lang="en-IN" emma:confidence="0">
                <emma:literal>g</emma:literal>
              </emma:interpretation>
              <emma:interpretation id="interp38" emma:lang="en-IN" emma:confidence="0">
                <emma:literal>E</emma:literal>
              </emma:interpretation>
              <emma:interpretation id="interp39" emma:lang="en-IN" emma:confidence="0">
                <emma:literal>8</emma:literal>
              </emma:interpretation>
            </emma:one-of>
          </emma:emma>
        </inkml:annotationXML>
        <inkml:trace contextRef="#ctx0" brushRef="#br0" timeOffset="5.5348E6">17098 8973 478,'0'0'632,"-17"-2"-79,17 2-54,-16-1-20,16 1-21,-16-2-33,16 2-52,-14-4-11,14 4-39,-14-3-23,14 3-20,-11-2-27,11 2-5,-8-6-52,8 6 25,0 0-52,-5-9 30,5 9-49,0 0 34,8-12-69,-8 12 34,14-9-45,-14 9 29,16-8-43,-3 7 28,-3-2-44,2 2 19,2 0-45,-14 1 26,24 0-37,-12 1 16,-1 2-40,1-1 24,-2 2-27,-1 0 28,-9-4-35,14 12 33,-9-4-12,-3 1 8,-2-9-10,0 22-5,-3-10-1,-3 1-9,-1 2 6,-5 3 16,2-1-21,-4-1-1,1 1-4,-2 0-3,2-2 5,0 2-5,1-3 1,0-1-1,1 0 0,2-2 0,1-2 0,2-1 0,-1-1 0,2 0 0,5-7 0,-5 10 0,5-10 0,0 0 0,3 12 0,-3-12 0,11 2 0,-11-2 0,19-5 0,-6 3 0,1-2 0,4-2 0,0-1 0,4-2 0,1-1 0,2-1 0,0-3-162,1 2-53,0-1-61,-1 0-9,1 0-11,-1 0-4,-3 0 2,3-1-14,-4 0-29,0 3 11,-3-3-14,-1 2 26,0 1 20,-2-2 27,-1 0 6,0 1 33,-2 0 19,-3 1 32,1-1 9,-1-1 45,-2 1-10,-2-2 54,1 0-8,-2 0 52,-2-1 26,1 1 21,-2-2 32,-1 0 21,-1 0 21,-2-1 24,1-1 21,-2 1 24,-2-4 27,-1 2-10,1 0 16,-2 0 13,-2-1 38,0 2-56,-1 0 19,0 1 25,-2 0-29,-1 0 2,1 0-3,-3 3 5,-1 1 26,-1-1-48,0 3 39,-2 0-57,0 4 36,-2 0-21,0-1 4,-2 5-14,0-1-12,2 4-6,-5 0-5,0 3 5,0 1-1,-3 4-22,-1 1-11,2 3-1,-5 5-5,2 1-77,2 1-28,2 4 0,-1 1 0,5 1 0,-1 4 0,4 1 0,1 3 0,1-1 0,3 4 0,1 0 0,2 1 0,3 1 0,1-1 0,3-1 0,2-2 0,1 0 0,3 0 0,3 2 0,1-2 0,-1-3 0,5 1 0,1 0 0,1-2 0,2-3 0,4 5 0,3-4 0,2 0 0,3-2 0,2-3 0,1-3 0,2 0 0,3-4 0,-3-3 0,3-1 0,2-5 0,1-1 0,1-2 0,4-4 0,-1-3 0,7-3 0,2-2 0,-1-4 0,0-2 0,0-1 0,-1-2 0,0-2 0,4-6 0,-9 3 0,-4-2 0,-1-2 0,-4-2-26,-3-1 41,-2-3-21,-4 0 5,-4-3-8,-2-3 10,-7-1-31,-5 6 35,-1-2-29,-5-1 35,-4 1-30,-4-5 31,-3 1-5,-4 3-11,-2 1 6,-1 1 0,-3 4 0,1 4-7,2 4-21,-1 2-88,3 3-66,-1 5-115,5 3-56,-2 2-82,2 1-149,1 5-143,0 2-251,12-1-436,-20 4-1017</inkml:trace>
      </inkml:traceGroup>
      <inkml:traceGroup>
        <inkml:annotationXML>
          <emma:emma xmlns:emma="http://www.w3.org/2003/04/emma" version="1.0">
            <emma:interpretation id="{CA483FF5-5AAB-4A1A-8FFA-462E03DAA526}" emma:medium="tactile" emma:mode="ink">
              <msink:context xmlns:msink="http://schemas.microsoft.com/ink/2010/main" type="line" rotatedBoundingBox="18516,8410 33034,8242 33051,9726 18534,9894"/>
            </emma:interpretation>
          </emma:emma>
        </inkml:annotationXML>
        <inkml:traceGroup>
          <inkml:annotationXML>
            <emma:emma xmlns:emma="http://www.w3.org/2003/04/emma" version="1.0">
              <emma:interpretation id="{66BAE7D6-6354-4C42-9910-B023791271C6}" emma:medium="tactile" emma:mode="ink">
                <msink:context xmlns:msink="http://schemas.microsoft.com/ink/2010/main" type="inkWord" rotatedBoundingBox="18509,8643 21948,8331 22048,9437 18609,9749"/>
              </emma:interpretation>
              <emma:one-of disjunction-type="recognition" id="oneOf8">
                <emma:interpretation id="interp40" emma:lang="en-IN" emma:confidence="0">
                  <emma:literal>Ipslj-i)</emma:literal>
                </emma:interpretation>
                <emma:interpretation id="interp41" emma:lang="en-IN" emma:confidence="0">
                  <emma:literal>ipsCj -1)</emma:literal>
                </emma:interpretation>
                <emma:interpretation id="interp42" emma:lang="en-IN" emma:confidence="0">
                  <emma:literal>Ipstj-i)</emma:literal>
                </emma:interpretation>
                <emma:interpretation id="interp43" emma:lang="en-IN" emma:confidence="0">
                  <emma:literal>ipsCj t)</emma:literal>
                </emma:interpretation>
                <emma:interpretation id="interp44" emma:lang="en-IN" emma:confidence="0">
                  <emma:literal>lpslj-i)</emma:literal>
                </emma:interpretation>
              </emma:one-of>
            </emma:emma>
          </inkml:annotationXML>
          <inkml:trace contextRef="#ctx0" brushRef="#br0" timeOffset="5.53579E6">18530 8856 408,'0'0'683,"-1"-11"-78,1 11-37,0-12-37,0 12-13,-1-13-29,1 13-21,-1-13-36,1 13 5,-2-13-56,2 13 27,0 0-64,-1-13-14,1 13-60,0 0 8,-3-11-52,3 11 2,0 0-25,0 0 12,0 0-46,0 0-169,4 15 0,-1-6 0,-2 4 0,3 1 0,-2 3 0,1 0 0,-2 2 0,2 0 0,1 3 0,-2 0 0,1 1 0,1-1 0,-2 1 0,2-1 0,1 1 0,-1-2 0,0 1 0,-2-4 0,2-1 0,1 0 0,-1 0 0,1-2 0,-1 1 0,1-1 0,-2-3 0,1 0 0,-1-1 0,1-1 0,0 1-237,2-4-406,-6-7-100,8 16-57,-8-16-110,10 11-630,-10-11-1177</inkml:trace>
          <inkml:trace contextRef="#ctx0" brushRef="#br0" timeOffset="5.53612E6">18859 9144 1075,'0'-12'868,"0"12"-124,0-18-68,0 18-32,0-17 0,0 17-93,0-15-8,0 15-24,0-12-42,0 12-40,-2-11-46,2 11-47,0 0-66,0 0-278,0-12 0,0 12 0,0 0 0,3 9 0,-3-9 0,5 16 0,0-3 0,-2-1 0,1 5 0,-2 0 0,2 1 0,-1 0 0,0 6 0,1 0 0,-1 3 0,2 2 0,-1 2 0,0 0 0,-1 0 0,1-1 0,-1-3 0,1 0 0,-2-1 0,3 0 0,-2-3 0,-1 1 0,2-3 0,-3-3 0,2-1 0,0-4 0,-2 0 0,2-3 0,-2 4 0,-1-14-199,5 17-299,-5-17-43,6 12-76,-6-12-56,5 8-48,-5-8-38,0 0-567,0 0-930</inkml:trace>
          <inkml:trace contextRef="#ctx0" brushRef="#br0" timeOffset="5.53642E6">18801 9220 525,'-5'-19'766,"3"2"-151,0 0-40,2-1-42,3 1-64,1-1-49,3-2-45,2 3-36,0-1-12,5 1-27,0 0-24,4 3 31,-1 0-69,3 2 31,1 1-69,-2 1 31,3 3-60,-1 2 12,-3 2-40,0 1 15,-2 4-45,0 0 29,-3 3-42,1 0 19,-4 2-7,-1 1-10,-3 1-19,-1 0-83,-2 2 0,-2 0 0,-2 0 0,0 1 0,-4 3 0,0 0 0,-2-2 0,0-1 0,-1 3 0,-2-3 0,1-1 0,0 1 0,-1-1 0,1-1-176,1-3-115,1 0-49,-1 0-55,8-7-80,-11 10-131,11-10-95,0 0-166,-7 5-513,7-5-979</inkml:trace>
          <inkml:trace contextRef="#ctx0" brushRef="#br0" timeOffset="5.53686E6">19560 8931 679,'8'-8'872,"-2"3"-121,-6 5-98,7-12-44,-7 12-44,2-12-49,-2 12-91,0 0 0,-1-17-85,1 17 15,-5-10-81,5 10 8,-10-9-58,10 9 22,-16-6-33,16 6-33,-19-3-49,19 3 8,-20 0-47,20 0 17,-22 5-49,12-2-9,-2 2-51,5 2 0,-2-1 0,-1 1 0,2 2 0,0 0 0,3-1 0,0 2 0,5-10 0,-5 17 0,5-17 0,-1 17 0,1-17 0,6 17 0,-2-8 0,2-1-43,1 0-63,0 0 19,3 0-16,-1 1-12,0-3 29,3 3 12,-5-4 19,1 3 9,0-2 7,-1 0 9,0 0 8,-7-6 12,9 11-1,-9-11 3,6 9 3,-6-9 27,3 12-6,-3-12 26,-3 10-20,3-10 32,-6 9-20,6-9 4,-12 10-13,4-5 8,0-1-42,-3-2-6,1 1 25,-3 0-3,2-2-6,11-1-42,-26 0-59,13-1-84,0-2-89,1-1-86,-2-1-97,1 0-159,1-2-123,4-1-804,-1 2-1180</inkml:trace>
          <inkml:trace contextRef="#ctx0" brushRef="#br0" timeOffset="5.53741E6">19991 8661 832,'7'-9'722,"-1"1"-55,0-1-63,1 2-51,0-1-45,1-1-32,-2 1-68,3-2 3,0 1-62,-1 0 23,-1 0-30,1 1-37,0 0-35,-2 1-20,1 0-18,-7 7-12,10-12-14,-10 12-21,9-9-20,-9 9-51,5-8-114,-5 8 0,0 0 0,0 0 0,-7-8 0,7 8 0,-14 0 0,14 0 0,-20 3 0,7 1 0,0 0 0,-2 1 0,1-1 0,-1 3 0,2-1 0,-2 2 0,2-1 0,-1 0 0,2 0 0,1 1 0,-1-1 0,2 1 0,2 1 0,-1 1 0,4-3 0,1 3 0,2 0 0,1 0 0,-1 2 0,4 1 0,0 3 0,2-2 0,0 2 0,1-1 0,-1 2 0,1 1 0,0 2 0,0-2 0,0 3 0,0-1 0,0-3 0,-1 1 0,0 4 0,1 0 0,-1 2 0,1-2 0,0 3 0,-1-1 0,0-2 0,-2 1 0,2-1 0,0-4 0,0-1 0,0 0 0,1-1 0,-1 1 0,1-2 0,-1-3 0,0 1 0,-1-1 0,3-3 0,-2 1 0,2-3 0,0 0 0,-6-7 0,13 10 0,-13-10 0,14 4 0,-14-4 0,18 0-146,-18 0-355,20-5-74,-6-2-153,-1 1-139,5-3-832,-1-1-1375</inkml:trace>
          <inkml:trace contextRef="#ctx0" brushRef="#br0" timeOffset="5.53924E6">20565 8995 628,'0'0'564,"0"0"-53,0 0-31,0 0-29,0 0-15,0-12-23,0 12-22,0 0-26,0 0-31,0 0-19,0 0-14,0-13 5,0 13-29,0 0 32,0 0-74,0 0 16,0 0-49,0 0 34,0 0-6,0 0 38,0 0-23,12 6-14,-12-6-19,6 14-212,-4-5 0,2 2 0,-1 1 0,0 2 0,2 3 0,-2-2 0,1 2 0,0 0 0,-2 0 0,2 1 0,0 0 0,0 3 0,2 2 0,-1-1 0,0 0 0,0 0 0,1 0 0,-3-2 0,4 0 0,-4-1 0,1-2 0,0-2 0,0 1 0,-1 0 0,1-2 0,-3-2 0,0-1 0,1-1 0,0 2 0,-2-12 0,0 20 0,0-20 0,-5 17 0,5-17 0,-7 17 0,7-17 0,-7 15 0,0-9 0,1-1 0,-3 1 0,0-1 0,-1-1 0,-2-3 0,1 2 0,-4-3 0,0-2 0,-1 0 0,-1-2 0,-1-2 0,-1-4 0,0 1 0,0-4 0,2 0-237,2-3-306,2-1-116,0-1-103,6 0-184,0-4-651,5 3-1249</inkml:trace>
          <inkml:trace contextRef="#ctx0" brushRef="#br0" timeOffset="5.53959E6">20515 8788 37,'0'0'952,"0"0"-234,0 0-97,-7 6-29,7-6-44,0 0-40,0 0-56,0 0-56,0 0-29,0 12 16,0-12-66,0 0 22,0 0-100,0 0 26,14 0-65,-14 0 19,11-5-38,-11 5 18,14-7-46,-14 7 24,13-12-38,-6 7 21,-2-2-131,2 1-29,-7 6 0,9-14 0,-9 14 0,6-11 0,-6 11 0,4-12 0,-4 12 0,0 0 0,-3-13 0,3 13 0,-7-7 0,7 7 0,-9-3 0,9 3 0,-14-1 0,14 1 0,-14 4 0,14-4 0,-17 4 0,9 1 0,1 0-286,-1 0-142,3 3-49,-1-1-101,3 3-75,3-10-85,-3 17-157,6-7-415,1 1-915</inkml:trace>
          <inkml:trace contextRef="#ctx0" brushRef="#br0" timeOffset="5.53985E6">21017 8951 604,'0'0'974,"0"0"-180,8 9-113,-8-9-33,0 0 3,0 0-93,6 6 10,-6-6-49,0 0-37,9 5-42,-9-5-35,13 3-38,-13-3-46,15 0-142,-15 0-179,19-1 0,-19 1 0,21-3 0,-9 1 0,-12 2 0,22-4 0,-9 1 0,-3-1 0,3 0 0,-2 0 0,1-1-302,1 3-166,-3-3-45,3 0-101,-3 1-53,-1 1-66,2-1-157,-2-2-375,-9 6-873</inkml:trace>
          <inkml:trace contextRef="#ctx0" brushRef="#br0" timeOffset="5.54014E6">21385 8820 488,'0'0'823,"0"0"-85,4-11-87,-4 11-24,0 0-40,0 0-53,2-15-64,-2 15 4,0 0-88,0 0 5,0 0-79,4-7 5,-4 7-44,0 0 11,0 0-41,0 0-4,8 7-39,-8-7-46,2 12-154,-2-12 0,3 15 0,-3-15 0,3 19 0,-2-9 0,-1-10 0,0 24 0,1-13 0,-1 1 0,0 1 0,0 0 0,0 1 0,0-2 0,2 3 0,0-3 0,-1 0 0,0 0 0,-1-12 0,3 22 0,-3-22 0,1 17 0,-1-17 0,2 15 0,-2-15 0,2 11 0,-2-11 0,1 11-336,-1-11-156,0 0-124,4 13-79,-4-13-144,0 0-810,7 8-1314</inkml:trace>
          <inkml:trace contextRef="#ctx0" brushRef="#br0" timeOffset="5.54071E6">21428 8438 1086,'-7'-6'802,"-2"1"-166,9 5-48,-10-3-61,10 3-39,-9-5-59,9 5-50,0 0 29,0 0-46,0 0 34,0 0-53,0 0-46,0 0-30,12-8-21,1 7-19,1-1-30,4 1-10,3-1-22,0 0-15,4 1-139,-1-3-11,0 1 0,-2 1 0,-2-1 0,1 1 0,-1 1 0,-1-1 0,-1 0 0,-1 0 0,-3-1 0,0 3 0,-1-2 0,-13 2 0,21-2 0,-21 2 0,20-1 0,-20 1 0,15 0 0,-15 0 0,15 3 0,-15-3 0,13 2 0,-5 3 0,-8-5 0,14 12 0,-6-2 0,-1 1 0,3 0 0,-2 4 0,2 2 0,-1 2 0,1 2 0,1 4 0,-2 1 0,2 1 0,-3 4 0,1-1 0,0 1 0,-4 2 0,1-2 0,-1 1 0,-1 0 0,-1-1 0,2 1 0,-3-4 0,0-1 0,-1 0 0,-1-1 0,1-1 0,-1 1 0,0-3 0,1-2 0,-1-2 0,0-2 0,2-1 0,-2 0 0,0-3 0,0 0 0,0-1 0,0-12 0,0 20 0,0-20 0,0 17 0,0-17 0,-2 14 0,2-14 0,-3 11 0,3-11 0,-10 11 0,2-6 0,-1-1 0,-3 1 0,0 0 0,-6-2 0,0 1-179,-8 1-737,-4 0-195,-6 0-776,-1 0-1610</inkml:trace>
        </inkml:traceGroup>
        <inkml:traceGroup>
          <inkml:annotationXML>
            <emma:emma xmlns:emma="http://www.w3.org/2003/04/emma" version="1.0">
              <emma:interpretation id="{1500901E-2E63-45AB-864F-1A727A931FAD}" emma:medium="tactile" emma:mode="ink">
                <msink:context xmlns:msink="http://schemas.microsoft.com/ink/2010/main" type="inkWord" rotatedBoundingBox="23084,8802 23923,8918 23867,9320 23028,9203"/>
              </emma:interpretation>
              <emma:one-of disjunction-type="recognition" id="oneOf9">
                <emma:interpretation id="interp45" emma:lang="en-IN" emma:confidence="0">
                  <emma:literal>as</emma:literal>
                </emma:interpretation>
                <emma:interpretation id="interp46" emma:lang="en-IN" emma:confidence="0">
                  <emma:literal>is</emma:literal>
                </emma:interpretation>
                <emma:interpretation id="interp47" emma:lang="en-IN" emma:confidence="0">
                  <emma:literal>a</emma:literal>
                </emma:interpretation>
                <emma:interpretation id="interp48" emma:lang="en-IN" emma:confidence="0">
                  <emma:literal>TS</emma:literal>
                </emma:interpretation>
                <emma:interpretation id="interp49" emma:lang="en-IN" emma:confidence="0">
                  <emma:literal>o</emma:literal>
                </emma:interpretation>
              </emma:one-of>
            </emma:emma>
          </inkml:annotationXML>
          <inkml:trace contextRef="#ctx0" brushRef="#br0" timeOffset="5.57419E6">23251 8964 818,'0'0'768,"-12"-8"-81,12 8-74,-7-7-79,7 7-26,0 0-48,-9-6-49,9 6 13,0 0-35,0 0 25,-3 12-92,3-12 7,3 15-42,-2-4 14,0 1-76,0 0 8,1 2-29,0 1-28,0 1-88,0-1-88,-1 2 0,2 0 0,-2-2 0,0-1 0,1 1 0,-1-3 0,0 2 0,0-2 0,1-2 0,-2-10 0,1 18 0,-1-18-99,3 14-164,-3-14-26,2 12-46,-2-12-45,0 0-52,0 0-53,0 0-61,0 0-9,0 0-72,9-4-138,-9 4-301,1-13-682</inkml:trace>
          <inkml:trace contextRef="#ctx0" brushRef="#br0" timeOffset="5.57453E6">23076 8978 777,'-7'7'638,"7"-7"-78,-8 12-36,8-12-63,-5 10-27,5-10-38,0 0-45,2 12-33,-2-12-36,5 8-2,-5-8-19,11 5-37,-11-5-6,17 1-39,-17-1 14,20-2-54,-7-3-22,1 1-24,0-2-8,0 0-5,0-2 3,-1 0-5,-1 0 16,0-2-5,-1 0-9,-1 1-10,-1-1 1,-3 0 28,-1 0-48,-1 1 33,-1-1-27,-3 10 27,1-17-45,-1 17 18,-5-17-42,5 17 28,-8-13-45,8 13 37,-13-8-44,3 4 28,10 4-15,-17 0 16,17 0-66,-21 5 15,9-2-74,0 3-42,0 2-34,1 0-52,0 1-53,2 2-57,2-2-112,-1 2-83,3-2-103,2 2-157,1-1-454,2-10-862</inkml:trace>
          <inkml:trace contextRef="#ctx0" brushRef="#br0" timeOffset="5.57502E6">23786 8968 105,'8'-7'808,"-2"2"-194,-6 5-74,9-12-9,-9 12-39,8-12-43,-8 12-78,3-9-38,-3 9-61,0 0-27,-1-14-42,1 14 1,-10-5-11,10 5-23,-13-3-14,13 3-15,-19 2-16,8-2-13,0 3-15,-1 1-23,0 0-9,-1 2-14,0 0-12,2 0 2,-2 2-15,3-1-5,-1 2 13,2-4-26,2 3 17,1-1-24,1 0 17,5-7-18,-5 12 10,5-12-12,2 12 16,-2-12-25,10 10 9,-2-5-31,0-1 5,3 2-16,2-2 9,1 1-8,0-2 8,0 3 6,3-2 4,1 1 1,-3 0 9,3 1 3,-3 0 0,0 0-1,-2 1 3,1 1 1,-2-2 13,-2 2 5,0-1 20,-10-7 2,11 13 40,-11-13-17,2 12 46,-2-12-28,-2 12 51,2-12-60,-13 12 45,4-5-40,-1-4 31,-2 4-48,-3-2 36,-1-1-15,-1 0-16,-1 2-44,0-5 27,-1 1-31,2 1 13,-2-2-23,0 0 17,3-1-70,1-1-7,1 0-99,-3-2-55,3 0-47,0 0-70,4-1-133,0 1-84,10 3-101,-17-7-204,17 7-336,-10-9-801</inkml:trace>
        </inkml:traceGroup>
        <inkml:traceGroup>
          <inkml:annotationXML>
            <emma:emma xmlns:emma="http://www.w3.org/2003/04/emma" version="1.0">
              <emma:interpretation id="{25F4AB24-E5F1-48DD-9802-4CADCF629D84}" emma:medium="tactile" emma:mode="ink">
                <msink:context xmlns:msink="http://schemas.microsoft.com/ink/2010/main" type="inkWord" rotatedBoundingBox="24642,8665 26855,8522 26886,9001 24672,9144"/>
              </emma:interpretation>
              <emma:one-of disjunction-type="recognition" id="oneOf10">
                <emma:interpretation id="interp50" emma:lang="en-IN" emma:confidence="0">
                  <emma:literal>count</emma:literal>
                </emma:interpretation>
                <emma:interpretation id="interp51" emma:lang="en-IN" emma:confidence="0">
                  <emma:literal>Count</emma:literal>
                </emma:interpretation>
                <emma:interpretation id="interp52" emma:lang="en-IN" emma:confidence="0">
                  <emma:literal>wunt</emma:literal>
                </emma:interpretation>
              </emma:one-of>
            </emma:emma>
          </inkml:annotationXML>
          <inkml:trace contextRef="#ctx0" brushRef="#br0" timeOffset="5.57571E6">24820 8874 596,'5'-11'674,"-5"11"-104,2-9-13,-2 9-37,3-11-54,-3 11-66,0 0-46,-3-12-26,3 12-40,-6-8 4,6 8-36,-13-4-1,13 4-18,-15 2-23,5 3-5,0 1-24,-1 2-19,-1 1 24,1 2-57,-2 3 16,-1 0-53,4-1 14,0 1-45,3-1 2,0 1-26,1-1 22,2 0-6,1 0-12,1-4-28,2-9 18,5 20-6,-1-11-5,3-2-7,2 0-8,6-2-34,0-4-34,4 2-60,0-3 22,2-3-47,4 2 8,-2-4 10,1-3 14,-2 2 20,1-2 19,0-1 13,-2 0 6,-2-3 19,-2 0 4,0 2-11,-4 0 26,-2 0-6,-2 3 15,1 0-15,-4 1 14,-6 6-16,7-6 21,-7 6-17,0 0 21,0 0 3,0 0 8,0 0-3,-6 13 2,6-13 2,-3 13-4,3-13-1,-4 14 0,4-14-2,0 15 0,0-15 1,2 14-7,-2-14-2,7 13 7,1-6 0,-8-7-3,18 6-1,-8-2-2,3-2 0,0-1-2,0-2 0,2-1 2,3-2 9,-3 1-8,2-2 0,-2-1-5,3 0 7,-5-1-1,1-1 5,-3-1 2,0-2 1,-1 1 10,-4-2 9,-1 1 2,-1-1 20,-3 1 2,2 0 0,-7-1-13,1 3 1,1-1-8,-6 2-10,-2-1-2,1 2-2,-4 2-4,1 0-5,-1 3 0,-1 1-1,-1 1-4,-2 2-2,0 1-2,1 2-41,1-1-51,-2 1-76,4 2-85,0 1-57,4 0-92,1-1-93,3 1-56,5-8-134,-7 14-566,7-14-860</inkml:trace>
          <inkml:trace contextRef="#ctx0" brushRef="#br0" timeOffset="5.57613E6">25503 8838 942,'0'0'709,"0"0"-83,0 0-68,0 0-50,0 0-52,0 0-34,-11 5-54,11-5-55,-10 10-41,6-2-43,0 0-37,-1 0-28,3 3-30,-2-2-19,2 2-20,2-11-14,0 18-2,0-18-31,2 18 11,-2-18-28,7 17 9,-1-9-24,-1-1 18,4-1-22,-2 0 12,3-1-24,2-3 7,-1 1-2,2-2-3,1-1-13,-1-2-4,3-1-3,-1-1 5,2-1-3,-4 1 1,1-6 5,-1 3 3,-1-4-21,-1 1 22,-2-2-15,2 0 28,-4-1-18,-1 1 27,-1 1 0,-1 2 52,1 1 16,0-1-4,-5 9-14,4-10-9,-4 10 4,0 0 8,0 0-4,0 0-12,0 0-8,0 0-6,-2 10-7,2-10-7,-2 14-5,2-14 0,-2 15 33,2-15-51,-2 17 32,2-17-88,2 15-45,-2-15-30,4 14-64,-4-14-55,5 17-35,1-11-42,-6-6-61,14 9-88,-6-5-20,3-2-55,-11-2-72,25 1-449,-12-3-686</inkml:trace>
          <inkml:trace contextRef="#ctx0" brushRef="#br0" timeOffset="5.57652E6">25989 8871 744,'0'0'623,"8"-10"-101,-8 10-61,8-6-66,-8 6-25,0 0-44,0 0 17,0 0-25,0 0-52,8 6-11,-8-6-30,5 11 0,-5-11-43,2 13 1,-2-13-20,4 18-21,-4-18-21,2 19-20,-2-19-12,3 20-7,-3-20-12,3 17-12,-3-17-11,2 14-8,-2-14-6,2 13-5,-2-13 0,0 0-3,0 14-3,0-14-9,0 0-4,0 0 3,0 0-5,0 0 3,0 0-6,0 0 0,0 0 0,0 0-1,0-17 2,0 17-3,2-18 0,0 6-2,1 1-2,1-3 0,1 1 3,1 1-2,1-1 1,0 2 0,-1 1-2,1 1 4,2 3 2,-2 0 9,2 2 7,-9 4 5,20-1 1,-9 3 3,-2 2 10,5 1 5,-1 2 3,-1 1-1,1 0 20,-1 3-32,-1-2-7,-2 3 37,4-1-52,-6 1 38,0 0-49,1-1 40,-2 0-48,0 1 30,-2-3-80,-1-1-24,-3-8-90,6 16-72,-6-16-26,4 13-63,-4-13-83,6 9-55,-6-9-57,0 0-32,6 6-84,-6-6-416,0 0-675</inkml:trace>
          <inkml:trace contextRef="#ctx0" brushRef="#br0" timeOffset="5.57682E6">26568 8695 684,'10'-17'650,"-4"3"-63,1-1-8,-3 1-85,1-1-25,1 1-15,-1 4-52,-2 0 0,-1-1-28,-2 11-27,6-17-28,-6 17-38,5-11-2,-5 11-89,0 0 28,2-10-45,-2 10 25,0 0-46,0 0 50,0 15-36,0-15 2,0 22 14,0-8-27,0 2-89,-2 2-66,2 3 0,-2 4 0,1 0 0,1 1 0,-2-2 0,2 1 0,0 1 0,2-1 0,-2-1 0,3-2 0,-1-2 0,2-2 0,1 0 0,0-2 0,-1-1 0,3-2 0,1 0 0,2-3 0,1-1 0,0-3 0,3-2 0,-1-3-259,5-1-132,-3-1-27,4-2-61,-1-2-63,2-1-44,0-6-43,-2 2-164,0-2-504,-2-3-899</inkml:trace>
          <inkml:trace contextRef="#ctx0" brushRef="#br0" timeOffset="5.57698E6">26570 8821 878,'-21'5'856,"4"-3"-182,4 1-111,-1-3-107,4 2-51,10-2-90,0 0-40,0 0-73,0 0-22,0 0-53,0 0-9,22-2-39,-4-3-18,6-1-95,1 1-155,7-1-113,3-4-74,4 1-238,2-1-539,-3-5-767</inkml:trace>
        </inkml:traceGroup>
        <inkml:traceGroup>
          <inkml:annotationXML>
            <emma:emma xmlns:emma="http://www.w3.org/2003/04/emma" version="1.0">
              <emma:interpretation id="{103D26E0-F821-4DFB-9634-DDEF30F1781C}" emma:medium="tactile" emma:mode="ink">
                <msink:context xmlns:msink="http://schemas.microsoft.com/ink/2010/main" type="inkWord" rotatedBoundingBox="28400,8447 28853,9664 28216,9902 27763,8684"/>
              </emma:interpretation>
              <emma:one-of disjunction-type="recognition" id="oneOf11">
                <emma:interpretation id="interp53" emma:lang="en-IN" emma:confidence="0">
                  <emma:literal>of</emma:literal>
                </emma:interpretation>
                <emma:interpretation id="interp54" emma:lang="en-IN" emma:confidence="0">
                  <emma:literal>Of</emma:literal>
                </emma:interpretation>
                <emma:interpretation id="interp55" emma:lang="en-IN" emma:confidence="0">
                  <emma:literal>af</emma:literal>
                </emma:interpretation>
                <emma:interpretation id="interp56" emma:lang="en-IN" emma:confidence="0">
                  <emma:literal>Gf</emma:literal>
                </emma:interpretation>
                <emma:interpretation id="interp57" emma:lang="en-IN" emma:confidence="0">
                  <emma:literal>gf</emma:literal>
                </emma:interpretation>
              </emma:one-of>
            </emma:emma>
          </inkml:annotationXML>
          <inkml:trace contextRef="#ctx0" brushRef="#br0" timeOffset="5.57821E6">28121 8799 836,'0'0'666,"0"0"-71,0 0-48,2-11-76,-2 11-59,0 0-55,-7-6-4,7 6-42,-14 3-14,14-3-31,-21 4 1,6 1-51,-1 3-3,-3 1-38,2 3-7,-2 0-41,0 3-12,0 0-20,3 1-17,1-1-9,2 0-32,1 0 3,5-2-9,-1-1-4,2 1-9,2-3-1,4-10-1,2 19-10,4-10-4,0-4 0,3 2-15,1-4-24,4 1-14,1-3-4,0-1-2,3 0-13,1-3 22,0 0-22,-1-1 28,0-1-13,2-3 29,-2 2-15,-4-4 29,-1 1-13,-2-1 19,0-1-19,-2 1 22,-6-1-19,1 1 24,-4 10-20,2-18 21,-2 18-19,-6-15 20,-1 9-19,7 6 20,-14-9-19,14 9 3,-15-3 1,15 3 16,-15-2-19,15 2 19,-12 2-11,12-2 19,-9 4-21,9-4 21,0 0-22,0 0 17,2 11-15,-2-11 16,16 6-20,-16-6-13,22 4-46,-6-3-13,-1 1-38,6-4 13,-3 2-27,0-3 11,4 1-16,0-2-8,-1-1 7,3-2 2,-3 2 10,-1-3 5,-1 1 21,-1-1 5,-4 0 21,0-1-2,-2-2 18,-2 0-4,-1-1 24,-1-3-4,-1 1 17,-3-1 2,0-2 12,-4 0-10,2-3 23,-2-1-8,-2 4 31,0-4 32,1 2 17,-2 1-2,0-1 64,-1 1-7,1 0-26,-1 3-7,-1 0 27,3 1 22,-2 4-25,0 1 13,-1-1-25,5 10 14,-5-16-25,5 16 11,-7-9 11,7 9 1,0 0 4,0 0 0,-11 3 2,11-3 11,-4 10-10,4-10 6,0 19 16,0-4 15,0 2-10,2 2 8,0 5-5,1 0-7,0 1-10,2 6-16,2 0-12,-2 0-17,0 3 1,0 1 23,2 6-116,0-1-1,-2 2 0,2 2 0,-1-1 0,1 0 0,-1 1 0,-2 1 0,0-1 0,1 1 0,0-1 0,-3-1 0,1-2 0,2-4 0,-3 0 0,0-2 0,-1-2 0,0 1 0,-1-5 0,1-1 0,-1-2 0,-1-2 0,1-2 0,-1-1 0,1-3 0,0-1 0,1 0 0,-1-4 0,0 0 0,1-4 0,1 3 0,-2-12 0,6 14 0,-6-14 0,11 9 0,-11-9 0,16 4 0,-16-4 0,21-3-9,-12-1-86,6-1 5,-1-2 5,4-3 14,-3-2 1,2 0 28,-4-3 6,3-2 14,-3-1 3,-1-2-4,-3 1 6,-1-2 1,-4-2 5,-4 3 0,-4-4-5,-2-4 6,-8 1-2,-5-3-9,-7-2 6,-7 2-7,-9-4-24,-4 2 40,-5 1-41,-2 2 56,3 4-44,6 5 49,3 0-46,2 3 49,2 2-43,10 3 47,5 2-57,2 1 17,4-1-85,4 0-15,6 2-23,6 8-20,0-19-46,5 10-61,6-2-70,6-1-83,7-3-68,14-3-69,4 1-175,10-4-443,6 1-789</inkml:trace>
        </inkml:traceGroup>
        <inkml:traceGroup>
          <inkml:annotationXML>
            <emma:emma xmlns:emma="http://www.w3.org/2003/04/emma" version="1.0">
              <emma:interpretation id="{938603E9-B365-4CE0-806E-E89A7982FDC0}" emma:medium="tactile" emma:mode="ink">
                <msink:context xmlns:msink="http://schemas.microsoft.com/ink/2010/main" type="inkWord" rotatedBoundingBox="29371,8494 33036,8452 33042,8987 29377,9029"/>
              </emma:interpretation>
              <emma:one-of disjunction-type="recognition" id="oneOf12">
                <emma:interpretation id="interp58" emma:lang="en-IN" emma:confidence="0">
                  <emma:literal>characters</emma:literal>
                </emma:interpretation>
                <emma:interpretation id="interp59" emma:lang="en-IN" emma:confidence="0">
                  <emma:literal>Characters</emma:literal>
                </emma:interpretation>
                <emma:interpretation id="interp60" emma:lang="en-IN" emma:confidence="0">
                  <emma:literal>character</emma:literal>
                </emma:interpretation>
                <emma:interpretation id="interp61" emma:lang="en-IN" emma:confidence="0">
                  <emma:literal>Character</emma:literal>
                </emma:interpretation>
                <emma:interpretation id="interp62" emma:lang="en-IN" emma:confidence="0">
                  <emma:literal>chavacten</emma:literal>
                </emma:interpretation>
              </emma:one-of>
            </emma:emma>
          </inkml:annotationXML>
          <inkml:trace contextRef="#ctx0" brushRef="#br0" timeOffset="5.57914E6">29535 8770 494,'0'0'684,"4"-10"-137,-4 10-24,0 0-45,3-13-7,-3 13-28,0 0-60,2-13-56,-2 13-41,0 0-17,-9-9-16,9 9-15,-12-3-7,12 3-46,-18 2 6,9 1-39,-2 3-6,-2 0-34,0 5 2,1 0-22,-1 4 3,0-1-17,3 3-7,-2 0-9,5 2-10,0-5-18,3 3-1,0-1-6,4 0-5,-1-1-3,5-1-3,0 0-5,2 1-10,3-3-33,3-2-46,1-1-37,2 0-68,0-2-17,4-2-29,-2-2-10,3 0 0,1-3-16,-2 0 6,2-3 11,0 1 2,1-4 10,-2-1 11,1-2 16,0 0 34,-3-3 4,3-3 29,-3-4 16,0 1 24,-3-1 15,-1-3 20,-5 1 9,1-1 28,-2 0 42,-3 0 22,0 0 53,-1 0 12,-1-1 13,-3 4 16,2 1 7,-2 2-6,0 1 26,-2 1 13,2 1-42,-2 3-5,2 10-36,-1-13 25,1 13-6,0 0 2,0 0-29,0 0 7,0 0-26,-9 11-7,9-11-8,-1 20 2,2-4 10,2 1-6,-2 3-11,0-2-4,2 3-3,-2-2 9,0 1-28,1 1 14,0-2-25,0 1 17,0-1-31,-1 0 27,2 1-26,-2-3 20,2 2-24,-1-2 21,1-3-26,-2-1 28,2-1-20,-2-3 24,1 1-20,-2-10 21,2 14-29,-2-14 21,0 0-16,5 10 13,-5-10-16,0 0 17,0 0-18,0 0 20,10-8-22,-10 8 22,6-16-23,-2 6 25,3 1-24,0-6-5,0 4 7,2-2 4,3-2 1,0 2 1,1 0-2,-1 3 23,0 0 11,2 1 7,-1 3 6,1 0 17,-3 2 13,1 1 7,-12 3 4,24 0 4,-14 2-2,2 1-9,-5 2-6,2 1-15,-1 0-6,-2 3-14,0-1-6,-3 3-11,1-3 1,-1 2-8,-3-10-54,2 19-78,-2-19-52,0 17-87,0-17-54,0 14-110,0-14-80,0 14-35,0-14-69,3 12-77,-3-12-414,6 8-712</inkml:trace>
          <inkml:trace contextRef="#ctx0" brushRef="#br0" timeOffset="5.57956E6">30515 8885 43,'10'-13'833,"-1"-4"-176,-1 5-33,-3-3-88,0 1-31,-1 1-63,-3 2-50,-1 11-21,-3-22-42,-3 13-38,0 1-11,-2 0-25,-2 4-18,-2 1-18,-1 1-6,-2 4-27,0 1-27,-3 1-17,-2 4-16,2 1-24,-2 2-20,4 0-16,-2 1-15,4 3-7,0-1-9,2-1-11,2-1 2,4 1-20,1-2 11,2 0-6,3-11 7,0 20-10,0-20-27,8 15-26,0-10-33,2 2 1,-1-5-28,3 3 18,1-4-21,-1 0-1,2-1-2,-2-1 17,5-2 0,-2-1-5,1-2 16,-1 0 18,-1-4 8,-1 1 12,2-2 7,-5-1 9,1 1 10,-1 1 8,-1 1 18,0-1 22,-4 4 15,2-1-5,-7 7-3,9-10 2,-9 10 14,0 0-4,0 0-2,0 0-3,11 6-6,-11-6-6,1 15-6,-1-15-6,1 15-3,-1-15-4,0 19 12,3-7-24,-3-12-1,1 20-47,0-10-30,-1-10-67,3 21-19,-3-21-51,5 17-48,-5-17-46,6 12-56,-6-12-18,8 10-28,-8-10-41,10 5-76,-10-5-454,0 0-576</inkml:trace>
          <inkml:trace contextRef="#ctx0" brushRef="#br0" timeOffset="5.57986E6">30699 8869 655,'5'-13'512,"0"2"-74,-3 1-37,-2 10-24,7-19-44,-7 19-37,5-13-58,-5 13-19,7-10-48,-7 10-6,0 0-32,12-4 7,-12 4-47,9 5 26,-9-5-39,12 12 39,-7-4-40,0 1 28,0 0-10,-1 2 2,0 0-1,0 0-9,-2-1-6,1 3-3,0-1 8,0-2-12,0 1-11,-2 0-10,-1-11-22,2 17 5,-2-17-6,3 15-3,-3-15 30,1 12 31,-1-12 24,3 10-7,-3-10-17,0 0-14,0 0-8,0 0-9,0 0-8,0 0-8,0 0-4,6-10-5,-6 10-9,5-20-3,-1 8-5,1 0-4,-1-2 0,1-1-6,0-2-2,2 3-6,0-2-18,0 3-76,0-2-77,1 2-90,2 1-75,-1 1-48,2 1-83,0-1-79,-1 4-176,2-1-391,0 1-731</inkml:trace>
          <inkml:trace contextRef="#ctx0" brushRef="#br0" timeOffset="5.58028E6">31290 8702 554,'0'0'701,"9"-5"-112,-9 5-34,0 0-82,0 0-32,3-11-75,-3 11-16,0 0-46,-6-5-19,6 5-35,0 0-17,-18 0-21,18 0-26,-18 2-31,4 2-10,1 2-34,-2 0-10,1 2-18,-4 2-21,2-1-6,0 4-14,2-2-10,-2 0-3,5 1-13,0 0 3,1-3-3,3 2-3,0-2-5,2 0 1,5-9-1,-2 15-5,2-15-14,3 12-29,-3-12-25,12 10-27,-12-10-26,18 6-1,-7-5-46,-11-1 21,25-1-13,-13-2 38,1 0-17,1-2 41,1-1 0,-2 0 34,-1-4-2,1 1 30,-3-1-3,1-1 33,-2 1 35,-1-1 7,0 1-7,-2 2 32,-1 0 2,0 1 13,-5 7-26,5-10 15,-5 10-17,0 0 18,0 0-2,0 0-2,0 0-19,0 0 4,0 15-19,0-15 2,-3 18-16,1-8-2,1 2-7,1 0 8,-1 0-27,1 1-38,0-1-49,1-2-35,2 0-81,-1 1-32,2-3-58,0 0-45,3-1-56,1-1-104,1 0-565,1-2-689</inkml:trace>
          <inkml:trace contextRef="#ctx0" brushRef="#br0" timeOffset="5.58056E6">31766 8705 724,'5'-8'607,"-5"8"-80,5-14-36,-5 14-64,0 0-34,0-12-9,0 12-60,0 0 1,-14-3-44,14 3-20,-15 3-36,6 2-9,-3 2-33,1 3-5,-2 0-15,-1 3-17,0 2-16,1-2-14,0 4-19,0-1-16,3 1-24,-1 0-5,3-2-6,2-1-11,1 0-6,2 1-3,0-3-13,3-12 2,2 22 0,2-14-34,1 2-28,1-3-35,2 0-43,2-3-18,1 1-48,2-2 1,0-3-51,1 2-32,1-2-24,4-2-26,-2-1-19,2-2-24,2-2-5,1-3-19,-1 1-103,0-1-351,0-7-385</inkml:trace>
          <inkml:trace contextRef="#ctx0" brushRef="#br0" timeOffset="5.5808E6">32025 8655 153,'7'-20'522,"-3"5"-110,-1-2-45,0 0-15,-2 3-44,-1 0 2,0 1 1,-1 1-12,-3 0-23,2 2 12,-1 0-12,3 10 4,-5-16-43,5 16-29,-4-14-29,4 14 10,0 0-26,-9-7 7,9 7-22,0 0 4,-6 11 1,6-11-14,-3 19-13,2-6-8,1 1-10,-1 5-9,-1-1-8,1 1 8,0 4-41,-1-1-13,1 3-6,0-3-12,-2 2 1,2-1-12,0 0 3,-1 1-12,1 0 4,1-4-32,1 1-47,1-1-59,-1-1-59,0-1-12,2 0-99,1-1-38,0 1-99,-1-3-65,4 0-133,-2-2-627,0-1-867</inkml:trace>
          <inkml:trace contextRef="#ctx0" brushRef="#br0" timeOffset="5.581E6">31814 8897 818,'-6'-6'722,"6"6"-137,-8-9-86,8 9-52,0 0-48,3-13-41,-3 13-73,11-8-30,-2 4-62,4 1-10,1-2-43,4 1-10,-1 2-40,2-1-21,1-1-19,1 0-36,0 3-62,4-2 5,0-1-93,2 1-92,-1 0-63,1 0-36,-3-1-11,-4 3-44,-1-3-11,-2 1-109,1-1-305,-5 2-334</inkml:trace>
          <inkml:trace contextRef="#ctx0" brushRef="#br0" timeOffset="5.58186E6">32242 8797 138,'0'0'637,"0"0"-136,-9 4-97,9-4-17,0 0-35,0 0-57,0 0-33,0 0-36,8 5-11,-8-5-18,0 0-10,19-1-14,-19 1-21,16-3-12,-16 3-11,16-5-19,-16 5-17,17-5 21,-17 5-33,14-7 11,-14 7-9,10-7-4,-10 7-2,8-7-16,-8 7-11,0 0 7,0 0-25,0 0-8,-1-12 3,1 12-2,0 0-6,-13-1 10,13 1 2,-12 5 13,12-5 6,-16 8 1,8-2-5,-1 2 3,0 1-10,0-1-6,1 4 9,1-2-21,0-1-3,2 1 6,0 1-10,1-3 3,2 2-13,2-10 10,-4 17-13,4-17 6,2 14-14,-2-14 1,7 12-26,-7-12-19,9 8-30,-9-8 9,11 7-22,-11-7-2,18 2-48,-18-2-27,24-2-25,-12 0 7,5-1 19,-2-1 25,2-2 26,-2 0 13,1 0 26,0-3 13,-1 1 17,-2-1 8,1 1 21,-1 0 25,-1 1 31,0 0 1,-2 0 19,2 0-5,-5 2 15,2 1-16,2-1 8,-11 5-17,16-4 12,-16 4-3,17-1 6,-17 1-1,15 6-10,-15-6 24,15 11-38,-8-6 9,-7-5-8,10 14 5,-6-6 4,1 1 4,0-1-1,-5-8-10,7 18 1,-7-18-5,5 17 1,-5-17-6,2 13-3,-2-13-3,4 12-3,-4-12-5,0 0 16,4 12-2,-4-12-5,0 0-2,0 0-7,0 0-4,0 0-4,6-9 3,-6 9 4,4-13-8,-4 13-8,5-22 15,-1 8-7,3-6-2,-1 1 5,4-3 1,0-3 4,3 0-11,0 0 1,0 3 5,1-2-4,-1 7-1,-1 0-3,1 1 0,1 3-2,-4 1 4,1 3-3,1 1-3,-3 3 1,0 1 0,1 1 3,-10 3 0,16-3 0,-16 3-1,16-1 0,-16 1 5,16 4 1,-16-4-5,19 3 11,-19-3 10,15 9 11,-15-9 7,16 8 28,-16-8 8,14 9 10,-8-2-21,-6-7 3,11 10-25,-11-10 6,11 8-21,-11-8 8,8 8-16,-8-8 12,7 6-19,-7-6 9,6 7-16,-6-7 17,0 0-13,7 9 20,-7-9-9,0 0 36,5 12-15,-5-12 9,3 11-16,-3-11 12,0 14-26,0-14 20,1 15-21,-1-15 12,0 19-18,-1-9 16,-1 2-21,1-2 22,1-10-5,-4 21-10,3-11-1,-2 0 1,3-10-6,-4 18-2,4-18 2,-3 16-2,3-16 3,-4 11-2,4-11 1,-6 10-20,6-10-46,-10 6-66,10-6-78,-10 4-83,10-4-98,-14 0-77,14 0-103,-16-3-72,16 3-513,-22-5-764</inkml:trace>
        </inkml:traceGroup>
      </inkml:traceGroup>
    </inkml:traceGroup>
    <inkml:traceGroup>
      <inkml:annotationXML>
        <emma:emma xmlns:emma="http://www.w3.org/2003/04/emma" version="1.0">
          <emma:interpretation id="{8AB6FF5E-623C-4057-A9B1-524F99F55640}" emma:medium="tactile" emma:mode="ink">
            <msink:context xmlns:msink="http://schemas.microsoft.com/ink/2010/main" type="paragraph" rotatedBoundingBox="18044,10252 31539,9744 31591,11131 18096,116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3FC514-BBC2-4CCB-AE8F-2B9B3BA89CC2}" emma:medium="tactile" emma:mode="ink">
              <msink:context xmlns:msink="http://schemas.microsoft.com/ink/2010/main" type="inkBullet" rotatedBoundingBox="18044,10252 18795,10224 18848,11612 18096,11640"/>
            </emma:interpretation>
            <emma:one-of disjunction-type="recognition" id="oneOf13">
              <emma:interpretation id="interp63" emma:lang="en-IN" emma:confidence="0">
                <emma:literal>of</emma:literal>
              </emma:interpretation>
              <emma:interpretation id="interp64" emma:lang="en-IN" emma:confidence="0">
                <emma:literal>off</emma:literal>
              </emma:interpretation>
              <emma:interpretation id="interp65" emma:lang="en-IN" emma:confidence="0">
                <emma:literal>If</emma:literal>
              </emma:interpretation>
              <emma:interpretation id="interp66" emma:lang="en-IN" emma:confidence="0">
                <emma:literal>if</emma:literal>
              </emma:interpretation>
              <emma:interpretation id="interp67" emma:lang="en-IN" emma:confidence="0">
                <emma:literal>Of</emma:literal>
              </emma:interpretation>
            </emma:one-of>
          </emma:emma>
        </inkml:annotationXML>
        <inkml:trace contextRef="#ctx0" brushRef="#br0" timeOffset="5.58353E6">18475 10633 491,'-8'-11'468,"8"11"-70,-7-15-33,7 15-9,-8-17-22,4 7-45,-1 0-12,-2-1 17,0 0-21,0-2 14,-1 0-8,-1 5-36,0-3 35,0 2-40,-1 2 1,0 0-42,-2 3 11,-2 1-39,1 3 9,-3 1-10,-1 3-15,-3 1-12,-1 5-20,2 0-18,-3 6 16,2 0-62,2 3 39,-1 2-18,3 1 30,0-2-57,2 1 27,1-4-57,3 2 43,2-1-56,1-4 42,2 1-48,1-1-3,4-2 1,0-12 3,1 20 1,-1-20 17,10 14 14,-1-9-42,-9-5 33,19 3-40,-6-4 38,1-1-61,3-2 33,-2-2-60,4-1 34,0-1-43,-2-4 59,1 2-53,-1-2 45,-2 0-38,-2-2 38,-1-1-23,-3 1 41,-1 2-34,-3-1 4,-2 1 7,-2 1 3,-1 11 1,-3-22 5,0 14-4,-4-1 3,-1 4 0,-2-2-6,-1 4 2,-1 1 6,-2 1-1,0 1 0,0 1 4,1 1-3,1-1-1,0 3-10,2-2-24,10-2-19,-18 5-11,18-5-10,-9 6-10,9-6-17,0 0-25,0 0-31,8 6-36,-8-6-27,20-1-33,-8 0-15,5-2-6,0-1 28,2 1 9,4-2 11,0-2 10,0 0-3,2-1 33,-3 1 37,0-2 37,0-1 25,-2 0 30,-2-1 11,0 1 32,-1-1 27,-6 0 40,0 0 13,-1 1 38,-3-3 14,0 1-5,-2-1 21,-2-3-1,-1 4 30,-1-1 30,-1-1-1,0 1-9,0 0 49,-1 0-21,0 1-5,0 0 37,-1 1-20,1 0 15,1 11-8,-1-17-24,1 17-28,-2-12-27,2 12-25,0 0-12,-1-13 20,1 13 20,0 0-16,0 0 32,4 9-20,-4-9-3,3 19-7,-2-6 15,1 3 36,2 2-26,0 4 8,-2 3-37,1 3 43,0 5-16,-1 1-7,1 2-21,-1 8-18,1-1-40,0 1 5,-1 2-64,-1 0 0,2 3 0,-2 1 0,-1-1 0,1 3 0,1-2 0,-2 2 0,-2-1 0,2-3 0,0 1 0,0-3 0,-1 0 0,1-7 0,-1-4 0,1 2 0,-3-4 0,3-5 0,-1 1 0,2-5 0,-1 0 0,3-3 0,-2-4 0,0 1 0,1-4 0,0-1 0,2-2 0,1-3 0,2-2 0,-7-6-75,16 8 30,-16-8-26,18 3 42,-7-6-21,1 0 29,-1-2-37,2-1 40,0-4-41,0 1 34,1-1 13,1-5-12,-1-1-10,3-2-9,-2-3-46,2-1 51,-4 0-43,-1-3 60,-1 1-49,-5 0 18,-1 0-2,-1 0 0,-4-1-1,-5 2 9,-1-7-3,-6 4 8,-5-5 7,-2 3 3,-4 1 0,-5-1-3,0 5 4,-3 2 2,1-1-6,-2 3 10,0 0-8,4 4 7,1 1 8,1 1 5,7 4 2,0-1 2,4 2 2,2 2-1,1-2-7,2 1-7,4 1-19,1-2-28,5 8-16,-4-12-52,4 12-50,6-13-80,2 6-77,3 0-61,2 0-43,4 0-81,2 0-143,5 1-392,6-3-679</inkml:trace>
      </inkml:traceGroup>
      <inkml:traceGroup>
        <inkml:annotationXML>
          <emma:emma xmlns:emma="http://www.w3.org/2003/04/emma" version="1.0">
            <emma:interpretation id="{B3B19A40-7168-4294-88EB-04ACB0CDBD53}" emma:medium="tactile" emma:mode="ink">
              <msink:context xmlns:msink="http://schemas.microsoft.com/ink/2010/main" type="line" rotatedBoundingBox="19792,10300 31543,9857 31588,11039 19837,11483"/>
            </emma:interpretation>
          </emma:emma>
        </inkml:annotationXML>
        <inkml:traceGroup>
          <inkml:annotationXML>
            <emma:emma xmlns:emma="http://www.w3.org/2003/04/emma" version="1.0">
              <emma:interpretation id="{17B1978A-7339-40B0-80FD-90ADF3DBD568}" emma:medium="tactile" emma:mode="ink">
                <msink:context xmlns:msink="http://schemas.microsoft.com/ink/2010/main" type="inkWord" rotatedBoundingBox="19799,10487 21356,10429 21394,11424 19837,11483"/>
              </emma:interpretation>
              <emma:one-of disjunction-type="recognition" id="oneOf14">
                <emma:interpretation id="interp68" emma:lang="en-IN" emma:confidence="0">
                  <emma:literal>pat</emma:literal>
                </emma:interpretation>
                <emma:interpretation id="interp69" emma:lang="en-IN" emma:confidence="0">
                  <emma:literal>pal</emma:literal>
                </emma:interpretation>
                <emma:interpretation id="interp70" emma:lang="en-IN" emma:confidence="0">
                  <emma:literal>pot</emma:literal>
                </emma:interpretation>
                <emma:interpretation id="interp71" emma:lang="en-IN" emma:confidence="0">
                  <emma:literal>pât</emma:literal>
                </emma:interpretation>
                <emma:interpretation id="interp72" emma:lang="en-IN" emma:confidence="0">
                  <emma:literal>pa</emma:literal>
                </emma:interpretation>
              </emma:one-of>
            </emma:emma>
          </inkml:annotationXML>
          <inkml:trace contextRef="#ctx0" brushRef="#br0" timeOffset="5.58386E6">19905 10721 900,'0'0'852,"0"0"-145,0 0-100,-6-7-46,6 7-59,0 0-65,0 0-75,0 0-17,0 0-44,-12 3 16,12-3-68,-2 11 27,2-11-35,-3 23 12,3-6-42,-1 2 18,1 5-47,-1 1 15,1 0-47,0 4-2,0 7 16,-2 0-164,0 7 0,-1-4 0,2 4 0,-4 1 0,2-7 0,1 0 0,-1-2 0,2 0 0,-2-4 0,2-2 0,-1-4 0,0-2 0,2-3 0,0-2 0,0-4-151,0-2-258,3 0-48,-3-12-63,4 14-89,-4-14-67,7 9-76,-7-9-714,0 0-1084</inkml:trace>
          <inkml:trace contextRef="#ctx0" brushRef="#br0" timeOffset="5.58414E6">19829 11051 803,'-4'-19'646,"1"1"-90,1 0-57,0 0-49,2 0-61,3 1-26,-1-3-54,5 1-38,3 0-40,0 2-18,2-1-1,6 0-14,3 1-17,-3 5-14,7-1 6,-2 5 0,1 2 20,0-1-49,0 3 25,-2 3-53,-2 1 31,0 0-48,-2 3 28,-2 0-60,0 3 39,-6-1-55,1 3 44,-4 0-53,-2 0 40,-3 3-54,-2-11 31,0 20-38,-3-7 40,-3-2-52,-2 1 25,0 1-30,-2-1 26,-4 2-38,-1-1 22,2-1-96,-2-1-31,4-3-40,-2 3-60,3-5-88,1 3-65,0-4-131,3 1-97,6-6-145,-8 8-681,8-8-1025</inkml:trace>
          <inkml:trace contextRef="#ctx0" brushRef="#br0" timeOffset="5.58486E6">20676 10781 471,'9'-8'987,"-2"0"-188,-7 8-113,8-10-66,-8 10-48,1-11-63,-1 11-89,-6-7-10,6 7-78,-13-7 14,13 7-68,-18 0-45,4 0-64,1 2 20,-2 4-62,1 0 9,-5 4-44,3 0 5,0 2-48,2 0 20,-1 3-42,3-2 23,2 0-36,1 0 23,3-2-37,0 0 21,4 0-21,-1-1 29,3-10-34,4 17 30,-4-17-39,10 13 21,-2-8-55,2 1 13,0-4-65,2-2-27,2 0 7,0-2-18,4 0 5,-3-3 5,3 0 11,0 0 12,-3-3 12,1 0 18,-2 0 15,0-1 13,-3 0 11,0-2-6,-1 4 20,-3-3 29,0 4 13,-2-2 5,-5 8 5,10-10-7,-10 10-1,0 0-3,0 0-1,0 0 0,0 0 5,0 0-5,0 0-8,4 9-1,-4-9 5,1 12-9,-1-12 3,2 15-2,1-7-5,-3-8-13,8 14-24,-3-7-45,3 0-11,-1-1-36,3-2-12,-1 1-49,3-2-18,0-1-61,2 0-42,-1-4-8,2 1-6,2-1-20,-1-3-26,5-1 11,-2-2 8,-2-1 35,2 0 21,-2-4 26,0 1 57,0-2 113,-3-2 104,2-3 37,-2-2 86,0-2 17,-5 4 39,2-6 38,-3 3 18,-1-1 19,-2-4 25,-1 4 6,0-2-4,-2 3 8,1 1-32,-1 3 15,-1 1-13,-1 4 2,2 0-17,-1 1-23,-1 12-38,1-20-24,-1 20-23,0 0 4,0-12 9,0 12 23,0 0-41,0 0 54,-1 14-36,0-4 23,1 5-32,-2-2 31,2 3-22,0 4-6,0 1-41,0 1-107,2 2 0,-2-1 0,1 1 0,-1 1 0,1-5 0,1 0 0,-1 1 0,2-2 0,-1-2 0,2 0 0,1-1 0,1-3 0,-1 1 0,3-3 0,-1-1 0,0-3 0,3-2-124,1 0-116,-1-3-29,3 0-23,-13-2-42,25-3-54,-11-1-26,2-1-76,-4 0-52,4-4-49,-2 0-168,1-3-420,-2-1-789</inkml:trace>
          <inkml:trace contextRef="#ctx0" brushRef="#br0" timeOffset="5.58505E6">21050 10675 379,'-18'6'943,"3"-2"-216,3-2-141,2 3-101,10-5-81,-15 4-67,15-4-66,0 0-41,0 0-55,0 0-32,15 3-23,-3-6-67,6 0 25,0-1-73,6-2-63,1-2-133,5 0-120,-2 1-189,2-5-722,6-1-831</inkml:trace>
        </inkml:traceGroup>
        <inkml:traceGroup>
          <inkml:annotationXML>
            <emma:emma xmlns:emma="http://www.w3.org/2003/04/emma" version="1.0">
              <emma:interpretation id="{9A13C149-6AFE-4A5E-9E1F-6B149EDB7958}" emma:medium="tactile" emma:mode="ink">
                <msink:context xmlns:msink="http://schemas.microsoft.com/ink/2010/main" type="inkWord" rotatedBoundingBox="22004,10178 24028,10327 23968,11141 21944,10992"/>
              </emma:interpretation>
              <emma:one-of disjunction-type="recognition" id="oneOf15">
                <emma:interpretation id="interp73" emma:lang="en-IN" emma:confidence="0">
                  <emma:literal>Co.</emma:literal>
                </emma:interpretation>
                <emma:interpretation id="interp74" emma:lang="en-IN" emma:confidence="0">
                  <emma:literal>Co..</emma:literal>
                </emma:interpretation>
                <emma:interpretation id="interp75" emma:lang="en-IN" emma:confidence="0">
                  <emma:literal>co..</emma:literal>
                </emma:interpretation>
                <emma:interpretation id="interp76" emma:lang="en-IN" emma:confidence="0">
                  <emma:literal>Co.,</emma:literal>
                </emma:interpretation>
                <emma:interpretation id="interp77" emma:lang="en-IN" emma:confidence="0">
                  <emma:literal>[0.</emma:literal>
                </emma:interpretation>
              </emma:one-of>
            </emma:emma>
          </inkml:annotationXML>
          <inkml:trace contextRef="#ctx0" brushRef="#br0" timeOffset="5.58571E6">22301 10254 54,'8'-5'963,"1"-2"-208,-1 2-91,0 1-73,-8 4-67,12-11-3,-12 11-74,10-5-45,-10 5-64,8-6-48,-8 6-62,0 0-39,0 0-45,0 0-23,-10-7-8,10 7-30,-22 2-16,4 0-3,-2 1-24,-4 2-7,-1-2 2,-2 2-14,2 0-3,-1 1-8,1-2 2,3 1-2,0 1-2,4-3-1,1 0 1,4 1 1,1-1 5,2 1 7,0-1 8,10-3 18,-13 7 23,13-7 31,-7 8 5,7-8-45,-2 9 34,2-9-19,0 13 26,0-13-32,4 17 26,-2-8-26,2 3 27,-1 3-44,2 1 27,-1 1-36,-2 4 30,2 0-15,-3 4-5,2-2-51,-2 4-3,0 2 0,-1 0 0,-1 4 0,1 1 0,0 0 0,0-2 0,0 2 0,0-4 0,1-2 0,2-2 0,1 1 0,1-2 0,0-3 0,2-1 0,2-3 0,0 0 0,4-2 0,0-3 0,1-3 0,3 0 0,0-5 0,2-1 0,1-2 0,3-2-299,3-2-91,-1-2-110,2-1-94,2-5-61,1-1-49,-1 0-149,4-7-478,-2 0-933</inkml:trace>
          <inkml:trace contextRef="#ctx0" brushRef="#br0" timeOffset="5.58611E6">22755 10487 681,'0'0'737,"-4"-14"-85,4 14-22,-4-12-74,4 12-42,-4-10-78,4 10-35,0 0-28,-10-7-25,10 7-27,0 0-29,-14 8-39,14-8 24,-11 15-64,5-6 19,0 4-56,0 1 5,-1 2-42,2-1 0,0 2-23,1 0-17,0 2-44,2-1 14,-1 0-38,2 2 21,1-3-38,1 1 28,3-2-39,0 1 32,1-1-37,1-3 29,2 1-30,2-4 25,1 0-38,1-2 19,2-2-44,1-1 24,1-2-29,2-2 30,-3-1-30,3-1 36,0-2-32,0-2 36,-1 0-24,-1 0 38,0-1-2,-2-2-3,-2 0 3,1-1 17,-3-3-13,-1 0 2,0-1 4,-2 1-21,-4-3 27,0 0-24,-2 1 36,-1 0-33,-2 0 32,-1-1-32,-2 1 28,-1 2-38,-3-2 31,1 2-33,-2 2 29,-2-2-33,2 4 32,-2 0-45,1 1-22,0 0-97,-1 3-30,2 0-93,0 2-77,10 2-71,-18-4-114,18 4-120,-16 1-89,16-1-750,-12 1-1118</inkml:trace>
          <inkml:trace contextRef="#ctx0" brushRef="#br0" timeOffset="5.5864E6">23598 10626 526,'0'0'874,"-6"6"-147,6-6-104,0 0-68,0 0-57,0 0-45,0 0-65,-5 7-48,5-7-21,0 0-60,0 0-12,0 0-71,0 0-11,0 0-59,0 0 14,0 0-60,0 0 18,0 0-55,0 0-37,0 0-87,0 0-96,0 0-61,10 5-145,-10-5-84,0 0-119,15-1-223,-15 1-313,14-5-757</inkml:trace>
          <inkml:trace contextRef="#ctx0" brushRef="#br0" timeOffset="5.58656E6">23910 10615 298,'0'0'888,"0"0"-134,13-1-97,-13 1-108,0 0-92,10-3-89,-10 3-70,10-4-67,-10 4-51,10-3-62,-10 3-94,14-7-152,-14 7-109,13-3-134,-4-1-164,-9 4-576,21-5-728</inkml:trace>
        </inkml:traceGroup>
        <inkml:traceGroup>
          <inkml:annotationXML>
            <emma:emma xmlns:emma="http://www.w3.org/2003/04/emma" version="1.0">
              <emma:interpretation id="{B82A70BB-E552-4583-ACA6-C22FA789E39F}" emma:medium="tactile" emma:mode="ink">
                <msink:context xmlns:msink="http://schemas.microsoft.com/ink/2010/main" type="inkWord" rotatedBoundingBox="24250,10332 25912,9986 26097,10877 24436,11223"/>
              </emma:interpretation>
              <emma:one-of disjunction-type="recognition" id="oneOf16">
                <emma:interpretation id="interp78" emma:lang="en-IN" emma:confidence="0">
                  <emma:literal>.ji)</emma:literal>
                </emma:interpretation>
                <emma:interpretation id="interp79" emma:lang="en-IN" emma:confidence="0">
                  <emma:literal>-jet)</emma:literal>
                </emma:interpretation>
                <emma:interpretation id="interp80" emma:lang="en-IN" emma:confidence="0">
                  <emma:literal>is T)</emma:literal>
                </emma:interpretation>
                <emma:interpretation id="interp81" emma:lang="en-IN" emma:confidence="0">
                  <emma:literal>-ji)</emma:literal>
                </emma:interpretation>
                <emma:interpretation id="interp82" emma:lang="en-IN" emma:confidence="0">
                  <emma:literal>is t)</emma:literal>
                </emma:interpretation>
              </emma:one-of>
            </emma:emma>
          </inkml:annotationXML>
          <inkml:trace contextRef="#ctx0" brushRef="#br0" timeOffset="5.58673E6">24299 10564 260,'17'0'756,"-17"0"-116,0 0-58,0 0-66,13 0-64,-13 0-79,0 0-72,0 0-60,0 0-65,14-3-44,-14 3-104,0 0-111,0 0-119,0 0-84,12-3-114,-12 3-231,0 0-266,11-5-460</inkml:trace>
          <inkml:trace contextRef="#ctx0" brushRef="#br0" timeOffset="5.58713E6">24836 10493 95,'0'0'1064,"0"0"-228,7-10-92,-7 10-116,0 0-34,7-5-80,-7 5-99,0 0-76,0 0-65,0 0-28,0 0-26,0 0-15,0 0-24,12 5-29,-12-5-15,7 15 27,-4-6-72,1 3 26,1 0-49,-1 1 14,1 4-11,2 2-16,-1 2 4,0 0-15,1 1 23,-4 1-42,4-1 43,-3 3-53,0-1 26,-2-1-40,2-1 29,-3-1-34,-1-1 41,1 2-44,-1-1 14,0-3 1,-1 2 15,0-2 11,-1-1 2,-1-2 6,2 2 13,-3-3 6,1-1 7,1-2 0,-2 0-1,0-2-43,-1 0-25,1-1 0,-5 0 0,4-2 0,-4 1 0,9-7 0,-18 8 0,5-6 0,1 0 0,-3-2 0,-2-2 0,0-2 0,-6-1 0,0-3 0,-4-5-125,0 0-263,2-1-81,-5-8-79,3-1-69,2 2-88,1-4-104,8 2-630,-2-2-1051</inkml:trace>
          <inkml:trace contextRef="#ctx0" brushRef="#br0" timeOffset="5.58743E6">24638 10323 862,'0'0'696,"0"0"-63,0 0-33,3 10-56,-3-10-32,0 0-52,10 7-63,-10-7-45,14 3-41,-14-3-36,18 0-29,-18 0-21,23-5-27,-11 3-19,-1-2-22,-1 0-6,-1 2-9,1-4 22,-1 0-62,-1 1 13,-3-2-52,-5 7 27,11-13-41,-11 13 13,3-13-49,-3 13 36,-2-13-48,2 13 31,-9-12-42,9 12 26,-12-9-28,12 9 17,-13-6-80,13 6-45,-15-3-47,15 3-58,-13 0-43,13 0-75,-15 4-73,15-4-88,-12 13-99,12-13-175,-7 14-547,7-14-929</inkml:trace>
          <inkml:trace contextRef="#ctx0" brushRef="#br0" timeOffset="5.58768E6">25185 10542 387,'0'0'1014,"9"7"-209,-9-7-141,0 0-34,8 4-41,-8-4-67,0 0-74,8 5-58,-8-5-20,11 2-107,-11-2-2,14 1-102,-14-1 3,21 0-67,-8-1 20,1 0-87,-1 0-12,4-2-95,0 1-70,-1-1-33,2 1-38,-4-3-44,3 1-50,-1 0-53,-2 0-25,1-2-5,-1 2-26,-3-2-34,0 1-19,1 0-39,-4-1-331,-1 0-390</inkml:trace>
          <inkml:trace contextRef="#ctx0" brushRef="#br0" timeOffset="5.58786E6">25537 10459 1299,'2'-12'419,"-2"12"18,0 0-13,2-10-13,-2 10-15,0 0-47,0 0-18,2-12-48,-2 12 30,0 0-1,0 0 15,0 0-22,0 0-37,5 13-17,-5-13-24,3 14 10,-3-14-71,2 21 19,0-11-62,0 2 7,-2 1-56,1 1 17,-1 0-16,2 0-18,-1 0-10,0-1-47,1 0 4,-2-1-85,2 0-18,-2-12-74,0 22-50,0-22-52,2 18-60,-2-18-60,2 14-47,-2-14-91,3 13-70,-3-13-790,7 6-995</inkml:trace>
          <inkml:trace contextRef="#ctx0" brushRef="#br0" timeOffset="5.58831E6">25539 10263 474,'-9'-12'809,"2"2"-146,1 2-59,-1-3-61,3 4-95,4 7-44,-3-16-74,3 16-39,4-17-56,4 9-5,1-1-41,2 1 1,7-2-21,0 2-8,6 1-6,-1-2-8,2 4-7,2-3-9,-3 2-14,0 2-8,0-2-2,0 3-11,-6-1-19,0 3-8,-1-2-10,-4 2 6,0 0-4,-13 1 5,20-2 30,-20 2-48,18 2 42,-18-2-17,14 8 36,-14-8-38,13 12 1,-8-2-6,1 4-14,-1-1 2,1 4-8,2 1-12,-2 3 13,1 2-19,-3-1-1,5 7 3,-2 0 8,0-2 33,-1 3-71,3-1 0,-5 1 0,4-1 0,-4 1 0,0 0 0,-1-4 0,-1 0 0,0 0 0,-2 1 0,0-1 0,0-2 0,-2 1 0,0-2 0,0-1 0,-1 0 0,-1-4 0,0-2 0,-2 1 0,2-1 0,-2-1 0,1-3 0,1 0 0,-1 0 0,-4-3 0,4 0 0,-3-1 0,3-2 0,-6 0 0,4-1 0,-2-1-365,9-4-105,-20 1-60,20-1-142,-22-1-135,8-2-883,3 2-1366</inkml:trace>
        </inkml:traceGroup>
        <inkml:traceGroup>
          <inkml:annotationXML>
            <emma:emma xmlns:emma="http://www.w3.org/2003/04/emma" version="1.0">
              <emma:interpretation id="{4CDF90FA-6A34-4835-8F42-AACCA58B76F6}" emma:medium="tactile" emma:mode="ink">
                <msink:context xmlns:msink="http://schemas.microsoft.com/ink/2010/main" type="inkWord" rotatedBoundingBox="26949,10211 29369,10119 29387,10600 26967,10691"/>
              </emma:interpretation>
              <emma:one-of disjunction-type="recognition" id="oneOf17">
                <emma:interpretation id="interp83" emma:lang="en-IN" emma:confidence="0">
                  <emma:literal>which</emma:literal>
                </emma:interpretation>
                <emma:interpretation id="interp84" emma:lang="en-IN" emma:confidence="0">
                  <emma:literal>Which</emma:literal>
                </emma:interpretation>
                <emma:interpretation id="interp85" emma:lang="en-IN" emma:confidence="0">
                  <emma:literal>coliids</emma:literal>
                </emma:interpretation>
                <emma:interpretation id="interp86" emma:lang="en-IN" emma:confidence="0">
                  <emma:literal>whish</emma:literal>
                </emma:interpretation>
                <emma:interpretation id="interp87" emma:lang="en-IN" emma:confidence="0">
                  <emma:literal>whith</emma:literal>
                </emma:interpretation>
              </emma:one-of>
            </emma:emma>
          </inkml:annotationXML>
          <inkml:trace contextRef="#ctx0" brushRef="#br0" timeOffset="5.58974E6">27049 10511 743,'0'0'627,"-9"-6"-90,9 6-31,-11-3-40,11 3-8,-7-7-19,7 7-48,-6-7-5,6 7-48,-9-5 7,9 5-24,0 0-38,-8-5-24,8 5-29,0 0-30,-11 3-18,11-3 26,-6 12-58,2-5 32,-1 3-46,2 2 8,1 0-51,-2 2 7,4-2-42,0 1 17,0 1-42,2-2 21,2 3-38,1-1 28,0-2-38,3 0 21,1-3-30,1-1 9,1-1-52,0-1-8,1-3-62,1-1 16,1-2-43,1 0 1,1-3-50,-3 0 3,5-4-6,-4 0 8,0 0 12,-1-3 13,1-1 9,-1 0-1,-2-2 32,-2 2 14,-2-1 30,-1-2 1,-1 4 38,-3 0-11,-2 10 25,4-16-14,-4 16 23,0 0-12,0-17 22,0 17-16,0 0 16,0 0-11,0 0 27,0 0-22,0 0 27,-4 11-3,4-11-27,4 12 28,-4-12 0,10 10-3,-4-4-4,3 0 2,1 0 2,3-2-10,-2 1 7,7 0-9,-3-2 9,3-2 1,1 2 2,1-3 6,-2 0 4,3-3 27,-2 2-16,0-2 26,-2 0-6,-1-2 29,-1 0-28,-1-1 34,-1 0-29,-3-1 21,-1-1-33,-3-3 13,-1 4-27,-3-3 15,-2 10-24,0-22 12,0 11-23,-4 0 19,-1 2-26,-3-1 28,-1 0-32,-1 1 16,-3 1-18,1 3 17,1-1-26,-2 2 5,1 1-60,-1-1-36,1 3-90,1 0-53,-1-1-113,12 2-106,-21 2-71,21-2-183,-17 2-451,17-2-780</inkml:trace>
          <inkml:trace contextRef="#ctx0" brushRef="#br0" timeOffset="5.59038E6">27688 10236 762,'2'-11'765,"-2"11"-91,2-17-50,-2 17-81,0-11-25,0 11-93,0 0-72,2-14-78,-2 14 1,0 0-25,0 0 7,0 0 3,-2 16-42,2-4-18,-1 1-13,0 4-24,-1 1-12,2 1-14,-1 2-18,1 0 14,1 3-54,-1-3 15,3 3-42,0-3 6,1-1-32,3-1 22,-2 1-37,2-4 25,1-2-29,0-1 18,3-1-44,0-1 3,3-2-56,-1-2 27,1 0-68,1-1 27,-1-3-40,-1-2 2,1-1-4,-1 0 2,-2-3 15,5-2 17,-3-1 14,1 0-15,-3-5 35,0 2-6,-1-3 31,-2 0-12,-1 1 28,-1-2-14,0 3 29,-2 1-8,-4 9 39,5-14-16,-5 14 19,3-10-18,-3 10 23,0 0-12,0 0 24,0 0-14,0 0 19,0 0-7,-4 12 1,4-12-12,-1 15-13,1-15-5,2 14 2,-2-14-5,4 15-2,-4-15-2,9 12 0,-9-12-10,13 12-12,-4-7 2,0 4 2,7-4-9,0 1-43,2-2-41,3 0-20,0-1-50,0-2-17,2-1-9,-1-3-2,2 2-10,-1-5 24,-1-1 34,-3 1 32,-1-4 10,-1-1 28,-4 3 18,-3-1 32,-1-2 40,-2 5 35,-1-2 32,-6 8-2,9-11 21,-9 11-20,0 0 26,5-8 0,-5 8 23,0 0-30,0 0 20,0 0-15,2 15 12,-2-15-39,1 12 3,-1-12-34,2 13 14,-2-13-31,4 15 16,-4-15-27,4 15 17,-4-15-12,8 15-4,-8-15-9,12 12-49,-12-12-5,10 8-50,-10-8 1,15 5-53,-15-5-33,16 2-77,-16-2-44,16-1-32,-5-1-22,0-2-65,0 0-159,1-4-461,0-1-658</inkml:trace>
          <inkml:trace contextRef="#ctx0" brushRef="#br0" timeOffset="5.59066E6">28339 10289 63,'-14'5'798,"2"0"-168,1 0-63,1 0-62,10-5-85,-15 7-77,15-7-47,-10 8-46,10-8-12,0 0-32,0 0-39,0 0 7,4 12-28,-4-12 5,0 0-10,19-3 16,-19 3-26,22-5 15,-11 3-23,0-2 0,1-2-43,-1 1 14,-2 0-32,1 0 11,-4-2-32,3 2 24,-9 5-27,13-9 12,-13 9-32,5-8 12,-5 8-30,0 0 15,0 0-17,0 0 12,0 0-41,0 0-27,0 0-77,-16 5-34,10 0-73,6-5-104,-11 15-62,4-6-84,2-1-110,1 1-617,4-9-827</inkml:trace>
          <inkml:trace contextRef="#ctx0" brushRef="#br0" timeOffset="5.59135E6">28811 10393 141,'11'-6'897,"-1"2"-217,-4-3-58,-6 7-73,11-9-49,-11 9-88,3-9-14,-3 9-74,0 0-12,-3-9-58,3 9 6,0 0-29,-16 0 12,16 0-40,-20 6 14,7 1-14,0 2-33,-1 2-12,0-1-2,0 3-37,2 2-18,-2 0-13,3 2-5,0 0-2,2-1-40,2-1 8,2-1-27,2 0 30,2-3-37,1 1 23,3 1-51,0-4 6,4 0-69,2 1 8,1-5-64,0 2 8,2-5-40,1 2-13,-1-3-16,4-1-8,-2 0-46,3-1-11,0-3-30,0-1-43,0-2 1,2-2-1,1 0 4,-2-3-7,1-1 0,1-3-27,-3 0 70,1-4 16,-4-1 75,1 0 30,-4 2 75,-2-2 40,1-2 89,-4 1 33,1 2 57,-2-1 9,-3 4 16,1 0 8,-2 2 31,1 4 41,-2-1 9,2 2-18,-2 10-32,0-15 9,0 15-3,0 0-7,-4-10-28,4 10 6,0 0-19,-1 11-2,1-11 8,-1 16 9,1-3-32,1-1 17,0 2-31,-1 2 12,2 1-32,1-2 8,-2 2-30,0 0 5,2-2-32,0 1 11,-2-1-29,0-3 12,2 1-27,-2-2 17,2-1-25,-3-10 17,3 19-24,-3-19 23,2 15-17,-2-15 21,3 12-25,-3-12 19,0 0-20,2 11 10,-2-11-15,0 0 19,0 0-19,0 0 19,0 0-23,9-10 22,-9 10-19,4-16 12,0 8-13,0-3 16,1 0-18,2 0 20,0-3-23,3 2 21,3 2-14,-2-2 14,2 4-21,1-3 21,0 5-24,1-1 18,0 4-6,-2 1-11,0 0 3,1 2 7,-2 2 17,0 1-19,-1 3 22,0 1-18,0 0 18,-1 2-23,-2 1 23,-1 0-24,-2-1 16,2 1-21,-4 1 15,0-1-54,-3-10-29,3 20-73,-3-20-47,-2 19-78,0-9-92,2-10-67,-5 18-77,1-10-157,4-8-543,-6 14-826</inkml:trace>
        </inkml:traceGroup>
        <inkml:traceGroup>
          <inkml:annotationXML>
            <emma:emma xmlns:emma="http://www.w3.org/2003/04/emma" version="1.0">
              <emma:interpretation id="{93D4C6F5-99A5-4D07-A325-193DADF6C026}" emma:medium="tactile" emma:mode="ink">
                <msink:context xmlns:msink="http://schemas.microsoft.com/ink/2010/main" type="inkWord" rotatedBoundingBox="30158,10255 31556,10202 31569,10526 30170,10579"/>
              </emma:interpretation>
              <emma:one-of disjunction-type="recognition" id="oneOf18">
                <emma:interpretation id="interp88" emma:lang="en-IN" emma:confidence="0">
                  <emma:literal>are</emma:literal>
                </emma:interpretation>
                <emma:interpretation id="interp89" emma:lang="en-IN" emma:confidence="0">
                  <emma:literal>ave</emma:literal>
                </emma:interpretation>
                <emma:interpretation id="interp90" emma:lang="en-IN" emma:confidence="0">
                  <emma:literal>arc</emma:literal>
                </emma:interpretation>
                <emma:interpretation id="interp91" emma:lang="en-IN" emma:confidence="0">
                  <emma:literal>awe</emma:literal>
                </emma:interpretation>
                <emma:interpretation id="interp92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5.59186E6">30362 10439 344,'7'-11'743,"2"1"-122,-3 1-72,1-1-43,-2 0-78,-1 0-24,1 2-45,-1-1-60,-4 9-44,2-15-32,-2 15-17,-4-12-23,4 12-25,-11-9-10,11 9-11,-19-4-2,6 5 8,-1 2-8,-3-1-13,1 5-6,-5 1-7,2 1-15,2 0-15,0 2-2,1 0-8,0-1-27,4 1-3,3-1-15,-1 1 11,2-1-18,4-1 10,2 1-22,2-10 9,1 15-14,-1-15-3,9 13-42,-2-7-1,1 0-38,3-2-1,0-2-51,3 1-9,-1-2-20,1-2-4,0 0 4,3-3 19,-2 0 13,2-2 16,-3-1 8,2-1 36,-3-1 12,1-1 11,-2 0 15,-2 1 33,0 0 17,-1 0 30,-1 2 24,-3 0 16,2 2-3,-7 5-16,11-7-2,-11 7 17,0 0 6,0 0 19,15 3-13,-15-3-10,9 12-11,-9-12-17,6 17-7,-2-5-14,0-3-3,0 2 12,2-1-28,-2 1-5,0-1-75,0-1-23,0 1-37,1 1-17,0-3-44,1 1-65,1-3-26,-2 3-34,1-4-17,-6-5-41,15 7-3,-15-7-31,13 4-1,-13-4-49,16-3-335,-16 3-309</inkml:trace>
          <inkml:trace contextRef="#ctx0" brushRef="#br0" timeOffset="5.59217E6">30659 10476 1017,'5'-15'291,"1"1"-28,-3 2-10,4-3-2,-2 1 4,-1 2-28,-1 2 2,1 0-27,1 1-18,-5 9-19,10-15 17,-10 15-14,11-7-4,-11 7-26,11 0 18,-11 0-24,13 6 15,-13-6-35,12 13 25,-7-3-15,0 0 21,0-1 1,-3 1-12,2 0-8,-1 1-19,-1-1-2,-2-10-12,3 19-7,-3-19 7,3 16-8,-3-16 7,1 11 19,-1-11 19,1 11 21,-1-11-6,0 0-20,0 0-21,1 11-22,-1-11-6,0 0-13,0 0-12,7-7-12,-7 7-7,6-13-5,-1 6-4,2-2-10,0-1-8,2-2-25,0 0-39,0 0-47,3 0-49,-2 2-45,-1-1-33,4 0-63,-2 1-42,2 1-22,-3 1-22,2-1-8,-1 3-5,-2 0-22,0 2-14,-9 4 14,18-6-60,-18 6 51,13-2-199</inkml:trace>
          <inkml:trace contextRef="#ctx0" brushRef="#br0" timeOffset="5.59247E6">31025 10314 1384,'0'0'186,"0"0"12,13 2 16,-13-2 18,0 0-18,16 3-10,-16-3-2,14-1-12,-14 1-16,21-4-16,-8 4 3,4-3 27,2-1-8,-1 1-36,5-2 3,-1 0-41,-3 0 40,3-2-30,-4 2 28,-2-1-17,0-1 7,-3 1-27,-1-1 16,-3 2-13,0-2-3,-1 2-27,-8 5-4,6-12-16,-6 12-4,0 0-20,-2-8 2,2 8-16,-12-3 11,12 3-19,-17 3 10,7 2 5,-1-2 24,-1 6 13,0-1 23,1 3 11,2-1-3,-1 2 12,4 1-7,1 1 7,1-2 22,2 1-21,2-1 5,2 0-5,0 0-9,3 0-2,1 0-20,3-2 0,1 0-16,0-1 0,3-1-23,1-1 5,0 0-18,2-2 4,2 2-15,-1-3-1,2 0-32,0-2-56,1 1-79,-3-3-66,-1 0-74,0 0-65,0-3-110,0 1-117,0-1-29,0 0-108,0-2-618,1 4-940</inkml:trace>
        </inkml:traceGroup>
      </inkml:traceGroup>
    </inkml:traceGroup>
    <inkml:traceGroup>
      <inkml:annotationXML>
        <emma:emma xmlns:emma="http://www.w3.org/2003/04/emma" version="1.0">
          <emma:interpretation id="{481F7E06-20BB-419C-91F5-DA87E1C50E73}" emma:medium="tactile" emma:mode="ink">
            <msink:context xmlns:msink="http://schemas.microsoft.com/ink/2010/main" type="paragraph" rotatedBoundingBox="17979,12177 31221,11506 31276,12591 18034,132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E52C46-5BDC-40DA-8966-2830B7C1F647}" emma:medium="tactile" emma:mode="ink">
              <msink:context xmlns:msink="http://schemas.microsoft.com/ink/2010/main" type="line" rotatedBoundingBox="17979,12177 31221,11506 31276,12591 18034,13261"/>
            </emma:interpretation>
          </emma:emma>
        </inkml:annotationXML>
        <inkml:traceGroup>
          <inkml:annotationXML>
            <emma:emma xmlns:emma="http://www.w3.org/2003/04/emma" version="1.0">
              <emma:interpretation id="{A4E489F0-352D-4791-B6CE-5A8319315508}" emma:medium="tactile" emma:mode="ink">
                <msink:context xmlns:msink="http://schemas.microsoft.com/ink/2010/main" type="inkWord" rotatedBoundingBox="17982,12220 19510,12143 19535,12643 18007,12720"/>
              </emma:interpretation>
              <emma:one-of disjunction-type="recognition" id="oneOf19">
                <emma:interpretation id="interp93" emma:lang="en-IN" emma:confidence="0">
                  <emma:literal>both</emma:literal>
                </emma:interpretation>
                <emma:interpretation id="interp94" emma:lang="en-IN" emma:confidence="0">
                  <emma:literal>born</emma:literal>
                </emma:interpretation>
                <emma:interpretation id="interp95" emma:lang="en-IN" emma:confidence="0">
                  <emma:literal>boon</emma:literal>
                </emma:interpretation>
                <emma:interpretation id="interp96" emma:lang="en-IN" emma:confidence="0">
                  <emma:literal>boss</emma:literal>
                </emma:interpretation>
                <emma:interpretation id="interp97" emma:lang="en-IN" emma:confidence="0">
                  <emma:literal>bon</emma:literal>
                </emma:interpretation>
              </emma:one-of>
            </emma:emma>
          </inkml:annotationXML>
          <inkml:trace contextRef="#ctx0" brushRef="#br0" timeOffset="5.59368E6">17990 12376 106,'0'0'807,"1"-16"-152,-1 16-35,1-21-50,1 11-29,-2-2-13,0 0-12,0 0-60,0-1 32,-2 2-68,2 11 19,-1-19-79,1 19-18,-1-15-85,1 15-19,-2-12-75,2 12 13,0 0-3,0 0-56,7 19 13,-5-5-41,2 3-89,-1 4 0,1 2 0,-2 1 0,2 1 0,-3 1 0,3-2 0,-1 3 0,-1 0 0,0-2 0,-1-2 0,-1 2 0,0-4 0,0-2 0,0-1 0,-1-2 0,-1-1 0,1-4 0,1-11 0,0 21 0,0-21 0,-1 13 0,1-13 0,0 0 0,0 0 0,0 0 0,0 0 0,0 0 0,7-5-85,-1-3-22,0-2 2,3-3 6,0 0 2,2-3 2,2 0 18,1 0 8,1 0 15,2 2 4,2 1 9,-1 2 5,1 1 11,3 0 5,-3 4 2,0 2 3,0 0-1,-2 3 11,-2-1 1,0 4 1,-2 0-4,0 1 11,-2 2-3,-1-2 4,-3 3 36,-7-6 4,10 13 19,-10-13-2,3 14 8,-3-14 2,-5 17 4,0-9-5,-3 3 2,-1-1-9,-3 0-11,0 1-10,-2-2-7,-1 0-7,-3 2-7,2-5-6,0 2 0,-1-1-4,-1-5-12,2 3-39,0-2-23,4-1-90,-2 0-47,14-2-76,-22 0-41,22 0-67,-17-2-60,17 2-59,-8-7-63,8 7-37,0 0-207,4-14-349,3 6-774</inkml:trace>
          <inkml:trace contextRef="#ctx0" brushRef="#br0" timeOffset="5.59405E6">18465 12444 759,'14'-1'651,"-14"1"-63,0 0-37,10 7-39,-10-7-68,6 12-24,-6-12-62,2 21-37,-1-11-48,-1 2-15,0 1-47,0 2-13,0-3-59,0 2-8,2-1-44,-1 2 49,3 1-1,1-1-27,0 0-21,0-3-13,3-1-16,2-1-10,-1-1-12,1-1 0,3-4-4,-2-2 3,3-1-3,-1-1-3,0-2 3,4-2 4,-2-2-1,2 0 11,-2 0 6,-2-4 18,0 3 5,-1-5 9,-1 0 0,-2 0-10,-1-2-4,-3-1-1,-1 2-1,-1-4 24,-3 2-32,-1-1 19,-3 1-43,0 0 34,-4 1-41,-1 2 20,0 0-39,-1 3 19,-3 0-26,1 2 27,-2 1-39,2 3 46,-2-1-47,1 4-5,0 0-92,-1 4-18,0 1-102,0-1-65,3 2-59,-1 2-35,2-1-65,4 2-50,-1-2-36,7-7-29,-6 16-160,6-16-458,-3 10-794</inkml:trace>
          <inkml:trace contextRef="#ctx0" brushRef="#br0" timeOffset="5.59486E6">18916 12266 820,'5'-14'818,"2"2"-100,-5 2-63,2-2-47,-4 12-55,4-18-68,-4 18-52,2-15-47,-2 15-64,3-13-3,-3 13-105,0 0 4,0 0-47,0 0 47,0 0-59,0 0 36,4 15-46,-4-1 20,3 1-45,-2 2 12,0 1-49,-1 2-13,3 0-11,-2 0-15,3 2 0,-3-4-47,1 2-1,1-1 0,1 0 0,-2-2 0,4 3 0,-3-3 0,1 2 0,1-5-131,0 1-18,-1-1-104,0-4-77,0 2-8,-1-3-22,-3-9 4,5 17-44,-5-17-13,1 10-14,-1-10 12,-4 11 6,4-11 27,-11 7-2,2-3 63,-3 0 29,-1-3 85,-1 0 19,-1 0 75,-4-2 22,1 0 89,-3 0 25,2-3 50,0 2 38,-1-2 30,1 1 51,1-3 18,0 0 11,4 1 1,0-1-6,1-1-35,4 2-13,1-1-29,8 6-23,-6-15-25,6 15-22,4-17-15,1 10-10,5-5-13,2 1-13,4-2 3,5-1 0,2-1-3,2 0-6,-1 0-5,3-1 1,-2 1-19,-1 0 6,0-1-6,-1 2 5,-5 1-3,0 1 11,0 0-2,-3 1 0,-1 0 25,-2 1 23,-2 1 26,1 1 9,-2 0 3,-1 1 7,-2 1-1,-6 6-7,14-10-17,-14 10 1,12-7 7,-12 7-4,13 1 8,-13-1 10,15 8 4,-7 0 8,1 2 0,0 3-9,0-1-4,1 6 1,-3 1 6,2-2-14,-2 2-12,2 1-4,-4-1-2,1 1 4,-2-3-12,-1 1-9,1-3-9,-2 1-11,0 0-2,0-4 0,-2-1-4,1 0-6,-1-11-3,-1 19 1,1-19-1,-2 16 0,2-16-7,-3 11 5,3-11-1,0 0-3,-5 9-3,5-9 9,0 0-12,0 0 1,-7-11-6,7 11 4,0-17 12,0 4-17,3-1 3,-1-3 0,2 0-3,4-5 4,-2 3 54,2-1-65,3 0 38,1 2-42,-1 1 43,3 1-33,0 2 58,0 2-36,1 4 68,-3 0 1,4 5-1,-1-2 22,-1 5-22,-1 0 25,1 3-54,-3 0 20,1 2-40,-1 1 23,0 1-41,-4 1 12,0 2-21,-2-1 2,-3 1-95,1 2-22,-2 2-82,-2-1-50,-3 4-96,1-2-88,0 1-117,-4 3-37,1 1-53,0 1-237,-1-1-376,2 1-854</inkml:trace>
        </inkml:traceGroup>
        <inkml:traceGroup>
          <inkml:annotationXML>
            <emma:emma xmlns:emma="http://www.w3.org/2003/04/emma" version="1.0">
              <emma:interpretation id="{DBCBDAB3-311E-40E0-A303-7A6BC2CD0B3C}" emma:medium="tactile" emma:mode="ink">
                <msink:context xmlns:msink="http://schemas.microsoft.com/ink/2010/main" type="inkWord" rotatedBoundingBox="20417,12199 23027,12067 23075,13006 20465,13138"/>
              </emma:interpretation>
              <emma:one-of disjunction-type="recognition" id="oneOf20">
                <emma:interpretation id="interp98" emma:lang="en-IN" emma:confidence="0">
                  <emma:literal>proper</emma:literal>
                </emma:interpretation>
                <emma:interpretation id="interp99" emma:lang="en-IN" emma:confidence="0">
                  <emma:literal>propen</emma:literal>
                </emma:interpretation>
                <emma:interpretation id="interp100" emma:lang="en-IN" emma:confidence="0">
                  <emma:literal>pwper</emma:literal>
                </emma:interpretation>
                <emma:interpretation id="interp101" emma:lang="en-IN" emma:confidence="0">
                  <emma:literal>pwpen</emma:literal>
                </emma:interpretation>
                <emma:interpretation id="interp102" emma:lang="en-IN" emma:confidence="0">
                  <emma:literal>pwpev</emma:literal>
                </emma:interpretation>
              </emma:one-of>
            </emma:emma>
          </inkml:annotationXML>
          <inkml:trace contextRef="#ctx0" brushRef="#br0" timeOffset="5.59533E6">20554 12238 503,'-3'-13'776,"3"13"-64,-3-11-42,3 11-62,-3-10-22,3 10-46,0 0-77,-3-11-25,3 11-82,0 0 39,0 0-41,-8 8 33,8-8-56,-3 21 19,2-4-45,0 3 8,1 4-209,1 5-104,-1 7 0,3 9 0,-3 5 0,0-4 0,1 5 0,3 0 0,-3-3 0,2 2 0,-2-2 0,1-2 0,1-1 0,0-8 0,-1-2 0,1-1 0,-2-2 0,2-5 0,-2-4 0,0-2 0,2-3 0,-1-1 0,-1-5 0,-1 1 0,2-2-289,-2-11-253,1 14-76,-1-14-82,0 0-76,2 11-160,-2-11-440,0 0-977</inkml:trace>
          <inkml:trace contextRef="#ctx0" brushRef="#br0" timeOffset="5.59623E6">20436 12564 572,'0'-21'736,"1"3"-128,4-2-38,4 2-63,1-2-39,5 1-55,3 0 11,4 1-39,2 1-23,3 3-24,1 5-20,2-2 27,0 6-46,-1 1-15,-1 4-81,-2 4 17,0 0-51,-3 3 8,-2 3-43,-4 1-18,-2 2-5,-3 1-10,-4-2-13,-3 3-4,-4-1-4,-1 2-10,-4 0-61,-2-2-9,-3 6 0,-2-3 0,-2 1 0,-2-2 0,-2 2 0,0-3 0,2-2 0,-2 1 0,3-3 0,0 0 0,4-4-71,1 0-142,0-2-35,1 2-39,8-7-64,-7 4-4,7-4-13,0 0-39,0 0-10,10-4 21,0 0 38,-1-1 48,1 0 42,4-1 44,-1 0 50,2-3 40,0 1 45,2-2 57,-1-1 73,2 0 54,-3-1 32,2 0 23,-3 0-2,1 0 40,-3-1-33,-1-1 0,-2 2-18,-1 0 21,-1-1-29,0 2 8,-4 0-25,0 0 35,0-1-13,-2 0-12,-1 12-4,-1-22-3,1 22-5,-2-21 7,1 11-11,-2-1-17,3 11-18,-2-18-13,2 18-10,0-15-10,0 15-9,1-14-11,-1 14-6,8-10 4,-8 10-3,13-10 2,-13 10 0,19 3 3,-9 0 5,4 3 10,-2 2 0,-1 1 11,1 2 6,-1 3-13,0 0 10,-1 3-10,-1 0 3,-1 2 7,-3-2-13,-1-2-9,0 2 2,-1-1-3,-2-1-6,0 2-5,-1-3-2,0-1 0,0-1-5,0-12 2,0 21 2,0-21-8,0 17-13,0-17-26,3 12-13,-3-12-22,0 0-18,10 8-34,-10-8-21,13-3 38,-3-1-23,5 0-20,2-6-23,2 1 23,2-5-4,0-1 37,1-2 3,1-1 19,-1-2 6,-2 3 30,-1-1-7,-4 1 39,-2 4 7,-2 2 39,-1 2-9,-1 0 25,-3 3-14,-6 6 29,8-6-3,-8 6 36,0 0-17,9 5 13,-9-5-13,0 11 27,0-11-31,0 17 23,0-17-31,0 21 17,0-9-32,1-1 2,0 1-19,2-1 19,0-1-26,0 1 18,3-2-26,-1-1 20,1-1-25,3-1 19,0-1-24,3 0 20,0-2-21,-2-2 23,6-1-26,-3 0 26,0-1-8,3-2 29,-1-2-15,-1 0 38,-2-1-3,2-1 18,-4-1 9,0-1 18,-1-1-12,-2 0-7,-1-2-7,-2-2-1,1 1-25,-3 1 33,-2-2-38,0 1 19,-2 1-48,-2-2 31,2 4-47,-3-4 34,-2 5-47,1-1 11,-3 2-81,-1-1-22,-1 2-64,0 2-70,-1 2-47,1-1-68,-3 1-88,1 1-96,-1 1-55,0 2-191,1 1-468,0 0-857</inkml:trace>
          <inkml:trace contextRef="#ctx0" brushRef="#br0" timeOffset="5.59656E6">21790 12322 180,'6'-12'992,"-6"12"-195,6-14-98,-6 14-62,5-12-56,-5 12-59,6-8-74,-6 8-21,5-11-99,-5 11-1,0 0-72,8-5 18,-8 5-76,8 6 40,-8-6-43,8 18 36,-3-2-58,-1 1-9,0 5-32,0 5-7,1 2-7,-2 2-14,2 3-46,0 7-57,0 2 0,0-1 0,-1 0 0,1-6 0,-2-2 0,3 2 0,-2-2 0,0-2 0,0-2 0,-2-4 0,2-3 0,-1-1 0,-2-3 0,1-5 0,2 2 0,-3-3 0,2-3-289,-1 0-54,-2-10-54,4 12-68,-4-12-78,0 0-97,9 6-29,-9-6-150,0 0-454,8-8-879</inkml:trace>
          <inkml:trace contextRef="#ctx0" brushRef="#br0" timeOffset="5.59682E6">21927 12480 135,'0'-19'819,"0"1"-159,1 1-104,4 2-42,0-2-52,2 3-54,3-2-44,1 2-28,2 1-40,2 5-17,0 0-4,1 2-36,1 2 10,1 3-16,-2-1-16,1 4-16,-2-1-31,1 3-4,-4 2-12,0 1-3,-3 2 22,-3-1-39,-1 1 15,-3 1-50,-2-10-11,-3 21-16,-2-9-12,-2 0-7,-4 0-18,0-1 4,-4 3-14,-1-2-2,0-2-45,0 2-62,0-3-58,3 2-53,0-5-80,-1 4-59,5-5-86,1 0-119,-2 2-69,10-7-55,-10 9-782,10-9-1061</inkml:trace>
          <inkml:trace contextRef="#ctx0" brushRef="#br0" timeOffset="5.59715E6">22174 12484 234,'15'-5'789,"0"-2"-122,4 1-28,2-2-59,-1-2-62,2 2-42,1-3-76,1-2-51,-1 1-60,0-2-7,-2 2-36,-2 0-30,-1 0-37,-2-1-16,0 0-11,-4 2 19,-1-1-67,-4 4 26,1-3-72,-3 3 41,-1-1-60,-4 9 32,1-13-45,-1 13 38,-5-8-45,5 8 39,-10-3-46,10 3 59,-14 3-46,6 4 57,-2 0-38,1 3 50,0 0-35,0 4 37,1 0-34,-1 3-5,4-1-8,-1 0 1,2 1-18,0 0-8,3-1-2,0 1-9,2-4-2,2-1-13,-1 2-45,3-1-43,0-4-50,2 1-44,0-2-84,0-2-20,3 1-35,-1-4-15,3 2-5,1-4-19,0-1-72,2 0-15,1-4-60,0-1 21,0 0-6,0-3-1,1-1-316,0-3-344</inkml:trace>
          <inkml:trace contextRef="#ctx0" brushRef="#br0" timeOffset="5.59739E6">22669 12423 1256,'8'-14'303,"-2"0"-10,1 2-11,-1 0-8,0-3-22,0 5 18,-1-1-19,0 3-29,2-1 12,0 2 7,1 0 4,-1 2-19,-7 5-40,18-3-20,-18 3-9,19 2-18,-9 3-14,2 2-18,-1-1-11,0 3-33,-1 0 48,0 0-37,-1 2 11,-3 1-24,1-1 22,-2-1-13,-1 0 24,-4-10-24,5 17 24,-5-17-8,1 14 2,-1-14-8,0 12 3,0-12 6,0 0-6,-2 9 2,2-9-5,0 0-10,0 0 3,0 0-9,0 0-14,1-15 40,-1 15-67,6-19 36,-1 6-70,2-2 5,2-1-108,1-4-60,0 2-62,5-4-52,1 1-127,0 2-117,2-2-170,0 1-807,3 1-1136</inkml:trace>
        </inkml:traceGroup>
        <inkml:traceGroup>
          <inkml:annotationXML>
            <emma:emma xmlns:emma="http://www.w3.org/2003/04/emma" version="1.0">
              <emma:interpretation id="{8F8F375A-7EFD-4AAC-918A-356E55487C3F}" emma:medium="tactile" emma:mode="ink">
                <msink:context xmlns:msink="http://schemas.microsoft.com/ink/2010/main" type="inkWord" rotatedBoundingBox="23704,11887 26471,11747 26523,12769 23756,12909"/>
              </emma:interpretation>
              <emma:one-of disjunction-type="recognition" id="oneOf21">
                <emma:interpretation id="interp103" emma:lang="en-IN" emma:confidence="0">
                  <emma:literal>prefin</emma:literal>
                </emma:interpretation>
                <emma:interpretation id="interp104" emma:lang="en-IN" emma:confidence="0">
                  <emma:literal>pre fine</emma:literal>
                </emma:interpretation>
                <emma:interpretation id="interp105" emma:lang="en-IN" emma:confidence="0">
                  <emma:literal>pre fin</emma:literal>
                </emma:interpretation>
                <emma:interpretation id="interp106" emma:lang="en-IN" emma:confidence="0">
                  <emma:literal>pre time</emma:literal>
                </emma:interpretation>
                <emma:interpretation id="interp107" emma:lang="en-IN" emma:confidence="0">
                  <emma:literal>pre Fine</emma:literal>
                </emma:interpretation>
              </emma:one-of>
            </emma:emma>
          </inkml:annotationXML>
          <inkml:trace contextRef="#ctx0" brushRef="#br0" timeOffset="5.59793E6">23721 12218 524,'14'-2'747,"-14"2"-75,0 0-31,9-3-66,-9 3 2,0 0-11,10-4-78,-10 4 11,0 0-94,0 0 23,0 0-25,10 4-24,-10-4 3,5 14-32,-1-3-43,0 5-59,0 6-248,1 1 0,0 8 0,0 2 0,-1 1 0,1 9 0,0-1 0,0-1 0,0 2 0,1-1 0,-3-8 0,1 1 0,2-3 0,-1 0 0,1-3 0,-2-4 0,1-4 0,-1-3 0,0-2 0,-1-2 0,0-2-445,1-2-91,-1-2-111,-3-8-105,6 9-159,-6-9-642,0 0-1193</inkml:trace>
          <inkml:trace contextRef="#ctx0" brushRef="#br0" timeOffset="5.59821E6">23764 12304 801,'0'-15'815,"3"-1"-102,2 5-100,3-1-28,3 1-51,2 2-58,3 1-52,4 4-25,1 0-45,2 4 20,4 2-89,-1 3-13,-2 0-72,0 2 1,1 3-49,-5 1 1,-3 0-43,-2 0 6,-5 2-29,-2-1 38,-3 2-33,-4-2-2,-2 0-9,-3 3-21,-2-3-9,-4 5-23,-3-3-28,-1 0 0,-4-1 0,1 0 0,-2-1 0,0-1 0,1-3 0,-1 2-22,3-4-143,0-1-54,2 1-58,1-2-87,2-3-100,11-1-151,-19 1-103,19-1-189,-10-5-504,10 5-1017</inkml:trace>
          <inkml:trace contextRef="#ctx0" brushRef="#br0" timeOffset="5.59855E6">24162 12280 861,'0'0'884,"11"-7"-126,-11 7-93,14-4-54,-14 4-71,21-2-91,-7 2-51,0 2-50,5 1-3,-1 1-92,0 0-1,3 2-85,2 1 11,-5-1-62,0 3 13,-2-2-78,-2 0 2,-1 1 35,-2 1-59,-2-1-4,-3 0 6,-1 1-14,-1-1-3,-4-8-3,4 13 2,-4-13 2,-4 13-5,4-13-4,-6 12-4,6-12 0,-9 7 20,9-7 7,-10 7 38,10-7-38,-13 2 37,13-2-43,0 0 31,-17-2-41,17 2 24,-7-8-36,7 8 29,-4-11-40,4 11 33,0-15-22,0 15-6,5-18-76,0 9 2,2-3-104,0 0-29,1 2-61,1-2-28,0 0-45,1 3-83,0-1-19,0 0-58,-1 1 8,3 2-83,-4 1-35,-8 6-369,14-10-577</inkml:trace>
          <inkml:trace contextRef="#ctx0" brushRef="#br0" timeOffset="5.59889E6">24560 12276 524,'0'0'508,"8"7"-89,-8-7-50,11 6-30,-11-6-38,16 1-27,-16-1-36,19-1 4,-7-2-14,0 0 3,2-1 19,3-2 2,-1 0-9,1 1-17,-1-2-19,-1-1-22,0 0-2,-1 1-2,-1-2-6,1 0-18,-5 0-4,0 0-41,-1 0 1,-2 1-5,0 1-19,-3-2-17,-3 9-7,4-13-18,-4 13 9,1-10-19,-1 10-9,0 0 5,-8-8-13,8 8-9,-12 2 7,12-2 45,-13 9-21,4-3 54,-1 3-27,2 1 49,0 2-34,1 1 44,-2 0-29,2 2 28,2-1-27,0 1 20,3 0-36,0 1 19,2-3-50,0 3 19,3-4-40,-1 3 23,4-2-37,0-2-4,0 0-4,5 0-3,0-5-32,-2 2-54,4-3 0,0-1-90,1-1-31,-2-2-46,4-1-48,-1-1-40,4-2-73,-2-2-83,2-1-56,1-2-90,0-2-148,4-6-446,-1 1-838</inkml:trace>
          <inkml:trace contextRef="#ctx0" brushRef="#br0" timeOffset="5.59929E6">25130 11968 308,'0'0'791,"0"0"-148,0 0-17,0 0-57,-10 3-78,10-3-33,0 0-74,12 1-31,-12-1-65,16 0 0,-2-1-37,1-1-9,3-1-15,3 1-6,-3-2-20,4-1-18,0-2-19,-1 2-23,-1-1-20,1-1-23,-2-1-14,-5 2-5,1-4 17,-1 4-53,-3-3 22,-2 1-40,0-3 25,-2 4-46,-7 7 26,5-16-34,-5 16 33,0-16-50,0 16 45,-5-14-38,-2 9 3,7 5 0,-16-9 1,16 9 2,-20-3 0,20 3 2,-24 4 1,8 1 5,3 2 4,-2 3 46,1 2-18,0 3 51,1 2-17,0 2 33,2 1-32,1 4 26,1 2-21,0 0 53,1 4-104,2 0-21,2-1 0,-2-1 0,3-3 0,2 0 0,1 0 0,0-3 0,0-2 0,0 1 0,0-3 0,1-2 0,2-1-34,-1-3-235,2 0-16,-2 0-44,-2-12-79,3 18-61,-3-18-113,3 15-79,-3-15-133,0 0-592,1 12-987</inkml:trace>
          <inkml:trace contextRef="#ctx0" brushRef="#br0" timeOffset="5.5996E6">25091 12267 115,'0'0'753,"0"0"-172,0 0-103,0 0-36,8-11-73,-8 11-40,17-9-44,-1 5-23,5-4 0,-1 1-33,2 0-10,7-5-16,1 3-3,1-4-7,-3 3-28,5-2-20,-3 1-28,0 1-26,2 0-32,-3 4 29,-4 0-31,0 0 4,-7 4-23,2 0 12,-5 1-6,-1 2 19,-3 1 4,1 3-3,-6 2 19,-1 0-5,-1 3 25,0 1-34,-1 1-10,-3 1-12,2 0-12,-2 1-4,0 1-10,0-1-2,0-1-1,0 0-6,0-1-4,0-1-18,0-11-30,0 19-14,0-19-51,6 14-19,-6-14-58,10 10-16,-10-10-21,11 6-74,-11-6-49,16 0-46,-16 0-13,16-3-77,-5 0-92,2-4-432,-2-1-603</inkml:trace>
          <inkml:trace contextRef="#ctx0" brushRef="#br0" timeOffset="5.5999E6">25551 12072 787,'-12'4'579,"12"-4"-98,-11 4-48,11-4-56,0 0-38,0 0-36,0 0-37,6 7-32,-6-7-6,19-2-21,-6 0 24,-1-1-24,3-1 35,1-1-6,0 0 35,2-2-9,-3 2-23,2-3-13,-5 1-12,2 1-13,-3-2-21,-2 0-5,-1 1-43,-2-2-2,-2 1-27,-4 8-21,2-13-32,-2 13 8,-2-12-15,2 12-10,-8-9-9,8 9-8,-14-8 2,14 8-13,-16-4-40,16 4-53,-18 0-60,18 0-59,-21 4-89,11 1-62,1 0-137,-3 2-122,3-2-168,0 3-670,0-1-1072</inkml:trace>
          <inkml:trace contextRef="#ctx0" brushRef="#br0" timeOffset="5.60041E6">25917 12243 754,'0'0'848,"11"-4"-108,-11 4-96,16-6-44,-16 6-49,17-6-73,-5 4-47,1-2-72,0 1-1,3 1-79,1 0 7,0 2-96,-3 0 34,4 2-64,0 0 15,-3 3-56,1 0 9,-2 2-57,0-2 19,-4 3-46,-1 1 21,-2-1-41,0 0 24,-5 1-39,-2-9 26,4 16-35,-4-16 37,-1 15-41,1-15-2,-5 14 1,5-14-4,-4 12-15,4-12-21,-8 9-8,8-9 7,-6 7 0,6-7-15,0 0-23,0 0-10,0 0 4,0 0 2,0 0-15,0 0-2,4-13-7,0 6 5,2-3-1,2-2 8,-1-1 13,5-3 17,-3-1 12,1 0 0,2-3 20,-3 3-7,2-1 30,-2 1-11,-2 2 32,-1 3 10,-1 1 43,1 1-16,-3 2 14,2 0-12,-5 8-29,6-8 33,-6 8-2,0 0 12,0 0 25,5 9 2,-5-9 52,0 16-45,0-16 46,0 23-42,0-9 41,0 0-36,0 1 15,2 1-42,0-1-3,2 1-19,-1-1-5,4-2-3,-3-1-7,3 1-1,-1-2-6,3-1-11,1-3-3,-1 0-2,1-2-27,2-1-46,-1 0-52,3-3-71,-3-2-116,0-1-92,3 1-162,-3-2-209,5-2-991,-5-2-1441</inkml:trace>
        </inkml:traceGroup>
        <inkml:traceGroup>
          <inkml:annotationXML>
            <emma:emma xmlns:emma="http://www.w3.org/2003/04/emma" version="1.0">
              <emma:interpretation id="{57532CC5-5924-4F78-B1DC-6A2B669F6330}" emma:medium="tactile" emma:mode="ink">
                <msink:context xmlns:msink="http://schemas.microsoft.com/ink/2010/main" type="inkWord" rotatedBoundingBox="27013,11868 27472,11845 27512,12634 27053,12657"/>
              </emma:interpretation>
              <emma:one-of disjunction-type="recognition" id="oneOf22">
                <emma:interpretation id="interp108" emma:lang="en-IN" emma:confidence="0">
                  <emma:literal>Q</emma:literal>
                </emma:interpretation>
                <emma:interpretation id="interp109" emma:lang="en-IN" emma:confidence="0">
                  <emma:literal>£</emma:literal>
                </emma:interpretation>
                <emma:interpretation id="interp110" emma:lang="en-IN" emma:confidence="0">
                  <emma:literal>D</emma:literal>
                </emma:interpretation>
                <emma:interpretation id="interp111" emma:lang="en-IN" emma:confidence="0">
                  <emma:literal>d</emma:literal>
                </emma:interpretation>
                <emma:interpretation id="interp112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5.60127E6">27099 12141 6,'13'-3'690,"1"1"-151,-1-3-97,5 0-26,-4 1-52,4-3-49,-3 2-40,1-3-31,0 0-3,0 1 8,1-3-1,-3-1-25,3 0 0,-5 2-34,-1 0 26,0-1-14,-3-1 3,0 3-43,-3-2 7,-1 2-23,-4 8-3,0-14-19,-4 4 2,4 10-23,-13-11 15,1 6-23,1 2 6,-2 0-7,-3 6-5,-5-2-3,4 5 11,-4 0-7,-1 3 7,2 3 22,-3 1-29,3 4 35,5-3-30,0 2 9,2 1-43,5-2 12,0 1-33,4-1 21,2-2-39,2 1 18,2-2-29,4 0 26,2 1-35,1-2 32,3-1-40,2-1 24,0-2-34,6 2 29,-4-2-25,2-5 14,0 2-30,0-1 19,0-3-21,-3 0 26,3 0-35,-4-2 33,4 0-31,-5-2 33,3 0-31,-5 0 31,-1-1-34,0 0 41,-3-2-31,0 1 29,-7 6-29,11-12 29,-11 12-29,3-9 38,-3 9-41,-3-9 49,3 9-50,-12-3 39,12 3-41,-19 0 38,1 2-42,2 1 33,-8 5-45,1 0 46,-2 2-37,-2 5 54,0-1-47,1 1 9,1 2 5,2 0 4,0 3 4,2-2 2,5 2 3,4-2 3,-1 0 1,6-1-2,3-1 27,2-3-35,4-1-10,2 0-18,2 0-9,4-1 5,3 0-13,5-1-49,0-2-9,7-2-42,0 0-1,4-1-28,2-4-17,1 2-65,4-6-61,-1 2-60,-1-4-35,0-1-35,-3-3-59,-2 0-123,-1-4-337,-6-2-573</inkml:trace>
          <inkml:trace contextRef="#ctx0" brushRef="#br0" timeOffset="5.6015E6">27400 11928 473,'-18'-18'862,"5"4"-162,1 1-97,1 2-79,3 1-84,0 3 1,8 7-47,-11-2-16,11 2-27,0 0-9,-4 13-25,4-1-15,4 4-6,0 6 4,1 2-40,-1 7-10,5 2-55,-2 6 4,0 3-62,2-1-22,0 1-20,-2 0-18,-1-1-18,0-1-13,0-6-11,-4 0-35,3 0-7,-1-3-90,2 0-80,-1-2-65,-1-4-55,1-1-71,0-2-74,-1-1-115,1-3-101,-1-1-171,4-3-606,-2-2-1046</inkml:trace>
        </inkml:traceGroup>
        <inkml:traceGroup>
          <inkml:annotationXML>
            <emma:emma xmlns:emma="http://www.w3.org/2003/04/emma" version="1.0">
              <emma:interpretation id="{F8FC6E0A-E29C-455F-B9C7-D8CBD0C30176}" emma:medium="tactile" emma:mode="ink">
                <msink:context xmlns:msink="http://schemas.microsoft.com/ink/2010/main" type="inkWord" rotatedBoundingBox="28198,11733 31224,11580 31252,12125 28225,12279"/>
              </emma:interpretation>
              <emma:one-of disjunction-type="recognition" id="oneOf23">
                <emma:interpretation id="interp113" emma:lang="en-IN" emma:confidence="0">
                  <emma:literal>suffix</emma:literal>
                </emma:interpretation>
                <emma:interpretation id="interp114" emma:lang="en-IN" emma:confidence="0">
                  <emma:literal>Su fix</emma:literal>
                </emma:interpretation>
                <emma:interpretation id="interp115" emma:lang="en-IN" emma:confidence="0">
                  <emma:literal>suit fix</emma:literal>
                </emma:interpretation>
                <emma:interpretation id="interp116" emma:lang="en-IN" emma:confidence="0">
                  <emma:literal>Sue fix</emma:literal>
                </emma:interpretation>
                <emma:interpretation id="interp117" emma:lang="en-IN" emma:confidence="0">
                  <emma:literal>suit Fix</emma:literal>
                </emma:interpretation>
              </emma:one-of>
            </emma:emma>
          </inkml:annotationXML>
          <inkml:trace contextRef="#ctx0" brushRef="#br0" timeOffset="5.60208E6">28507 12005 865,'0'0'693,"3"-12"-109,-3 12-21,1-14-55,-1 14-66,-1-14-28,1 14-46,-5-10-40,5 10-19,-12-11-11,2 9-57,-1-1-11,0 1-35,-3 2-11,-1 0-32,-2 2-5,-3 2-26,5 0-14,-6 3-18,2 0-16,0 1-14,1 1-12,4-1-4,2 0-24,0 1 6,1-1-10,5 0 4,-2 1-4,4 0-1,4-9-3,-1 14-4,1-14 2,8 17-5,1-9-4,0 1-13,1-1-15,4 0-6,0 1 3,3 0-13,1 1 0,-1-1 0,1 1-4,0-3 16,1 4 4,-3-2-2,0-2-3,-2 0 20,0-1-16,-2 0 21,-3-1-8,1 0 17,-2 0-16,-8-5 28,7 10-10,-7-10 29,0 0-1,-3 12 12,3-12-10,-12 9-1,12-9-3,-20 5-4,8-2-4,-4 1-3,1-3-15,-2 1 3,-3 0 2,3-1 3,-4 0-18,3 0-11,0 1-37,3-2-64,-3 0-74,5 0-45,13 0-90,-25 0-107,25 0-65,-17-2-77,17 2-161,-10-2-461,10 2-810</inkml:trace>
          <inkml:trace contextRef="#ctx0" brushRef="#br0" timeOffset="5.60253E6">28705 12089 619,'9'-4'816,"-9"4"-126,12-10-89,-12 10-86,0 0-72,10-7-27,-10 7-61,0 0-19,0 0-57,-6 9-22,6-9-46,-7 10-10,7-10-37,-9 15-25,5-6-23,0-1-19,2 2-23,2-10-19,-5 18-3,5-18-10,0 15-9,0-15-5,4 15-3,-4-15-6,5 12-1,3-6-2,-8-6-10,14 9-10,-14-9-22,20 4-22,-20-4-20,23 0-13,-10-2-27,1 0 25,0-1-10,1-2-8,-2-2 31,1 1-1,-1-2 18,-1-2 2,0-1 25,-4 0-15,2-1 29,-1 0 0,-3 2 40,1-2 1,-3 0 51,1 3-2,-5 9 51,6-16-11,-6 16 18,4-12-36,-4 12 18,0 0-19,0 0 12,0 0 5,0 0-9,0 0-6,-10 6-3,10-6 17,-4 14-50,4-14 23,-4 14-49,4-14 25,0 15-49,0-15 24,1 17-34,-1-17 34,6 16-41,-2-8 15,2 0-75,0-3-50,2 2-39,0-3-11,3 1-29,-2-1-58,1-3-16,3 2-55,0-1-82,1-1-44,-1-1-41,1-1-54,-1-1-128,4-5-441,-3 1-725</inkml:trace>
          <inkml:trace contextRef="#ctx0" brushRef="#br0" timeOffset="5.60294E6">29209 11880 119,'-9'-8'838,"9"8"-148,0 0-106,0 0-34,-7-5-58,7 5-38,0 0-46,0 0-62,11-2-54,-11 2-29,16-2-26,-4 1-31,2 1-15,5-2 0,0 0-41,1-1-3,2-2-11,0 1-11,1-2-41,-6 2 1,2-2-23,-4-1 3,2 0-19,-3 0 21,-1-2-24,-2 1-3,-2-2-23,0 0 5,-4 1-9,-1 0 7,-1-2-13,-3 11 9,1-18-12,-1 18 4,-5-15-3,0 6 11,5 9 5,-12-11 5,12 11 10,-15-6-15,15 6 9,-19 3 22,10 0 21,0 5-8,-3-1 26,2 6 13,0 2-3,0 3 10,1 2 6,1 2 2,0 1-5,3 4-43,1-3-71,2 2 0,2 2 0,0-5 0,1 5 0,2-2 0,-1-2 0,3 0 0,0 1 0,2-4 0,-2-2 0,0-2 0,0-2 0,-1 0 0,2-3-18,-1-2-196,1-1-68,-1 0-41,-5-9-70,7 13-43,-7-13-92,7 7-66,-7-7-70,0 0-162,0 0-408,0 0-844</inkml:trace>
          <inkml:trace contextRef="#ctx0" brushRef="#br0" timeOffset="5.60313E6">29163 12032 592,'-10'-4'819,"10"4"-160,-14-3-96,14 3-52,0 0-40,-12-3-28,12 3-83,0 0-48,10-3-65,-10 3-30,21-2-41,-5 0-33,5 0-25,-1 1-28,7-1-16,1 0-22,2-2-48,-1 1-58,-1-1-42,5 0-51,2-2-49,-2 1-64,3-1-88,-4 1-33,0-2-52,-3 0-108,-3 1-518,-3-1-676</inkml:trace>
          <inkml:trace contextRef="#ctx0" brushRef="#br0" timeOffset="5.60353E6">29792 11832 638,'0'0'673,"0"0"-96,0 0-28,0 0-86,0 0-23,0 0-72,14-3-14,-14 3-26,16-6-43,-3 5-28,-1-3-16,4 0-13,1 0-23,2-1-17,3-3-19,-3 1-16,2 0-22,0 0-14,-2-1-30,0-1-3,-3 0-26,-1 1-9,-3-1-7,-1-2-7,-3 1 5,-3 2-23,-1-2 8,-4 10-16,1-16 10,-1 16-24,-7-14 19,2 6-18,-1 2 17,-3 0-20,9 6 17,-18-4-11,18 4 17,-22 2-4,12 0 30,-1 2 14,-1 5 12,2 1 25,-4 4 1,4 2 10,-3 2-1,4 2 15,-1 4-11,-2 2-6,3 1-14,0 1-13,2 0-13,-1 0-9,2-3-12,2-2-6,0 4-9,1-4-2,1 0 9,0-3-32,2-1 0,0 1 0,2-3 0,-2-1-51,1-3-77,0-1-47,1 0-40,-2-12-59,3 19-34,-3-19-75,3 12-84,-3-12-95,4 10-47,-4-10-82,0 0-685,5 8-975</inkml:trace>
          <inkml:trace contextRef="#ctx0" brushRef="#br0" timeOffset="5.60388E6">29688 12082 901,'0'0'701,"0"0"-131,-9-5-79,9 5-48,0 0-61,8-5-43,1 1-64,3 2-15,4-1-53,4 0-18,6-2-1,6 1-12,4-1-12,1-2-18,7 0-19,2-3-16,0 3-23,-1-3-23,1 1-10,-4-3-4,1 4-13,-3-4-11,-8 3-7,-1 1 1,-6 0-2,-4 2-1,-2 1 1,-5 0 8,1 0 1,-4 3 0,0-1-4,-11 3 0,0 0 8,14 0 2,-14 0 7,0 0-2,0 0-3,0 15-6,0-15 13,-2 16-4,-1-6 5,2 0 12,-2 2-30,2-1 12,0 1-23,-1 0 13,2-12-9,2 23-4,-2-23-15,2 20 10,1-10-15,1-2 14,2 0-53,-1 0-6,3-2-46,-2 1-8,3-2-83,0 0-32,4-2-80,-3 0-41,-10-3-51,23 5-47,-10-6-47,-13 1-170,26-4-426,-14 1-700</inkml:trace>
          <inkml:trace contextRef="#ctx0" brushRef="#br0" timeOffset="5.6042E6">30454 11830 677,'-19'1'811,"4"0"-105,2 1-146,1 0-72,12-2-72,-17 4-56,17-4-57,-13 4-59,13-4-41,0 0-41,0 0-13,0 0-16,9 10-1,-9-10 12,14 1 10,-14-1 16,21-1-7,-21 1 2,22-3 2,-9 1-17,-1 0-1,1-2-9,-3 1-7,0-1-12,0-1-29,-1 0 2,-1-2-22,0 2-7,-8 5-22,7-16-4,-7 16-15,2-11 0,-2 11-11,-4-12-5,4 12-3,-9-10 4,9 10-6,-13-10 3,13 10-4,-16-4-23,16 4-62,-17 0-51,17 0-46,-19 3-42,10 1-39,9-4-38,-17 7-81,17-7-73,-11 11-33,11-11-25,-5 12-100,5-12-605,1 12-825</inkml:trace>
          <inkml:trace contextRef="#ctx0" brushRef="#br0" timeOffset="5.60445E6">30666 11837 679,'0'0'777,"0"0"-97,11-7-57,-11 7-56,10-4-16,-10 4-38,16 0-67,-16 0-44,21 2-51,-5 0-44,0 1-37,2 1-37,3 3-30,2 0-25,1 2-12,3-1-26,0 3-33,-2-1-20,-3-2-15,1 1-13,0 1-15,-2-1-13,4 3-20,0-1-49,2 1-81,0 0-88,-4-3-62,-4 0-56,3-3-86,-4-2-99,-4 1-85,1 1-120,-3-4-654,-2 1-969</inkml:trace>
          <inkml:trace contextRef="#ctx0" brushRef="#br0" timeOffset="5.60469E6">31200 11800 430,'-4'-11'919,"4"11"-116,-8-16-105,8 16-45,-4-12-54,4 12-75,-5-7-41,5 7-12,0 0-14,0 0-48,-15 1-42,7 5-35,1 4-26,-2-1-36,-4 5-31,0 4-50,-5 1-147,2 3-42,-5 0 0,0 3 0,-3 0 0,0-2 0,0 2 0,2-5 0,2-1-105,-3 1-262,0-2-59,1 0-98,1-1-156,0-1-155,2-2-827,2 0-1329</inkml:trace>
        </inkml:traceGroup>
      </inkml:traceGroup>
    </inkml:traceGroup>
    <inkml:traceGroup>
      <inkml:annotationXML>
        <emma:emma xmlns:emma="http://www.w3.org/2003/04/emma" version="1.0">
          <emma:interpretation id="{3A97DA9D-3A72-4504-AA6E-03D60B891F2A}" emma:medium="tactile" emma:mode="ink">
            <msink:context xmlns:msink="http://schemas.microsoft.com/ink/2010/main" type="paragraph" rotatedBoundingBox="16827,13858 30506,13551 30556,15759 16876,16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03867B-62B6-4764-9F1D-8BF91047C7A8}" emma:medium="tactile" emma:mode="ink">
              <msink:context xmlns:msink="http://schemas.microsoft.com/ink/2010/main" type="inkBullet" rotatedBoundingBox="16829,13970 17669,13951 17684,14602 16844,14620"/>
            </emma:interpretation>
            <emma:one-of disjunction-type="recognition" id="oneOf24">
              <emma:interpretation id="interp118" emma:lang="en-IN" emma:confidence="0">
                <emma:literal>→</emma:literal>
              </emma:interpretation>
            </emma:one-of>
          </emma:emma>
        </inkml:annotationXML>
        <inkml:trace contextRef="#ctx0" brushRef="#br0" timeOffset="5.70104E6">16851 14253 234,'0'0'523,"0"0"-71,0 0-53,0 0-3,0 0-6,0 0-40,0 0 7,0 0-24,-5-8 22,5 8-16,0 0-2,0 0-16,0 0-13,-10-2-24,10 2 19,0 0-51,0 0 13,0 0-48,0 0 10,0 0 20,0 0-21,0 0-27,11-3-19,-11 3-28,22-1-16,-9 0-8,5-2-27,0 1-12,3 1 1,4-2-89,1 1-1,1 1 0,-1-1 0,2 2 0,-1-3 0,-2 1 0,1-1 0,-1 3 0,-4-2 0,1 0 0,-1 1 0,-3-1 0,2 0 0,-5 1 0,-1 0 0,-14 1 0,24-1 0,-12-1-166,-12 2-67,17-1-32,-17 1-33,15-3-47,-15 3-22,12-3-51,-12 3-57,0 0-37,12-2-4,-12 2-30,0 0-25,6-10-64,-6 10-259,0 0-455</inkml:trace>
        <inkml:trace contextRef="#ctx0" brushRef="#br0" timeOffset="5.70135E6">17342 14050 248,'-5'-8'658,"0"0"-74,5 8-36,-9-12-59,9 12-14,-8-13-37,8 13-31,-6-10-18,6 10-36,-4-12-31,4 12-23,-4-9-19,4 9-18,0 0-17,3-12-7,-3 12 6,7-5-28,-7 5-13,16-2 10,-5 3-12,3 0-37,0 1-22,4 3-19,-1 2-14,2 0-17,-1 2-17,1 1-13,0 2-4,3 3-4,1 1-54,0 1 0,0 1 0,-3 0 0,1 0 0,-2 0 0,-5-1 0,-1-1 0,-3 1 0,-4-2 0,-2 1 0,-2-1 0,-4 2 0,0 1 0,-5 0 0,-2 1 0,-2 0 0,-3 1 0,-3 2 0,-1 0 0,-4-2 0,-2 4 0,3-3 0,0-2 0,-2 0 0,3-1 0,0 0-373,3-1-130,2-2-92,1 0-135,4-1-138,2-2-753,1 1-1279</inkml:trace>
      </inkml:traceGroup>
      <inkml:traceGroup>
        <inkml:annotationXML>
          <emma:emma xmlns:emma="http://www.w3.org/2003/04/emma" version="1.0">
            <emma:interpretation id="{B3545531-4B7A-4F9E-B869-DA4D92FB56EE}" emma:medium="tactile" emma:mode="ink">
              <msink:context xmlns:msink="http://schemas.microsoft.com/ink/2010/main" type="line" rotatedBoundingBox="18296,13825 30506,13551 30519,14125 18309,14400"/>
            </emma:interpretation>
          </emma:emma>
        </inkml:annotationXML>
        <inkml:traceGroup>
          <inkml:annotationXML>
            <emma:emma xmlns:emma="http://www.w3.org/2003/04/emma" version="1.0">
              <emma:interpretation id="{5D675EA7-102F-49C5-8EB9-DE9D6B39221F}" emma:medium="tactile" emma:mode="ink">
                <msink:context xmlns:msink="http://schemas.microsoft.com/ink/2010/main" type="inkWord" rotatedBoundingBox="18296,13825 19564,13796 19576,14295 18308,14323"/>
              </emma:interpretation>
              <emma:one-of disjunction-type="recognition" id="oneOf25">
                <emma:interpretation id="interp119" emma:lang="en-IN" emma:confidence="0">
                  <emma:literal>late</emma:literal>
                </emma:interpretation>
                <emma:interpretation id="interp120" emma:lang="en-IN" emma:confidence="0">
                  <emma:literal>tale</emma:literal>
                </emma:interpretation>
                <emma:interpretation id="interp121" emma:lang="en-IN" emma:confidence="0">
                  <emma:literal>Late</emma:literal>
                </emma:interpretation>
                <emma:interpretation id="interp122" emma:lang="en-IN" emma:confidence="0">
                  <emma:literal>hate</emma:literal>
                </emma:interpretation>
                <emma:interpretation id="interp123" emma:lang="en-IN" emma:confidence="0">
                  <emma:literal>Lale</emma:literal>
                </emma:interpretation>
              </emma:one-of>
            </emma:emma>
          </inkml:annotationXML>
          <inkml:trace contextRef="#ctx0" brushRef="#br0" timeOffset="5.70188E6">18328 14013 85,'-4'-9'979,"1"1"-150,3 8-121,-7-12-72,7 12-39,-5-11-51,5 11-77,-4-10-52,4 10-70,0 0-41,-5-8 4,5 8-37,0 0-19,0 0-4,0 12-13,0-12-33,3 17 1,-1-5-22,0 1-16,0 3-10,1 1-125,-1-2-32,1 3 0,2-2 0,-3 1 0,1 1 0,1-2 0,-1 1 0,0 0 0,0-1 0,1-1 0,0 0 0,1-1 0,-2-1-177,3 0-118,-1-3-63,0 0-15,1-3-49,3 0-45,-1-2-34,0-1-9,2 0 16,-10-4-33,19 2 30,-6-4-35,-13 2-6,22-5-254,-10-2-315</inkml:trace>
          <inkml:trace contextRef="#ctx0" brushRef="#br0" timeOffset="5.70224E6">18571 14221 1155,'9'-14'267,"-1"1"32,1-1-2,-3 3 23,1 0 16,-2 3 7,0-1 20,1 2-21,-6 7-39,6-12-45,-6 12-23,0 0-7,6-9 10,-6 9-14,0 0-13,0 0-6,-6 9-14,6-9-11,-10 12-10,4-4-8,0 1-20,-3 0-27,-2 2-11,1 1-30,1-2-7,-2 1-16,0-1-9,1 2-14,-1-2 4,1-1-14,1 0 4,-2 1-10,5-4 5,-2-1 11,8-5-18,-10 12-11,10-12-2,-9 5-24,9-5 5,0 0-16,0 0 17,0 0-11,0 0 9,-6-6-15,6 6 1,5-14 4,0 9 1,1-4 7,2 0 5,0 1 5,2-1 2,1 1 1,2 0 2,1 1 3,0 0 2,3 0 1,0 5 1,2-2 9,0 0-5,0 3 1,1 0 3,1 1-1,-2 0 2,0 1-5,1 2 0,-3-1 0,2 1 1,-3 0-3,2-1-4,-3 2-21,-2 0-44,0-2-39,-3 2-38,3-1-37,-13-3-40,19 4-44,-19-4-59,16 4-30,-16-4-22,16 2-49,-16-2-55,12 1-85,-12-1-408,12-1-568</inkml:trace>
          <inkml:trace contextRef="#ctx0" brushRef="#br0" timeOffset="5.7025E6">18994 13983 583,'-2'-20'632,"2"3"-56,-2 1-14,1-2-73,-1 4-10,2 2-40,-2-2 2,2 2-48,0 12-10,-1-21-62,1 21-18,-1-14-54,1 14 7,0 0-2,1-15-2,-1 15-22,0 0 16,0 0-23,0 0 11,8 12-17,-6-1-5,1 0-2,-2 2-203,2 3-7,-2 1 0,0 2 0,0 1 0,1 0 0,-1 1 0,0-2 0,1 1 0,-2-1 0,1 0 0,-1 0 0,1-1 0,-1-1 0,0-1 0,1-1 0,-1-1 0,2-2 0,-2 0-409,1 1-67,0-3-61,-1-10-99,3 18-99,-3-18-125,2 15-581,-2-15-1055</inkml:trace>
          <inkml:trace contextRef="#ctx0" brushRef="#br0" timeOffset="5.70291E6">19132 14245 297,'0'0'849,"9"-4"-131,-9 4-106,14-8-46,-6 4-67,3 0-61,1-3-59,1 3-41,1-4-36,-1 2-39,2-1-40,-2-1-29,2 1-24,-2 0-19,-1 0-19,0-2-9,0 3-28,0-2-21,-3 1-6,2-1-20,-3 1-3,0-2-8,-3 2 1,2-2-10,-4 1 7,-3 8-23,7-14-1,-7 14-7,1-13 0,-1 13-3,-3-12 0,3 12-3,-10-5 0,10 5 2,-11-2 2,11 2-13,-18 3 9,9 1 1,0 0-2,-1 2 5,0 2 5,-1 2 13,1-1 17,1 1 8,1 1 14,1 0 8,1 1 42,0 0-15,4-1-4,0 1-13,2 0-2,0-12-17,2 20 5,2-9-22,0-1-3,2 0-12,0-1-3,3-1-5,1 0 6,3-1-16,0 2 3,2-4-10,2 0-48,1 0-48,2-1-64,-1-1-49,3-1-95,4 1-54,-1-1-125,-3-2-128,2 0-133,3 0-755,-1-2-1128</inkml:trace>
        </inkml:traceGroup>
        <inkml:traceGroup>
          <inkml:annotationXML>
            <emma:emma xmlns:emma="http://www.w3.org/2003/04/emma" version="1.0">
              <emma:interpretation id="{D9216339-5BE3-475C-BDA2-4DA1EE9A77BC}" emma:medium="tactile" emma:mode="ink">
                <msink:context xmlns:msink="http://schemas.microsoft.com/ink/2010/main" type="inkWord" rotatedBoundingBox="20567,13802 21516,13781 21525,14223 20577,14245"/>
              </emma:interpretation>
              <emma:one-of disjunction-type="recognition" id="oneOf26">
                <emma:interpretation id="interp124" emma:lang="en-IN" emma:confidence="0">
                  <emma:literal>do</emma:literal>
                </emma:interpretation>
                <emma:interpretation id="interp125" emma:lang="en-IN" emma:confidence="0">
                  <emma:literal>clo</emma:literal>
                </emma:interpretation>
                <emma:interpretation id="interp126" emma:lang="en-IN" emma:confidence="0">
                  <emma:literal>d0</emma:literal>
                </emma:interpretation>
                <emma:interpretation id="interp127" emma:lang="en-IN" emma:confidence="0">
                  <emma:literal>du</emma:literal>
                </emma:interpretation>
                <emma:interpretation id="interp128" emma:lang="en-IN" emma:confidence="0">
                  <emma:literal>olo</emma:literal>
                </emma:interpretation>
              </emma:one-of>
            </emma:emma>
          </inkml:annotationXML>
          <inkml:trace contextRef="#ctx0" brushRef="#br0" timeOffset="5.70368E6">20869 14069 171,'0'0'774,"5"-8"-149,-5 8-39,4-8-63,-4 8-27,2-10-63,-2 10-55,0 0-46,-1-11-61,1 11-33,-5-11-13,5 11-21,-13-7-20,13 7-26,-18-6-18,18 6-6,-24-2-9,10 2-4,-3 3-10,-1 1-14,3 1-18,-5 2-10,1 1-11,0 3 4,2 0-7,0-1-5,0 4 3,3-2-12,0 1-3,4-1-2,1 0-7,0 0 12,4-1-21,0 1 11,2-3-17,2 2 9,1-11-11,4 18 9,0-8-15,2-3 1,3-1 6,0-1-40,3 1-42,0-2-32,4-2-21,-1 0-19,-1-2-5,5-2-42,-2 0-3,3-2-3,-1 0-6,1-3-20,1-1 3,0 1-21,-3-5 20,1 2 3,-1-4 9,0 1 7,-2-2-8,-3-2 22,2-1 35,-3-1 27,-2 1 24,1-2 24,-4-1 17,1-2 35,-3 1 23,-1 0 49,1-2 20,-3 6 30,-2-3 29,0 3-4,0 0 52,-1 2 6,1 3 7,-1 1-33,-2 0-11,1 3-33,2 9 18,-5-11-16,5 11 32,0 0-12,0 0 24,-11 5-30,11-5 36,-5 18-23,4-6 0,-2 2 3,2 4-1,-1 1-15,0 0-8,2 2-12,0 1-20,0 0-13,4 2-13,-3-1-13,0 0 2,2-2-23,0-2 43,-1-1-100,2-1-47,0 1-75,1-2-62,0-2-54,3 0-67,-1-1-82,2-3-68,2-2-72,-1 0-103,-1-1-551,3-4-818</inkml:trace>
          <inkml:trace contextRef="#ctx0" brushRef="#br0" timeOffset="5.70402E6">21284 14055 533,'0'0'632,"0"0"-85,-9-5-36,9 5-79,-9 5-5,9-5-44,-14 10-35,8 0-32,-1-3-36,0 2-38,2 3-27,-1-3-31,3 1-35,0 1-13,0 0-26,3-11-14,0 19-20,3-10-14,1 2-3,1-5-3,1 0-17,5 1-7,-2 0-7,1-2-5,4-3 1,-1 1-25,2-1 18,-1-2 2,5 0-5,-2-2 0,2-1-3,0 1 9,-2-3 32,-1 0 0,0-2 16,-1 0 15,-1 0-6,-1-4-3,-3 1-2,-1-1 20,0 0 0,-3 0-19,-1 2 13,-2-3-21,-3 12-3,0-17-10,-4 8-11,-1 2 4,-1-2-22,-5 4 0,0-2-6,-3 1 3,1 2-14,-2 0 6,2 2-55,0-1-38,-1 2-94,1 1-71,-1 0-79,3 1-128,-2 2-126,3 1-181,1 0-648,9-4-1016</inkml:trace>
        </inkml:traceGroup>
        <inkml:traceGroup>
          <inkml:annotationXML>
            <emma:emma xmlns:emma="http://www.w3.org/2003/04/emma" version="1.0">
              <emma:interpretation id="{5002A36F-A835-4C54-A192-05AB5EB425B9}" emma:medium="tactile" emma:mode="ink">
                <msink:context xmlns:msink="http://schemas.microsoft.com/ink/2010/main" type="inkWord" rotatedBoundingBox="22261,13806 23559,13777 23569,14207 22271,14236"/>
              </emma:interpretation>
              <emma:one-of disjunction-type="recognition" id="oneOf27">
                <emma:interpretation id="interp129" emma:lang="en-IN" emma:confidence="0">
                  <emma:literal>not</emma:literal>
                </emma:interpretation>
                <emma:interpretation id="interp130" emma:lang="en-IN" emma:confidence="0">
                  <emma:literal>nut</emma:literal>
                </emma:interpretation>
                <emma:interpretation id="interp131" emma:lang="en-IN" emma:confidence="0">
                  <emma:literal>hot</emma:literal>
                </emma:interpretation>
                <emma:interpretation id="interp132" emma:lang="en-IN" emma:confidence="0">
                  <emma:literal>snot</emma:literal>
                </emma:interpretation>
                <emma:interpretation id="interp133" emma:lang="en-IN" emma:confidence="0">
                  <emma:literal>Snot</emma:literal>
                </emma:interpretation>
              </emma:one-of>
            </emma:emma>
          </inkml:annotationXML>
          <inkml:trace contextRef="#ctx0" brushRef="#br0" timeOffset="5.70459E6">22326 14033 442,'0'0'749,"-16"-6"-98,16 6-62,-11-6-40,11 6-58,-12-5-54,12 5-56,-9-3-74,9 3-57,0 0-8,0 0-4,-10 5-17,10-5-9,-1 12-20,1-12-7,1 17-30,0-7-22,2 1-8,-1 0-12,1 1-28,-1 1-8,1-1-12,0-1-17,-1 1 2,1-1-16,-1-1-8,-2-10-4,5 20-1,-5-20-9,3 15 8,-3-15-4,1 14-1,-1-14-6,1 10 2,-1-10-4,0 0 8,0 12-6,0-12 9,0 0-8,0 0-4,0 0-6,0 0 3,0 0-3,0 0 17,-10-7-18,10 7 0,0-17-5,3 5-1,1 1 3,-1-3 6,3-1 0,1 0-13,2 0 4,4-2 1,-1 3 5,1 1-13,0 1 18,1 2-9,0 4 2,2 0-5,-2 2 12,-1 3 23,2 1-42,-2 1 19,2 3 9,-2 3 10,1 0-6,-4 1-2,0 2-1,-1 1-5,-1-1-1,-2 2-1,0-2-2,-3 1 0,2 0 2,-2-1-54,-1 0-75,-2-10-56,3 19-75,-3-19-56,3 14-78,-3-14-72,3 14-49,-3-14-36,6 11-106,-6-11-573,6 7-831</inkml:trace>
          <inkml:trace contextRef="#ctx0" brushRef="#br0" timeOffset="5.70497E6">22860 14059 424,'0'0'650,"5"-11"-111,-5 11-43,0 0-43,0 0-24,0 0-55,0 0-15,-8 7-35,8-7-38,-8 11-33,8-11-38,-10 16-9,6-7-36,1 0-26,-1 1-18,0 0-21,1-1-12,3-9-26,-2 19-9,2-19-6,-2 15-1,2-15-2,4 13-7,-4-13-10,9 12-1,-9-12-10,14 7-3,-5-2-4,1-3 2,-10-2-2,23 3-6,-10-3-1,1-1 2,0-2-3,2 0 1,-1-1-5,0-1 5,-1 0 4,2-2 0,-3 0 10,0-3 9,-1 1-5,-2-1 16,0-1 4,-2 0-8,-1-1 12,-4 1 4,1 1-18,-2 0-1,-2 10-7,-3-19-1,-1 10-5,4 9-4,-10-14-4,2 8-2,-1 2-3,-1 1 7,1-2-15,9 5-3,-20-3-15,20 3-67,-22 0-64,22 0-76,-18 3-72,18-3-79,-14 5-65,14-5-59,-10 4-68,10-4-704,0 0-880</inkml:trace>
          <inkml:trace contextRef="#ctx0" brushRef="#br0" timeOffset="5.70531E6">23208 13909 163,'7'-13'812,"-1"1"-134,1-1-33,-1 1-80,2 2-43,-3-2-65,0 2-18,-1 1-66,1 1-21,-5 8-52,6-14-21,-6 14-67,8-12-22,-8 12-47,0 0 7,0 0-16,0 0 13,0 0-8,5 10 0,-5-10 3,-3 22-7,2-9 4,0 4-8,-2 2-1,2-1-9,0 0-14,-3 2-19,3 0-16,-1-1-3,0 0-5,1 1-13,-1-1-6,2-2-4,0 2-24,2-2-17,0 0 0,1-2 0,2-1 0,0 1 0,1-2 0,2-2 0,2 1 0,-1-3 0,3-1 0,2 1-37,-2-3-78,4-2-37,-2 1-38,2-5 7,0 2-53,-1-2-13,2-2-51,1-1-20,-3-1-22,2-3-62,-2 2-25,-1-2-34,0-5-76,-1 3-83,0-4-509,-4-2-747</inkml:trace>
          <inkml:trace contextRef="#ctx0" brushRef="#br0" timeOffset="5.70549E6">23169 13984 630,'-16'3'704,"4"-1"-148,12-2-63,-14 5-79,14-5-36,0 0-89,0 0-38,0 0-68,10 5-16,4-5-55,1 0-21,6-2-61,4 0-54,3-1-62,2 0-62,5 1-99,4-2-135,-1 0-208,8-2-297,0-1-446</inkml:trace>
        </inkml:traceGroup>
        <inkml:traceGroup>
          <inkml:annotationXML>
            <emma:emma xmlns:emma="http://www.w3.org/2003/04/emma" version="1.0">
              <emma:interpretation id="{E1E67C1C-94F0-4772-8548-00F3EDD8062A}" emma:medium="tactile" emma:mode="ink">
                <msink:context xmlns:msink="http://schemas.microsoft.com/ink/2010/main" type="inkWord" rotatedBoundingBox="24621,13764 26499,13722 26510,14216 24633,14258"/>
              </emma:interpretation>
              <emma:one-of disjunction-type="recognition" id="oneOf28">
                <emma:interpretation id="interp134" emma:lang="en-IN" emma:confidence="0">
                  <emma:literal>need</emma:literal>
                </emma:interpretation>
                <emma:interpretation id="interp135" emma:lang="en-IN" emma:confidence="0">
                  <emma:literal>nerd</emma:literal>
                </emma:interpretation>
                <emma:interpretation id="interp136" emma:lang="en-IN" emma:confidence="0">
                  <emma:literal>ned</emma:literal>
                </emma:interpretation>
                <emma:interpretation id="interp137" emma:lang="en-IN" emma:confidence="0">
                  <emma:literal>neod</emma:literal>
                </emma:interpretation>
              </emma:one-of>
            </emma:emma>
          </inkml:annotationXML>
          <inkml:trace contextRef="#ctx0" brushRef="#br0" timeOffset="5.70615E6">24674 14044 673,'0'0'752,"-14"-6"-103,14 6-34,-10-5-65,10 5-53,-9-5-70,9 5-77,0 0-56,0 0-13,0 0-8,-13 5-24,13-5-26,0 0-44,1 17-15,-1-17-9,8 18-22,-5-7-4,0 0-25,1-2-11,-1 2-16,1-1-14,0 2-12,-1-2-15,1-1-10,-1 2 1,1-3-9,-2 2 2,-2-10-12,4 14 24,-4-14-30,4 12 5,-4-12-6,3 10 8,-3-10 13,0 0-13,3 11-6,-3-11 2,0 0-5,0 0 2,0 0-8,0 0 7,0 0-11,0 0 8,0 0-4,-2-13 8,2 13-5,2-17 3,0 5-9,1-1 5,4-1-4,-1-2 9,3 0-11,2 0 10,2 0-9,-1 1 12,3 1-8,1 3 7,0 0 6,1 3-10,-3 3-6,1 1-4,0 2 10,0 3 16,1 1 26,2 4 18,-5 0 4,0 2-11,-1 1 9,-1 1 11,-4 1-23,2 1-9,-4-1-2,1 0-10,-4 0 8,1 0-22,-3-11 2,1 21-7,-1-21 2,-1 21-34,1-21-50,-2 17-54,2-17-82,-1 14-56,1-14-57,0 12-54,0-12-93,1 11-69,-1-11-47,5 9-151,-5-9-521,9 5-866</inkml:trace>
          <inkml:trace contextRef="#ctx0" brushRef="#br0" timeOffset="5.70654E6">25202 14115 477,'0'0'803,"0"0"-130,10-7-31,-10 7-88,13-3-71,-13 3-43,20-5-60,-7 2-46,4-1-50,-2 0-42,5-2-39,0 2-37,1-2-30,1-2-27,-3 2-21,4 0-14,-5-1-18,0-2 2,-2 4-23,-3-3-8,0 0-3,-3 2-8,2 0-5,-7-1-5,-5 7-4,8-10-2,-8 10 0,0 0-2,2-10 1,-2 10-4,0 0 4,-15-2 1,15 2-3,-19 3 1,11 1 3,-6 1 3,3 2 5,-1 1 21,-1 0 19,0 3 20,3 0 31,-3-1 13,3 2-5,4-2 8,-2 2 0,3-2-31,1 0-3,2 1-11,2-11-9,1 15-22,4-5-11,-2-2-3,3 0 1,1-2-14,4-1-36,-2 2-48,0-3-61,2-1-44,1 1-43,2-1-29,-1-3-44,0 3-57,2-3-47,-2-3-45,2 1 3,0-1-27,1-2-22,-1 1-52,-1-2-456,-3 0-592</inkml:trace>
          <inkml:trace contextRef="#ctx0" brushRef="#br0" timeOffset="5.70736E6">25653 14108 537,'0'0'555,"0"0"-73,0 0-47,0 0-43,9-4-74,-9 4-34,12-4-53,-12 4-13,16-4-40,-5 1 24,0 0-11,5-1 28,0-1-49,2 0-8,-1 1-42,0-2 11,-2 1 9,1 0-9,-1-1-26,-1 2-13,-1-3-12,-3 1-4,-1 0-6,-1 1 0,-1-1-7,-7 6-8,9-11-4,-9 11-12,5-8-3,-5 8-10,0 0-1,-5-10-4,5 10 8,0 0-6,-15-3 10,15 3 17,-13 3-3,13-3 30,-17 9 1,8-3 1,1 0-2,-4 2-5,5 0-11,-1 1-12,0 1-9,1 0-7,1-1-6,4 2-7,-3-2-2,3 0-12,2-9-43,-2 20-43,2-20-47,5 18-23,1-8-13,1 0-19,6-1-36,1-1-84,6 2-33,0-1-16,2 0-2,3-2-12,1-1 1,1 1-1,2-5-4,0 3-40,0-2 26,2-3-1,-1 0 133,1 0 54,-2-3 176,1-2 111,1 0 57,-1-2 49,-1-3-1,-1-1 20,-3-1 4,0-1 12,-5 1-2,-4-1 21,2 0 20,-5 1-27,-3 1-1,-2 0-29,-3 1 10,-1 2-49,-4 8 9,2-14-10,-2 14 14,-9-11 19,9 11-3,-16-9-10,5 8 4,-1 0-7,-3 1-1,-2 1-19,-1 1-17,1 2-17,-2 1-4,0 2-17,0 1-14,0 1-2,1-1-19,1 2-21,3-2-15,3 2-8,0-1-9,1 0 1,4 2-7,-1-3-2,7-8-4,-4 17-2,4-17-13,2 15-31,-2-15-19,5 14-40,-5-14-20,13 11-21,-2-5-24,-2-3-14,2 1-22,1-1-17,1-1-16,3-2-21,-3 0 18,3 0-9,-1-2-7,0 0-2,2-1 5,-3-2-3,1-2 14,-1-1 22,-3-1 36,2-5 17,1-1 30,-3-2 28,-1 0 22,0-3 12,-3-2 25,0-2 21,2-3 45,-6-2 44,1 2 16,-2 0 23,-2 0 48,2 1 26,-4 2 5,0-1 31,2 6 0,-4-1-3,1 4 4,1-1 2,-2 4-18,1 2-17,-2 2 17,5 9 16,-6-11-27,6 11-5,0 0-8,-13 3-5,13-3-18,-8 13-12,6-2 8,-2 1-6,-1 5-10,3 0-9,0 2-16,0 2-10,0 0-20,2 1-15,2 1-11,0 1-12,0 1-9,0-3-11,1 1-17,-1-1-63,2-5-79,0 2-92,0-2-84,0-2-86,2-2-101,-4 1-146,1-2-145,1-3-844,0 1-1289</inkml:trace>
        </inkml:traceGroup>
        <inkml:traceGroup>
          <inkml:annotationXML>
            <emma:emma xmlns:emma="http://www.w3.org/2003/04/emma" version="1.0">
              <emma:interpretation id="{93B8F5AE-5E1E-42E0-BFEB-65E8F6E82FF8}" emma:medium="tactile" emma:mode="ink">
                <msink:context xmlns:msink="http://schemas.microsoft.com/ink/2010/main" type="inkWord" rotatedBoundingBox="26952,13814 27429,13803 27436,14121 26959,14132"/>
              </emma:interpretation>
              <emma:one-of disjunction-type="recognition" id="oneOf29">
                <emma:interpretation id="interp138" emma:lang="en-IN" emma:confidence="0">
                  <emma:literal>to</emma:literal>
                </emma:interpretation>
                <emma:interpretation id="interp139" emma:lang="en-IN" emma:confidence="0">
                  <emma:literal>Io</emma:literal>
                </emma:interpretation>
                <emma:interpretation id="interp140" emma:lang="en-IN" emma:confidence="0">
                  <emma:literal>In</emma:literal>
                </emma:interpretation>
                <emma:interpretation id="interp141" emma:lang="en-IN" emma:confidence="0">
                  <emma:literal>ln</emma:literal>
                </emma:interpretation>
                <emma:interpretation id="interp142" emma:lang="en-IN" emma:confidence="0">
                  <emma:literal>Jo</emma:literal>
                </emma:interpretation>
              </emma:one-of>
            </emma:emma>
          </inkml:annotationXML>
          <inkml:trace contextRef="#ctx0" brushRef="#br0" timeOffset="5.70806E6">27024 13904 513,'0'0'726,"0"-15"-135,0 15 1,2-17-66,-2 17-25,-2-15-70,2 15-20,2-16-63,-2 16-4,0-13-49,0 13-29,0 0-53,2-15 10,-2 15 5,0 0-4,0 0-37,0 0-12,12 8-19,-12-8-19,7 16-21,-5-4-14,0-2-28,1 2-4,-1 1-22,2 1 3,-4 0-15,5 1-5,-4-1-10,0-1 0,0 1-44,-1 0-34,2 1-22,0 1-61,0-3-74,-2 0-60,2 1-52,1-3-63,-2 1-76,-1-12-53,1 21-19,-1-21-59,-1 15-100,1-15-346,-4 15-658</inkml:trace>
          <inkml:trace contextRef="#ctx0" brushRef="#br0" timeOffset="5.70841E6">26962 14132 95,'-3'-16'687,"3"16"-172,2-15-86,-2 15-33,7-17-74,1 10-63,0-1-23,5 0-23,-1 2 0,1-1-16,1 3 4,1 2-38,0 0-6,-2 2-27,2 0 17,-3 3-39,1 1 24,0-3-28,0 4 0,0-2-4,-3 2-4,1-2-9,1 1-15,-3-1-14,1 1 10,3-3-38,0 2 11,0-3-23,-1 2 3,1-1-10,1-2 11,-1 1-16,3-2 15,-1-1-7,1 2 33,-3-3 10,1-2 31,-1 2 15,-3-1-6,-1-1 0,0-1 15,-3-1-7,1 0-11,-7 8-1,5-18-1,-5 18-3,0-20-3,-2 12-7,0-3-9,-4 2-25,-1 0-3,1-2-16,-5 3 2,0 1-19,1 0-4,-4 0-47,2 4-57,1-1-60,-3 3-69,1-1-63,-1 4-95,3-1-83,0 3-82,-1-1-105,1 3-627,2 0-889</inkml:trace>
        </inkml:traceGroup>
        <inkml:traceGroup>
          <inkml:annotationXML>
            <emma:emma xmlns:emma="http://www.w3.org/2003/04/emma" version="1.0">
              <emma:interpretation id="{EFCA090B-DD61-4D2B-9317-AA27E514C7AC}" emma:medium="tactile" emma:mode="ink">
                <msink:context xmlns:msink="http://schemas.microsoft.com/ink/2010/main" type="inkWord" rotatedBoundingBox="28021,13686 30508,13630 30518,14063 28030,14118"/>
              </emma:interpretation>
              <emma:one-of disjunction-type="recognition" id="oneOf30">
                <emma:interpretation id="interp143" emma:lang="en-IN" emma:confidence="0">
                  <emma:literal>match</emma:literal>
                </emma:interpretation>
                <emma:interpretation id="interp144" emma:lang="en-IN" emma:confidence="0">
                  <emma:literal>ma ten</emma:literal>
                </emma:interpretation>
                <emma:interpretation id="interp145" emma:lang="en-IN" emma:confidence="0">
                  <emma:literal>ma tin</emma:literal>
                </emma:interpretation>
                <emma:interpretation id="interp146" emma:lang="en-IN" emma:confidence="0">
                  <emma:literal>maters</emma:literal>
                </emma:interpretation>
                <emma:interpretation id="interp147" emma:lang="en-IN" emma:confidence="0">
                  <emma:literal>ma tan</emma:literal>
                </emma:interpretation>
              </emma:one-of>
            </emma:emma>
          </inkml:annotationXML>
          <inkml:trace contextRef="#ctx0" brushRef="#br0" timeOffset="5.70913E6">28031 13944 167,'0'0'880,"-2"-17"-171,2 17-46,-2-13-79,2 13-69,-1-10-75,1 10-76,0 0-89,0-12-34,0 12-20,0 0-16,0 0 1,0 0-31,5 9-22,-5-9-12,9 18-31,-6-8-6,3 2-21,-3 0-12,3 1-14,-4 0-14,4-1-9,-2 1-6,-2-3-4,3 1-4,-3-2 1,0 1-11,2-1 3,-4-9-8,5 13 3,-5-13 1,2 13 0,-2-13-2,5 9 1,-5-9 1,0 0-2,0 0-2,0 0-2,5 6 0,-5-6 0,0 0-4,4-10 2,-4 10 0,4-13-1,-2 3 6,2-1-7,1-4-1,3 1 1,-3-2-1,3 0-1,0 0-4,2 1 0,-1 1 7,1 0-1,0 2-1,1 2-2,0 0 1,2 4-5,-3 2 6,3 2 3,-2 0 1,-2 5 1,5 0 3,-1 2 14,-4 2-2,4 2 19,-3 1 8,0-1-8,2 1-6,-5 1-3,2-1-3,-2 1-4,2-1-6,-5-1-2,2 0-4,-1-1 1,0 0-3,-5-8-3,6 14 4,-6-14-5,5 12-2,-5-12 1,0 0-3,4 12 5,-4-12 0,0 0-9,0 0-6,0 0 0,-2 8-4,2-8 0,0 0 2,0 0 4,-4-8 0,4 8 10,0 0-5,0-20-3,2 11 1,1-2-4,1-1 14,0-3-5,5 3-3,-2-2-1,2 1 2,0 1 1,3 0-4,-2 2 2,3 1 4,-3 0-5,3 2 2,1 1 2,-3 3 10,1 2 16,1 1 12,-2 1 1,3 2 21,-1 2-3,1 1 7,-3 1-9,1 3-11,-2 0-8,-3-1-1,2 1-2,-4 2-6,1-3-25,-2 1-45,-3 1-47,-1-11-55,4 20-69,-4-20-71,-1 19-95,1-19-103,-4 18-95,4-18-110,-5 17-711,5-17-1002</inkml:trace>
          <inkml:trace contextRef="#ctx0" brushRef="#br0" timeOffset="5.70961E6">29163 13967 326,'4'-13'811,"0"0"-118,-2 4-88,-2 9-68,0-21-79,0 21-34,-6-21-43,0 11-37,-1 3-42,-2 0-28,-1 2-29,-2 2-31,1 0-11,-2 2-27,-3 2-31,2 3-15,-2 2-23,0 0-24,0 2-12,2 0-21,0 0 2,1 2-17,2 0-2,0 1-9,2 1-4,-1-4 6,4 4-1,1-3-17,1-1-6,1 1 5,3-9 17,0 17-22,0-17 0,7 13-12,-1-6 6,-6-7-16,15 11-9,-4-9-18,-1 1-20,3-1 4,-13-2-25,26 0 2,-13-2 2,4-2 16,-2 1 1,0-3 20,1-2 0,0-2 14,0 0-1,-1-2 18,-3 1-3,-1 0 13,1 1 13,-3 1 27,0 0 15,-1 2 10,-1 2-4,-7 5-19,9-10 15,-9 10 25,0 0-1,13-1-3,-13 1-5,0 0 21,6 11-32,-6-11 2,3 11-10,-3-11-9,3 19-17,0-10 5,0 2-5,-3-11-2,3 19-6,0-8-3,1-2-27,-2 1-61,2-1-47,-4-9-47,7 17-31,-4-9-67,4-2-47,-1 1-85,-6-7-48,12 11-38,-12-11-77,13 7-86,-13-7-368,16 4-627</inkml:trace>
          <inkml:trace contextRef="#ctx0" brushRef="#br0" timeOffset="5.70989E6">29524 13746 371,'2'-16'748,"-2"4"-80,0 12-17,0-21-106,0 21-31,-2-18-56,2 18-57,2-13-80,-2 13-40,0 0-9,0-13 3,0 13-12,0 0-30,0 0 20,4 8-54,-4-8-10,3 16-13,0-6-8,-2 3-14,2 3-24,-1-2-17,1 4-20,0-1-10,1 2-20,-1-2-10,-2 3-9,2-2-6,-1 0-9,1 0-11,-2 0-28,1 0-55,-1-3-80,0 0-50,-1-2-43,2-1-29,-2 0-46,0-12-13,0 22-73,0-22-35,-2 18-37,2-18-33,-1 15-75,-3-8-97,4-7-318,-6 11-593</inkml:trace>
          <inkml:trace contextRef="#ctx0" brushRef="#br0" timeOffset="5.71028E6">29404 13999 753,'-7'-8'621,"7"8"-69,-9-10-81,9 10-88,-4-13-92,4 13-37,1-10-67,-1 10-23,9-12-46,0 6-16,0-1-33,3 0-11,3 2-47,0-2-16,3 2-34,4 0-37,-2-2-7,5 2-4,-1-1 8,3 0-5,2-2-5,2 2 2,-2-1 15,2-1 16,-2 1 8,-2 0 11,-3 0-2,1-1 8,-1 2 16,-3-2 4,0 0 20,-1-1 23,-2 2 23,-4-1 14,0 2 21,-3-2 11,-2 2 11,-2 0-20,1 0 7,-8 6 4,8-10 19,-8 10-11,0 0 38,1-12 8,-1 12-7,0 0 22,-10-6 9,10 6 5,-16 0 14,7 5 3,-2-1-6,-1 1-11,1 4-23,-2 2-10,0 1-25,-1 2-22,3 0-16,-1 0-20,1 0-10,2 0-10,1 0-11,1-1-8,3 0-7,0-1-6,3 0-39,1-12-33,1 22-33,1-11-16,-2-11-35,9 15-24,-4-7-51,2-2 2,-7-6-49,15 8-17,-3-6-21,-1 0-37,2-1-48,1-1-54,0-1-11,1-3-112,3-1-326,-2 1-444</inkml:trace>
          <inkml:trace contextRef="#ctx0" brushRef="#br0" timeOffset="5.71072E6">30200 13704 536,'4'-15'530,"-1"5"-57,-3 10-26,4-16-31,-4 16-61,2-13-57,-2 13-14,3-9-14,-3 9 2,0 0-53,0 0 5,0 0-38,0 0 5,0 0-20,0 0-7,0 14-15,0-14 3,-1 20 3,1-8-2,0 2 3,0-1-10,0 1-17,-2 3 14,2-1 0,-1-1-27,1 0-24,-1-2-17,1 1-12,0-2-5,0 0-18,0-12-1,0 23-15,0-23 4,0 18-16,0-18 7,0 13-10,0-13 10,0 13-8,0-13 14,0 0-17,-2 13 9,2-13-7,0 0-6,0 0 23,0 0-35,0 0 11,0 0-6,0 0-2,0 0 0,3-18 0,0 8 13,3-1-16,0-1 0,1-1 4,0 0 4,5 0 17,-2 1-2,0 0 29,2 2-7,1 1 1,-2-1 13,4 4 1,0 0 5,0 1 2,-2 4-4,1-1 8,-2 4-6,2 1 14,-1 3-7,1-2 5,-2 3-11,-1 2-1,-1 0-3,-1 0-13,0 3-6,-1 0-6,-2 2-5,1-1-4,-5 1 0,2 0-9,-2-1-52,-1-1-69,-2 2-84,-2-2-88,-2 2-85,-4 2-38,-3 0-124,1 2-196,-9 1-185,-1-2-538,-7 4-1061</inkml:trace>
        </inkml:traceGroup>
      </inkml:traceGroup>
      <inkml:traceGroup>
        <inkml:annotationXML>
          <emma:emma xmlns:emma="http://www.w3.org/2003/04/emma" version="1.0">
            <emma:interpretation id="{20B98732-A8DB-4805-B667-C7C645D04301}" emma:medium="tactile" emma:mode="ink">
              <msink:context xmlns:msink="http://schemas.microsoft.com/ink/2010/main" type="line" rotatedBoundingBox="18308,15060 29691,15015 29695,15983 18312,16028"/>
            </emma:interpretation>
          </emma:emma>
        </inkml:annotationXML>
        <inkml:traceGroup>
          <inkml:annotationXML>
            <emma:emma xmlns:emma="http://www.w3.org/2003/04/emma" version="1.0">
              <emma:interpretation id="{49BAC4C9-2D9F-402F-B0FC-313D4090B6CF}" emma:medium="tactile" emma:mode="ink">
                <msink:context xmlns:msink="http://schemas.microsoft.com/ink/2010/main" type="inkWord" rotatedBoundingBox="18308,15060 21512,15047 21516,16015 18312,16028"/>
              </emma:interpretation>
              <emma:one-of disjunction-type="recognition" id="oneOf31">
                <emma:interpretation id="interp148" emma:lang="en-IN" emma:confidence="0">
                  <emma:literal>IpsCj-1)</emma:literal>
                </emma:interpretation>
                <emma:interpretation id="interp149" emma:lang="en-IN" emma:confidence="0">
                  <emma:literal>1psCj-1)</emma:literal>
                </emma:interpretation>
                <emma:interpretation id="interp150" emma:lang="en-IN" emma:confidence="0">
                  <emma:literal>IpsCj-i)</emma:literal>
                </emma:interpretation>
                <emma:interpretation id="interp151" emma:lang="en-IN" emma:confidence="0">
                  <emma:literal>Ipscj-i)</emma:literal>
                </emma:interpretation>
                <emma:interpretation id="interp152" emma:lang="en-IN" emma:confidence="0">
                  <emma:literal>1psCj-i)</emma:literal>
                </emma:interpretation>
              </emma:one-of>
            </emma:emma>
          </inkml:annotationXML>
          <inkml:trace contextRef="#ctx0" brushRef="#br0" timeOffset="5.71166E6">18346 15201 728,'-5'-11'623,"1"2"-49,4 9-21,-6-19-62,3 10-11,-1 0-42,4 9-6,-6-18-46,6 18-7,-4-15-58,4 15-49,-2-14-18,2 14-25,-3-9-26,3 9 0,0 0 21,0 0-2,0 0-22,12 12 4,-9-3-18,3 6 9,-1 1-13,-1 5-8,1 0-136,-1 1-38,1 2 0,-2 2 0,0-1 0,0 0 0,-2 1 0,1 1 0,0-1 0,-1-1 0,-1 0 0,1 0 0,-1-3 0,0 0 0,0-4 0,0 2-221,2-1-185,-2-2-83,1-2-60,0-1-92,-1 0-37,3-2-115,-1-3-611,-2-9-1005</inkml:trace>
          <inkml:trace contextRef="#ctx0" brushRef="#br0" timeOffset="5.71194E6">18569 15512 126,'1'-12'884,"-1"12"-154,1-19-70,-1 19-48,0-15-48,0 15-62,-1-12-76,1 12-75,0 0-37,0-13-17,0 13-13,0 0-3,0 0-20,0 0-22,2 17-19,0-8-7,0 5-24,1 1-18,-1 4 2,2 3 0,1 0-25,0 2-14,-1 2-19,1-2-22,-1 1-62,0 3-31,0-5 0,-1 3 0,0 0 0,1-1 0,-1-3 0,0 3 0,0-3 0,-2-2 0,2-1 0,-2 0 0,1-3-70,-1 0-158,-1-2-75,1-2-59,-1 0-50,0-12-71,1 18-72,-1-18-69,2 14-95,-2-14-691,1 12-1014</inkml:trace>
          <inkml:trace contextRef="#ctx0" brushRef="#br0" timeOffset="5.71224E6">18643 15432 739,'1'-19'667,"0"1"-92,3 3-40,0 0-68,4 0-45,-1 1-56,4-2-34,3 3-29,-2 2-50,5 0-19,-3 3-17,4 2-30,-1 2-11,0 2-4,-1 0-21,0 2 10,1 3-45,-3 1-3,-1 1 0,0 2-13,-3-1-15,-4 3-12,0 1-7,0-1-11,-6-9-5,1 21-10,-2-10-8,-2 0-8,-1 1-11,-3 3 0,0-6-2,0 5-11,-5-2-34,3 0-54,-1-1-37,-1-1-63,2 1-38,-2-1-82,2-3-63,0-1-76,2 1-69,7-7-122,-12 9-599,12-9-845</inkml:trace>
          <inkml:trace contextRef="#ctx0" brushRef="#br0" timeOffset="5.71266E6">19271 15354 285,'13'-5'852,"-1"-1"-130,-3 0-62,-2 2-91,-7 4-51,12-8-63,-12 8-60,6-10-63,-6 10-13,0 0-61,1-14-8,-1 14-30,-5-6-2,5 6-42,-11-4 6,11 4-31,-16-6-3,16 6-13,-19-3-10,19 3-34,-20-3-21,20 3-17,-19 3-6,7-1-12,12-2-6,-20 4 0,10 1-12,2-1-2,2 2-6,-1-1 0,2 3-1,5-8 1,-6 17-7,6-17 1,1 17 2,0-6-19,4-2-12,-1 1-8,1 1-15,0-1 4,1 1-5,2 0 0,-1-1-5,-1 1 29,1-2-13,-1 0 19,0-1 5,-1-1 9,-5-7-7,8 14 8,-8-14-7,5 13 12,-5-13-5,4 11 13,-4-11-14,-2 10 9,2-10-8,-7 11 10,7-11-10,-10 7 7,10-7-6,-14 7 29,4-4-63,10-3-39,-21 5-51,21-5-57,-25 1-47,13-2-90,-1 0-66,-1-1-106,0 0-86,-2 1-216,2-4-373,0 1-781</inkml:trace>
          <inkml:trace contextRef="#ctx0" brushRef="#br0" timeOffset="5.71326E6">19889 15169 497,'10'-11'871,"-1"0"-155,1 1-63,0-1-66,2 2-23,-2 0-66,0 1-68,-3-1-41,0 4-36,-7 5-35,11-12-40,-11 12-48,7-11-47,-7 11-39,0 0-18,0 0-32,-7-9-24,7 9-20,-17 0-4,4 3-10,-1 0-12,-5 0 0,0 5-14,-4 0 11,0-1-12,-3 4 1,3-1-3,-1 1-2,5 0 36,-2-2-47,3 1-1,2 1-1,0 0 0,4-1 8,0 0-3,3-2 2,-1-1 0,4 1-4,-1 2 8,2 0 10,1-2 12,2 1 5,-2 3 6,3 0 10,-1-1 16,2 1-9,0 2 21,2 1-2,0 0 3,1 2 2,-1 0 3,1 0 3,1 0 7,-1 0-9,1 1-35,1 0-46,1-2 0,1 2 0,1-1 0,0 2 0,2-4 0,-3 0 0,2-2 0,0 0 0,3 0 0,-2-2 0,2 0 0,2-2 0,-2-1 0,4 0 0,-1-2 0,2-1 0,-2-1-78,4-1-285,-1-3-36,0 0-67,1 0-15,-1-3-80,2 1-26,0-1 29,-2-1-69,2-2-54,2-2-376,-3 0-675</inkml:trace>
          <inkml:trace contextRef="#ctx0" brushRef="#br0" timeOffset="5.71356E6">20236 15470 582,'8'-12'592,"-3"0"-83,0 4-1,-1-1-47,0 1-7,-4 8-36,7-14-61,-7 14-28,6-12-75,-6 12 21,0 0-9,0 0-19,0 0-28,0 0-5,0 0-22,3 9-18,-3-9-17,2 19-5,-2-5 0,1 2-6,0 1-24,1 3 19,-1 5-9,1-2-2,0 1-7,-1 2 4,0-1-14,-1 2-5,3-4 0,-3 3-5,0-2-11,0 0-14,-3-3-3,3-1-6,-2 1-57,0-1-12,0-3 0,-1 0 0,1-3 0,-2 0 0,1-1 0,-1-1 0,0-2 0,0 0 0,-2-2 0,1 0 0,5-8 0,-11 10 0,11-10 0,-16 6 0,16-6 0,-15 0 0,5-4 0,0 0-42,-2-3-265,-1-3-39,-1-3-92,-1-2-48,-2-7-139,0-2-127,-5-4-892,4-6-1306</inkml:trace>
          <inkml:trace contextRef="#ctx0" brushRef="#br0" timeOffset="5.71385E6">20157 15221 224,'13'-2'808,"1"-4"-160,0 4-17,4-2-91,-3-2-49,2 2-78,-1-3-45,-2 1-31,2 2-38,-4-1-24,-1-1-10,-1 0-8,-2 2-6,-8 4-61,11-8-20,-11 8-21,7-10-31,-7 10-14,0 0-18,0 0-2,-3-15-24,3 15-3,-9-5-11,9 5-12,-14-4-20,14 4-11,-17-1 10,17 1 6,-16 1-30,16-1-18,-19 4-65,19-4-52,-20 8-71,13-4-61,-1 1-89,-1 3-96,4-1-96,1 1-138,4-8-599,-2 18-900</inkml:trace>
          <inkml:trace contextRef="#ctx0" brushRef="#br0" timeOffset="5.71408E6">20600 15453 541,'0'0'1013,"0"0"-159,0 0-90,0 12-72,0-12-88,0 0-100,0 0-64,0 0-53,0 0-39,8 8-51,-8-8-45,0 0-48,14 2-52,-14-2-16,15 0-29,-15 0-22,16 0-19,-16 0-36,20-5-77,-20 5-79,22-3-79,-12 1-78,1-1-41,0-1-102,0 0-72,1 1-59,-2-2-75,0 3-151,4-4-343,-2 0-742</inkml:trace>
          <inkml:trace contextRef="#ctx0" brushRef="#br0" timeOffset="5.71431E6">20983 15298 583,'5'-11'780,"-5"11"-96,0 0-48,5-11-82,-5 11-52,0 0-23,0 0-19,0 0-53,0 0-7,0 0-30,0 0-44,5 15-16,-5-15-27,1 17-27,0-5-23,1 1-15,-2 1-28,1-2-24,-1 5-30,1 0-25,-1-1-17,0 0-81,0 2-13,0-3 0,0-3 0,1 4 0,-1-5 0,0 3-92,0-14-112,3 21-55,-3-21-53,3 15-50,-3-15-68,5 12-61,-5-12-108,6 6-81,-6-6-83,0 0-500,13 4-872</inkml:trace>
          <inkml:trace contextRef="#ctx0" brushRef="#br0" timeOffset="5.71475E6">21101 15161 265,'-6'-6'891,"6"6"-158,-9-8-61,9 8-96,-6-9-72,6 9-76,0 0-49,0 0-54,1-12-36,-1 12-36,11-5-27,-2 0-29,2 1-13,4 0-12,0 1-28,2-2-15,2 0 3,3 0-10,1 1 9,0 0 12,1-2-1,-2 3-18,-3-1-7,1 1-13,-3 0-2,1 0-20,-5 1-12,1 1-11,-14 1 5,22 1 9,-11 3 5,-11-4 2,15 9-4,-7-2-6,-3 1-15,0 3-55,-1 0 0,0 2 0,-2 3 0,2 0 0,-1 1 0,0 3 0,-1-2 0,0 4 0,1 1 0,-2 0 0,0 0 0,1 3 0,0-2 0,1 0 0,-1 3 0,1-3 0,0 0 0,-1 1 0,2-3 0,-3-1 0,2-1 0,-2-3 0,-1-1 0,1-1 0,-1 0 0,-1-1 0,1-2 0,-3 0 0,1 0 0,-2-2 0,-1 0 0,0 0 0,-3-1 0,-3 1 0,1-1 0,-2-1 0,-2-1 0,0 0 0,-3-2 0,2-2 0,-3 0-388,0-2-191,-2-1-105,-1 0-149,1 2-968,-1-5-1504</inkml:trace>
        </inkml:traceGroup>
        <inkml:traceGroup>
          <inkml:annotationXML>
            <emma:emma xmlns:emma="http://www.w3.org/2003/04/emma" version="1.0">
              <emma:interpretation id="{79ED303E-AC3F-44D8-B5D4-6EA97CDCE1F3}" emma:medium="tactile" emma:mode="ink">
                <msink:context xmlns:msink="http://schemas.microsoft.com/ink/2010/main" type="inkWord" rotatedBoundingBox="22429,15179 26811,15014 26828,15477 22447,15642"/>
              </emma:interpretation>
              <emma:one-of disjunction-type="recognition" id="oneOf32">
                <emma:interpretation id="interp153" emma:lang="en-IN" emma:confidence="0">
                  <emma:literal>characters</emma:literal>
                </emma:interpretation>
                <emma:interpretation id="interp154" emma:lang="en-IN" emma:confidence="0">
                  <emma:literal>char actors</emma:literal>
                </emma:interpretation>
                <emma:interpretation id="interp155" emma:lang="en-IN" emma:confidence="0">
                  <emma:literal>chair actors</emma:literal>
                </emma:interpretation>
                <emma:interpretation id="interp156" emma:lang="en-IN" emma:confidence="0">
                  <emma:literal>chao actors</emma:literal>
                </emma:interpretation>
                <emma:interpretation id="interp157" emma:lang="en-IN" emma:confidence="0">
                  <emma:literal>chairs actors</emma:literal>
                </emma:interpretation>
              </emma:one-of>
            </emma:emma>
          </inkml:annotationXML>
          <inkml:trace contextRef="#ctx0" brushRef="#br0" timeOffset="5.71736E6">25005 15455 86,'13'-6'869,"-13"6"-170,6-5-67,-6 5-59,0 0-68,3-12-32,-3 12-63,-3-9-53,3 9-52,-10-8-6,10 8-31,-13-6-38,3 2-28,10 4-7,-18-4-10,18 4-25,-27 1-6,13 2-18,-1 1 18,-2-1-38,1 4 2,1-1-24,-4 3-8,4-2-22,1 1-6,0 2-5,2-1-2,1 0-5,2 0-15,0-1-2,3 0-8,-2-3 5,3 3-5,5-8 0,-5 10-6,5-10-2,2 11 0,-2-11 0,8 5-11,-8-5-4,15 4-11,-15-4-23,22 0-23,-22 0-13,22-4-3,-6 1 16,-3-2-15,3 0 14,-2-2 0,1-1 8,-2-1 9,1 1 11,-1-2 10,-2-1 3,1 2 6,-1 1 2,-3-1 2,1 3 10,-1-2 8,-8 8 19,11-11 0,-11 11-11,10-7-7,-10 7 3,0 0 9,12-4 8,-12 4-5,0 0 11,7 7-17,-7-7-4,8 9 3,-8-9-10,9 12-5,-9-12 8,10 13-18,-6-5-55,4-3-63,-2 3-53,1-1-64,0-2-40,3 1-89,0-2-36,1 1-43,1 0-40,1-3 6,1 1-149,1 0-507,-2-2-753</inkml:trace>
          <inkml:trace contextRef="#ctx0" brushRef="#br0" timeOffset="5.71762E6">25492 15386 296,'5'-13'659,"-1"3"-74,0 1-32,0 0-77,-4 9-36,3-15-45,-3 15-32,0-11-29,0 11-27,-6-11-28,6 11 0,-10-5-23,10 5-2,0 0-26,-20 1 15,20-1-39,-17 8-24,7-1-17,-1 0-16,2 4-17,-1 0-10,2 0-16,1 1-21,-1 3-16,2-1-16,2-2-13,-1 1-8,2 0 12,2-2-13,0 1-7,3-3-76,1 2-38,2-2-38,0 0-43,4-1-50,0-3-28,1-1-50,3 0-24,-2 0-55,3-2-21,-1 0-26,2-2 14,3-2-72,-1-1-42,0 0-465,3-1-590</inkml:trace>
          <inkml:trace contextRef="#ctx0" brushRef="#br0" timeOffset="5.71786E6">25827 15209 106,'2'-18'709,"-2"2"-136,2 2-42,-2 0-40,-2 1-23,2 3-43,0 10-10,0-20-52,0 20-33,0-16-27,0 16-9,0 0-18,0 0 5,-7-5-24,7 5-34,-3 10 1,3-10-16,-4 19-24,2-5-20,0 1-26,0 3-9,1-1-29,1 2-8,0-1-25,1 2-7,-1 0-8,2 1-13,0-2-9,0-1 19,0 0-32,0 0-6,1 0 4,-2-3-57,1 0-66,2-1-51,-4-1-49,4-2-61,-1 0-50,-1-2-83,-2-9-67,6 17-43,-6-17-18,6 14-129,-6-14-587,4 11-854</inkml:trace>
          <inkml:trace contextRef="#ctx0" brushRef="#br0" timeOffset="5.71807E6">25546 15432 191,'-11'-6'934,"11"6"-229,-11-6-110,11 6-48,-4-8-84,4 8-81,6-8-78,-6 8-58,13-9-57,-3 6-44,3-2-21,5 1-25,-1 0-42,2 0 6,4-1-85,0 1-38,2-1-95,2 1-51,-2 1-69,2-2-53,0 1-102,0-1-175,-1 2-324,0-2-504</inkml:trace>
          <inkml:trace contextRef="#ctx0" brushRef="#br0" timeOffset="5.71898E6">25986 15318 351,'0'0'764,"-10"2"-118,10-2-54,0 0-65,0 0-69,0 0-59,12 2-61,-12-2-38,17-2-44,-17 2-27,21-4-16,-7 2-17,-1-1-12,4-1-20,-2-2-11,-1 3-19,1-1-9,-1-3-36,1 2 5,-3-1-23,-1 2 24,-2-2-22,0 2 9,0-2-27,-9 6-4,11-8-14,-11 8 9,7-7-26,-7 7 17,0 0-27,0 0 23,0 0-10,-5-8 24,5 8 5,-11 3 17,3 2 7,-2-1-8,1 5 16,1-1-9,-4 4 7,1-1 0,2 1-16,-2 2-10,2 0-11,2-2-11,0 2-5,0 1-15,3-2 6,-1 0-5,3-3-17,2 3-28,0-13-38,0 20 2,0-20-88,7 17-43,-7-17-25,9 13-49,-9-13-25,16 10-38,-16-10-18,16 5-32,-16-5-13,17 2-1,-17-2-10,19-2 18,-19 2-30,19-5 62,-11 0-3,0 0 104,-1-1 52,0-1 141,0-1 49,-1-1 67,-1-2 49,1 0 6,-1-2 9,-1 1 21,1 2 7,-2-2 18,1 0 26,2 2-13,-3-1 14,3 0-15,2 3 4,-2-1-24,1 2 17,1 0-13,0 2 9,1 1-23,1-1-8,-10 5-17,19-1 4,-19 1-12,21 0 2,-11 3-11,1 0-8,1 1 1,-3 1 9,0-1-1,2 1-14,-4 3 45,1-1-24,-1-2-10,1 3-14,-2 0-4,-6-8-16,11 13-11,-11-13-19,6 12 2,-6-12-6,6 10-2,-6-10-1,0 0-9,0 15 0,0-15-6,0 0-3,-8 9-1,8-9-5,0 0 5,-9 5-1,9-5-2,0 0 4,0 0-5,-10-2 1,10 2-6,0 0 4,-6-10-8,6 10-3,3-12-17,-3 12-24,9-15-35,-2 4-4,4-2-9,3 1-7,-1-5-11,7 0 0,1-3-5,0 2 28,2-1-4,0 1 18,2 1 11,-3 0 27,-2 1-7,1 4 24,-6-1-5,1 4 20,-3 1 0,-1 0 49,-3 0-1,-1 3 11,-1-1-17,-7 6 1,10-8-15,-10 8 8,0 0-14,0 0 11,0 0-6,0 0 18,0 0-10,0 0 7,-10 6-10,10-6 7,-5 13-12,5-13 2,-4 18-4,2-10-4,0 4-2,0 0-7,2-12-9,2 24 17,-2-12 4,2 1 22,0 1 7,2 2 4,-1-1 12,-1-2 9,6 1 28,-4-2 27,-2 0 16,2-1 21,-1 0-5,1-3-5,-4-8-10,6 17-21,-6-17-9,6 13-21,-6-13-18,2 12-7,-2-12-14,0 0-19,-4 12-15,4-12-42,-8 6-67,8-6-90,-9 2-60,9-2-47,-18 3-95,18-3-79,-18-3-150,18 3-114,-26-2-849,11-1-1220</inkml:trace>
          <inkml:trace contextRef="#ctx0" brushRef="#br0" timeOffset="5.71553E6">22608 15391 468,'0'0'654,"0"0"-101,13-4-21,-13 4-57,11-4-10,-11 4-33,9-4-28,-9 4-9,8-6-26,-8 6-26,0 0-37,6-4-35,-6 4-33,0 0-31,0 0-6,-5-8-13,5 8-7,0 0-24,-18 0-15,18 0-12,-22 5-14,8-2-22,2 1 21,-4 3-22,0 4-6,-1-1-14,3 2-11,-1 1-11,1 2-12,2-3-5,2 1-7,1-1-7,2 1-1,2 0-5,0-1-2,4-2-9,1-10-25,3 19-31,2-10-56,1-1-55,4-1-44,3 0-42,2-3-38,3-1-23,3 1-42,2-3-6,2-1-20,5 0 7,-4-1-4,4-3 17,-2 1-15,5-2 14,-1-1 8,0-4 52,-1 1-40,-2-1 52,-1 0-15,0-2 82,-2-2 35,-3 1 174,-1 0 46,-3 0 44,-4 0 40,2-1 33,-4 1-2,-3 3 10,0-1 0,-1 1 6,-3 2 11,0 0-4,-1-1-17,-5 9-33,5-12-22,-5 12-23,0 0-18,1-16-11,-1 16-13,0 0-44,-3-11-52,3 11-71,0 0-41,0 0-18,-8-5-96,8 5-86,0 0-377,0 0-261</inkml:trace>
          <inkml:trace contextRef="#ctx0" brushRef="#br0" timeOffset="5.71654E6">23008 15197 734,'-3'-16'770,"3"16"-116,-1-12-49,1 12-88,-1-11-69,1 11-46,0 0-14,0 0-30,0 0-14,0 0-33,0 0-5,6 5-24,-2 7-17,-1-3-19,0 6-24,4-1-3,-4 5-28,3-1-17,-3 3-16,4 1-21,-2-2-18,3 0-20,-3-2-15,1 2-17,1 0-10,-1-4-23,0-1-34,2 0 0,-2-1 0,1-2 0,2 0 0,0 0 0,-2-3 0,2 2 0,1-6 0,-1 1 0,0 0 0,2-2 0,-1-2 0,-10-2 0,19 2-47,-19-2-29,18-3-4,-8-1-18,0 0 11,1-1-20,0-3 6,-1 0 22,1-1 4,0 0 17,-2-3 9,1 3 10,0-3 5,-2 4 9,1-3 4,-2 4 6,0-1 3,-2 2 7,-5 6-15,10-14 19,-10 14 8,8-5-25,-8 5 16,0 0-13,10-4 7,-10 4-1,0 0 5,11 8 1,-11-8 0,6 10 1,-6-10 0,6 11-3,-6-11-41,9 14-42,-9-14-26,9 14-26,-9-14-29,11 15-23,-4-10-47,1 0 15,1 2 2,3-1 22,1 0-47,4-2-44,0 1-15,2-1 8,0 0 19,1-1 18,2-2 28,0-1 17,-2 0 30,2-1 42,3-4 51,0 0 29,-2-1 43,0-1 44,-3-2 30,-1 0 48,-1-2 50,-2 0 7,-2-1 22,-4 0 7,1 0 20,-3-2-15,-3 0 24,0 0-20,-2 2 28,-3-1-27,0 13-11,-3-21-3,-1 13-4,-1-1 4,-1 3 2,-3 2-20,9 4 18,-19-5-21,19 5 4,-25 5 20,13-1-33,-2 2-8,1 3-12,0-1-9,2 1-20,-1 2-15,1 0-19,2 0-12,1-1-13,-1 1 0,3 0-10,2-1-7,0-2-5,4-8-4,-3 17 0,3-17-1,2 12-13,-2-12-25,6 7-9,-6-7-4,12 6-32,-12-6-8,15 1-29,-15-1 19,20-2-20,-9 0 10,0-4 16,3 2 6,-1-2 13,0 0 13,-2-1 8,1 0 30,-2 1-24,0 2 9,-2-1 7,1-1 2,-9 6 4,13-7 5,-13 7 2,11-7 12,-11 7 50,0 0-31,15 0-2,-15 0-5,9 6 0,-9-6-4,8 6 3,-8-6-20,9 9 7,-9-9-9,8 11-40,-8-11-43,6 9-62,-6-9-40,8 9-46,-8-9-34,9 8-67,-9-8-20,7 6-39,-7-6-30,11 4-37,-11-4-95,12 4-88,-12-4-273,0 0-485</inkml:trace>
          <inkml:trace contextRef="#ctx0" brushRef="#br0" timeOffset="5.71689E6">24089 15361 646,'2'-10'601,"2"2"-93,-4 8-40,9-14-46,-4 7-79,-5 7-41,12-8-49,-5 2-32,-7 6-16,16-4-38,-16 4-56,18 0-5,-18 0 10,19 4-6,-9 2-12,-1-1-10,-1 1-20,2-1 30,-1 5 0,-1-1 9,0 0 12,-1-1-1,-2 1-19,-1 2-1,0-4-11,-2 2 5,-2-9-19,5 17 0,-5-17-18,1 14 2,-1-14-6,-1 12-4,1-12 1,-5 13 16,5-13-1,-6 7 21,6-7 19,-7 5 10,7-5 11,0 0 4,-11 5-8,11-5-2,0 0 4,-13-2 7,13 2-9,-8-8-4,8 8 1,-6-10-23,2 1-18,4 9-14,-6-16-7,6 16-9,-3-18-10,3 18-8,0-17-9,0 17-1,3-16-9,-3 16-26,4-18-51,-4 18-44,9-16-67,-4 8-53,1 3-19,-6 5-58,13-12-34,-13 12-18,14-8-68,-14 8-72,15-5-57,-15 5-64,14-2-689,-14 2-912</inkml:trace>
        </inkml:traceGroup>
        <inkml:traceGroup>
          <inkml:annotationXML>
            <emma:emma xmlns:emma="http://www.w3.org/2003/04/emma" version="1.0">
              <emma:interpretation id="{A15E35E5-43FB-47D3-9271-1EFE4459D4F5}" emma:medium="tactile" emma:mode="ink">
                <msink:context xmlns:msink="http://schemas.microsoft.com/ink/2010/main" type="inkWord" rotatedBoundingBox="28029,15165 29692,15158 29694,15663 28031,15669"/>
              </emma:interpretation>
              <emma:one-of disjunction-type="recognition" id="oneOf33">
                <emma:interpretation id="interp158" emma:lang="en-IN" emma:confidence="0">
                  <emma:literal>with</emma:literal>
                </emma:interpretation>
                <emma:interpretation id="interp159" emma:lang="en-IN" emma:confidence="0">
                  <emma:literal>we in</emma:literal>
                </emma:interpretation>
                <emma:interpretation id="interp160" emma:lang="en-IN" emma:confidence="0">
                  <emma:literal>we the</emma:literal>
                </emma:interpretation>
                <emma:interpretation id="interp161" emma:lang="en-IN" emma:confidence="0">
                  <emma:literal>we The</emma:literal>
                </emma:interpretation>
                <emma:interpretation id="interp162" emma:lang="en-IN" emma:confidence="0">
                  <emma:literal>we Th</emma:literal>
                </emma:interpretation>
              </emma:one-of>
            </emma:emma>
          </inkml:annotationXML>
          <inkml:trace contextRef="#ctx0" brushRef="#br0" timeOffset="5.7238E6">28102 15393 87,'0'0'832,"-7"-10"-161,7 10-47,-7-8-91,7 8-16,-7-9-45,7 9-50,-7-7-63,7 7-57,0 0-30,-8-5-37,8 5-18,0 0-12,-8 5-12,8-5-9,-7 13-15,3-5-20,0 4-25,1-2-20,0 3-11,2 1-19,-4-2-12,5 1 10,0 1-31,0 1 4,0-2-25,0 0 14,5-1-18,0 0 16,-1 0-32,3 0 11,1-4-23,4 2-39,-1-3-14,-1-1-20,3-3-16,-1 2-15,2-3 5,-2-1-13,2 1 6,-1-4-5,2 1 1,-1-3 15,1 1 11,-1-4 31,1 0-1,-1-1 24,-2 1-9,-1-2 23,0-3-7,-1 4 19,-2-4-10,-1 3 24,-1 1-13,-1-1 18,-1 1-11,-4 8 12,8-12-8,-8 12 10,4-10-15,-4 10 16,0 0-11,0 0 14,0 0-5,0 0 0,0 0-6,0 0 8,9 5-14,-9-5 9,4 10-6,-4-10-9,7 10 28,-7-10-7,13 12 0,-8-6 2,5 1-1,0-3-1,2 1 0,0-1 3,3 0 10,0 0-2,1-3 11,3 0 11,-5-1 12,4 0 6,-2-2-1,1 2 9,-2-4-12,0 0 9,1 0-3,-3-2 3,-3 0-6,-1 1-2,0-5-3,-3 1-2,-1 2-1,0-4-8,-2 3-8,-3 8-7,1-18-10,-1 18 7,-4-18-12,1 11 6,3 7-3,-11-14-5,4 9-2,7 5-1,-14-9-2,14 9-5,-18-4 8,18 4-6,-18 0-16,18 0-68,-22 5-52,12-2-52,0 2-91,1 0-26,1-1-71,2 2-46,6-6-23,-9 11-33,9-11-74,0 0-544,2 15-711</inkml:trace>
          <inkml:trace contextRef="#ctx0" brushRef="#br0" timeOffset="5.72407E6">28821 15443 208,'0'0'776,"7"-9"-160,-7 9-54,0 0-38,6-10-89,-6 10-26,0 0-73,4-9-27,-4 9-57,0 0-15,0 0-37,0 0 7,0 0-17,-4 9-14,4-9-21,-2 13-24,-2-6-22,4-7-15,-6 19-16,6-19-10,-3 19-22,2-8 0,1-11-17,-1 19 1,1-19-9,0 17-1,0-17-20,2 15-14,-2-15-25,8 14-35,-8-14-41,7 9-16,-7-9-41,9 8 4,-9-8-49,12 4-19,-12-4-22,13 0-27,-13 0-30,13-4-17,-6-2-38,2 2 5,-9 4-116,13-12-368,-6 3-393</inkml:trace>
          <inkml:trace contextRef="#ctx0" brushRef="#br0" timeOffset="5.7244E6">28813 15282 628,'-23'0'526,"23"0"-63,-17 1-44,17-1-45,-16 3-47,16-3-44,-13 5-5,13-5-42,0 0-2,-9 6-57,9-6 4,0 0-31,0 0 12,7 6-60,-7-6 22,13 1-24,-13-1 4,16-3-3,-16 3 10,21-5 8,-9 3 3,-2-1 0,1-3-5,0 0-13,-1 2 3,-1-2 6,-1-1-10,-1-1-10,-1 1-15,0-2-9,-6 9-9,6-17-12,-6 17-8,4-14-8,-4 14 1,-4-15-7,1 7-7,3 8-3,-10-9-5,10 9-1,-12-9-7,12 9 2,-16-4 0,16 4-3,-16 3-10,4 1-34,3-1-41,-1 4-56,-1-2-64,2 3-37,-1 1-90,3 1-51,-1-2-71,3 0-57,1 2-117,2 0-476,2-10-719</inkml:trace>
          <inkml:trace contextRef="#ctx0" brushRef="#br0" timeOffset="5.72488E6">29181 15258 67,'0'0'867,"-1"-10"-151,1 10-74,0 0-52,0-16-64,0 16-19,0 0-26,-2-16-45,2 16-18,0 0-37,0-12 0,0 12-72,0 0-48,0 0-35,0 0 1,0 0 18,0 0-16,0 0-17,-1 12-19,0-1-19,-1 2-71,0 2-103,2 2 0,-1-1 0,1 3 0,-2-1 0,2 0 0,0 0 0,0-1 0,0 0 0,0 0 0,0 0 0,0-2 0,2-1 0,-2-2 0,1 2 0,0-3 0,0 1-225,-1-12-82,2 19-28,-2-19-35,1 14-26,-1-14-31,1 14-21,-1-14-26,0 0-22,0 15-2,0-15-93,0 0-15,-5 10-339,5-10-527</inkml:trace>
          <inkml:trace contextRef="#ctx0" brushRef="#br0" timeOffset="5.72546E6">29052 15554 20,'-12'-6'645,"1"-1"-133,2 2-66,1-2-38,-1-1-28,3 2-46,-1-1-38,2 1-36,5 6-23,-9-14-11,9 14-62,-5-10-1,5 10-54,2-12 3,-2 12-46,7-12 5,-1 6-26,4 1 9,2-3-36,1-1 21,5 2-39,0-3-17,2 1-43,2 1-11,0-1-9,3-3-14,-2 3 0,0-2 22,-2 3 18,-1-2 3,0 2 17,-1-2 3,-2 0 17,-2 3-4,-2 0 46,-1-2 9,-1 1 32,-3 0-11,0 1 42,-2 1-14,2 0 29,-8 6-45,7-13 23,-7 13-21,6-9 37,-6 9-25,5-9 13,-5 9-27,0 0 17,0 0-18,0 0 28,0 0-3,0 0 2,8 9-17,-8-9 2,1 20 9,0-7-18,0 1-4,2 2-7,-3 0 7,0 2-11,1 0 7,-1-1-8,-1-2 0,2 3-13,0-1-1,-2-2-11,0 0-9,1-3-2,-3 2-5,2-2 5,0-1-12,1-11-2,-1 18 0,1-18-1,-2 14-7,2-14 14,-1 12-4,1-12 0,-3 10-6,3-10-2,0 0 0,0 0 0,0 0 0,0 0 0,0 0-2,0 0 1,0 0 4,0 0-6,-1-15 6,5 6-5,0 0 5,1-1-4,0-3 6,3-1-2,-1 2 15,2-2 14,0 3-16,1-1 5,2 0 1,-1 3 3,1 0 13,2 1 7,-3 3 15,1-1-4,-1 3 9,-11 3 1,21-3-3,-21 3 20,20 4 4,-11 1-28,-1 0-1,0 1-8,-2 1-16,-1 0-5,0 5-8,2 0 5,-2 2-7,0 2-2,-1 0-3,1 1-5,0 0-32,-1-1-73,-1 1-79,0 0-76,1-1-79,0 2-38,1-1-116,1-2-76,1-1-104,-2 4-776,2-7-1053</inkml:trace>
        </inkml:traceGroup>
      </inkml:traceGroup>
    </inkml:traceGroup>
    <inkml:traceGroup>
      <inkml:annotationXML>
        <emma:emma xmlns:emma="http://www.w3.org/2003/04/emma" version="1.0">
          <emma:interpretation id="{7170775A-B881-4C5A-94D5-40868C89B5BB}" emma:medium="tactile" emma:mode="ink">
            <msink:context xmlns:msink="http://schemas.microsoft.com/ink/2010/main" type="paragraph" rotatedBoundingBox="19090,16199 30871,16226 30868,17587 19087,175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A3B6C9A-1EF4-4464-9456-EFBC7D5B4C8F}" emma:medium="tactile" emma:mode="ink">
              <msink:context xmlns:msink="http://schemas.microsoft.com/ink/2010/main" type="line" rotatedBoundingBox="19090,16199 30871,16226 30868,17587 19087,17560"/>
            </emma:interpretation>
          </emma:emma>
        </inkml:annotationXML>
        <inkml:traceGroup>
          <inkml:annotationXML>
            <emma:emma xmlns:emma="http://www.w3.org/2003/04/emma" version="1.0">
              <emma:interpretation id="{71312343-53D7-43E8-B625-82A9D9F19ED9}" emma:medium="tactile" emma:mode="ink">
                <msink:context xmlns:msink="http://schemas.microsoft.com/ink/2010/main" type="inkWord" rotatedBoundingBox="19073,16410 24002,16244 24034,17214 19105,17379"/>
              </emma:interpretation>
              <emma:one-of disjunction-type="recognition" id="oneOf34">
                <emma:interpretation id="interp163" emma:lang="en-IN" emma:confidence="0">
                  <emma:literal>tenting.</emma:literal>
                </emma:interpretation>
                <emma:interpretation id="interp164" emma:lang="en-IN" emma:confidence="0">
                  <emma:literal>tenting."</emma:literal>
                </emma:interpretation>
                <emma:interpretation id="interp165" emma:lang="en-IN" emma:confidence="0">
                  <emma:literal>tenting.'</emma:literal>
                </emma:interpretation>
                <emma:interpretation id="interp166" emma:lang="en-IN" emma:confidence="0">
                  <emma:literal>renting.'</emma:literal>
                </emma:interpretation>
                <emma:interpretation id="interp167" emma:lang="en-IN" emma:confidence="0">
                  <emma:literal>tenting".</emma:literal>
                </emma:interpretation>
              </emma:one-of>
            </emma:emma>
          </inkml:annotationXML>
          <inkml:trace contextRef="#ctx0" brushRef="#br0" timeOffset="5.89077E6">19348 16663 346,'-9'-9'643,"9"9"-120,-9-13-67,9 13-33,-10-12-38,10 12 0,-6-14-4,6 14-1,-5-13-10,5 13-18,-4-14-27,4 14 1,-4-12-11,4 12 6,-3-11-11,3 11-37,0 0-18,-1-16-26,1 16-31,0 0-29,0 0-8,1-12 38,-1 12-22,0 0-17,7 15-31,-3-5-129,-2 3 0,1 3 0,1 2 0,-2 2 0,2 2 0,0 1 0,-3 1 0,1-2 0,0 3 0,-1-1 0,0-4 0,1 0 0,-1-1 0,-1 1 0,1-2 0,0 2 0,-1-4-25,2-3-316,-2 1-45,0-2-45,0-12-28,1 18-43,-1-18-53,-1 14-46,1-14-4,-3 13-756,3-13-963</inkml:trace>
          <inkml:trace contextRef="#ctx0" brushRef="#br0" timeOffset="5.89101E6">19114 16900 408,'0'0'807,"-11"-2"-154,11 2-60,-9-5-64,9 5-22,0 0-49,-5-7-33,5 7-66,0 0-18,9-8-14,0 3-28,2 1 14,3 0-46,3-3-16,3 1-43,2 2-42,1-1-24,-1-1-34,0 2-16,-2 1-23,-1-1-10,0 1-6,4-2-14,-4 2-15,-1 2-17,1-2-44,-2 1-72,2 1-59,-1-1-48,-1 0-56,1 0-69,-2-1-54,1 2-95,-3 0-74,1 1-122,-2-1-655,0 2-943</inkml:trace>
          <inkml:trace contextRef="#ctx0" brushRef="#br0" timeOffset="5.8918E6">19646 16860 809,'0'0'677,"14"-6"-81,-14 6-60,18-6-33,-7 1-87,0-1-36,1 1-60,2-1-33,-1 0-43,1-1-14,-1 0-33,0 0-9,0 1-28,-2-1-15,0 0-17,-2 2-1,-1-2-13,1 2-5,-3-2-16,-6 7-11,7-10-6,-7 10-11,0 0 4,2-12-24,-2 12-2,-7-4-12,7 4 1,-14-1-7,14 1 14,-18 3-11,5-1 7,3 1 1,-3 3 0,-1 1 10,2 1 15,1 1 4,-1 1 3,3 1-5,-1 0 6,3 2-4,-1-1-10,3 0-5,1-2-5,0 1-7,3-1-15,0 2-2,1-12-2,2 20-7,2-11 9,0-1-7,0 1-6,2-2-16,1 1 1,3-1-23,1 1-17,1-3-96,0 0-39,4 0-42,-2-1-23,-1-1-13,2-1-43,-2 0-35,1-1-11,-1-2 10,-1 1 27,1-3 32,-3 1 15,2-3 28,-3 3 31,-2-5 48,1 4 23,0-6 44,-3 1 33,-1-1 43,1 1 32,-1-1 55,-4 9 31,6-17 20,-1 7 22,-1 3 27,-4 7-29,9-16 26,-5 7-26,2 2 5,-6 7-20,14-12 8,-14 12-20,14-9 4,-4 6-4,-10 3 12,20-5-22,-20 5 5,20 3-18,-20-3-1,20 4-19,-9 0-1,-2 2-2,2 1-5,-1 1-18,-2 1 0,0 0-12,-1 0-4,0 0-8,-3 2-3,-2-1 3,1 1-12,-1-2-1,-2-9 9,0 19-15,0-19-4,-1 18 0,1-18 0,-5 16 2,5-16-3,-4 12-2,4-12-3,-4 10-4,4-10-9,0 0-8,0 0-6,0 0-7,0 0-8,0 0-5,0 0 1,0 0 2,8-17-15,-4 8 8,1-4-19,4-1 15,-1-3-29,1 0 26,2 0-1,-1 0 23,-1 0-11,3 3 28,-3-1-14,-2 4 31,1 0-11,-1 4 13,0-2-14,-2 3 28,0-1-11,-5 7 18,8-7-5,-8 7 32,0 0-13,0 0 25,0 0 3,7 12 5,-7-12 10,0 15-15,0-15 5,0 20-23,0-9 12,-1 1-17,1 1 7,1 0-20,-1-13 4,0 23-11,0-11 5,0-12-15,0 20 8,3-9-20,-3-11-10,5 18-25,-1-9-55,1-2-68,2-1-62,1 0-77,-8-6-50,17 7-58,-4-6-42,-2 1-157,2-4-428,1 1-654</inkml:trace>
          <inkml:trace contextRef="#ctx0" brushRef="#br0" timeOffset="5.89211E6">20719 16610 371,'-2'-15'818,"2"3"-141,0 12-47,-3-19-65,3 19-58,-2-17-51,2 17-54,-3-15-66,3 15-49,0 0-26,-4-12-12,4 12-1,0 0 3,0 0-23,-5 12-27,5-12-30,-1 20-9,-1-8-19,2 0-15,0 7-15,-1-1-8,0 6 4,0-2-8,-2 4-19,0-3-13,1 2-12,0 0-5,-1-2-20,2 1-6,1-4-7,-2-1-3,2-1-2,2-1-3,-2-1-1,2-3-15,0-1-13,0-2-24,4-1-15,-2-1-65,3-1-35,-7-7-36,13 7-36,-13-7-17,16 2-31,-6-4-34,3-1-15,1-1-59,0-3-44,0 1-30,4-6-54,-3 0-66,2 0-535,-3 0-730</inkml:trace>
          <inkml:trace contextRef="#ctx0" brushRef="#br0" timeOffset="5.89229E6">20469 16754 579,'-19'3'737,"2"0"-171,4-1-54,1-1-80,12-1-24,-16 4-74,16-4-48,0 0-42,0 0-69,0 0-19,0 0-58,14 0 18,3-2-63,1-1 15,9-1-40,5-2-52,2-1-105,4 2-78,6-4-88,0 1-76,0 1-185,-1-3-447,1 1-603</inkml:trace>
          <inkml:trace contextRef="#ctx0" brushRef="#br0" timeOffset="5.8928E6">21571 16423 553,'0'0'779,"0"0"-131,6-11-56,-6 11-57,0 0-46,6-10-47,-6 10-42,0 0-51,0 0-46,4-10-49,-4 10-35,0 0-22,0 0-33,-4-9-30,4 9-18,0 0-28,-16-3-14,16 3-17,-16-2-9,16 2-8,-22 2-4,10-2-8,-2 0-6,1 2-5,-2 1-9,0-1 4,2-2 1,0 3-3,0 0 1,0-1 3,3 1-8,10-3-10,-21 4 32,21-4-28,-14 4 5,14-4 16,-11 6 8,11-6 26,-8 8-12,8-8 13,-5 13-17,5-13-2,-3 14-1,3-14 13,2 19 6,-2-6 8,2-1-13,0 5 11,-1 1 27,0 4 5,-2 1 9,1 4-3,-1 1-7,-1 4-14,0 2-9,0 0-9,-1 0-12,1 0 2,0-1-15,-1 0 10,-1-1-9,3-5-21,0-2-15,1 0 0,0-4 0,1 0 0,0-1 0,4-3 0,-1 0 0,1-3 0,3 0 0,2-3 0,2-2 0,1-2 0,2-1-125,2-2-99,0-4-63,4 0-43,-2-2-55,5-3-33,2 0-57,-2-2-58,3-3-29,0 0-55,-2-4-127,2-1-347,-1-2-708</inkml:trace>
          <inkml:trace contextRef="#ctx0" brushRef="#br0" timeOffset="5.89307E6">21960 16686 238,'0'0'791,"-1"-11"-151,1 11-49,0 0-59,-4-12-28,4 12-35,0 0-47,0 0-27,-5-7-26,5 7-19,0 0-17,0 0-2,-8 9-27,8-9-36,-3 12-29,3-12-20,-3 17-18,3-17-32,-2 21-33,1-11-21,1 2-19,0-12-18,1 22-12,1-10-14,-1-2-14,0 3-5,2-2-6,-2-1-5,2 1-10,-1-1-37,2-2-50,0 0-56,-4-8-47,9 14-45,-9-14-40,10 10-29,-10-10-41,10 7-15,-10-7-69,13 3-37,-13-3-31,0 0 4,17-3-105,-17 3-78,12-7-301,-12 7-554</inkml:trace>
          <inkml:trace contextRef="#ctx0" brushRef="#br0" timeOffset="5.89336E6">21954 16520 625,'-11'4'697,"11"-4"-100,0 0-27,0 0-70,0 0-25,0 0-90,0 0-65,0 0-16,16 1-27,-16-1-22,20-5-12,-7 3-17,1-3-27,0 1-12,0 0-12,-1-2-13,1 2-16,-4 0-1,1-1-17,-3-2 3,0 2-23,-8 5 17,10-12-46,-10 12 5,4-12-27,-4 12 9,0 0-34,-2-14 14,2 14-29,-9-11-2,9 11-2,-18-6 19,18 6-25,-18-3 12,18 3-50,-21 0-35,21 0-80,-23 4-58,13 0-74,-1 0-76,-2 1-99,1 4-98,2-2-123,-1 3-814,3-3-1113</inkml:trace>
          <inkml:trace contextRef="#ctx0" brushRef="#br0" timeOffset="5.8937E6">22589 16776 560,'-21'-2'710,"21"2"-106,-15-2-1,15 2-100,-13-3 1,13 3-47,-11-3-28,11 3-57,0 0-11,-13-3-26,13 3-22,0 0 2,0 0-29,0 0-11,0 0-35,0 0-15,0 0-25,2-9-34,-2 9-14,13-2-25,-13 2-23,21-4-20,-11 1-17,-10 3-24,23-3-5,-12 1-13,3 0-45,-2 0-66,2-1-77,-1 1-89,3-1-74,-3 0-53,2-1-94,-2 2-111,0-1-88,1 3-115,0-2-598,0-1-985</inkml:trace>
          <inkml:trace contextRef="#ctx0" brushRef="#br0" timeOffset="5.89408E6">23054 16646 867,'0'0'751,"0"0"-94,0 0-98,0 0-18,0 0-67,6-7-50,-6 7-55,0 0-35,0 0-53,0 0-18,0 0-13,8 8-45,-8-8 4,4 14-29,0-5-27,-2 1-14,2 4-7,1 2-20,-1-1-15,0 5 56,1 2 5,-3 2-19,2 1-17,-2 1-18,0 1-22,-1-1-5,1 0-8,-2 0-3,0 0-8,-2 0-7,0-1 3,1-1 4,-3-1-55,0-1-3,1-4 0,-1-1 0,1-1 0,-2 0 0,1-2 0,0-2 0,-1 0 0,1-3 0,0-1 0,0 1 0,-2-3 0,6-6 0,-12 11 0,12-11 0,-11 7 0,11-7 0,-17-1 0,17 1 0,-20-6 0,7-1 0,-1-1 0,-4-3 0,2-2-159,-1-1-195,-1 1-65,0-5-60,1 4-99,2-1-82,-3-4-136,3 1-710,0-2-1133</inkml:trace>
          <inkml:trace contextRef="#ctx0" brushRef="#br0" timeOffset="5.8944E6">22931 16407 662,'0'0'672,"8"8"-78,-8-8-38,0 0-66,0 0-49,16-3-42,-16 3-47,18-5-20,-7 2-56,1-2-39,0-1-24,1 0-18,1-1-4,-3 2-15,2-2-8,-3 0-4,0-1-6,-1 1-23,-1 0 4,-2-1 0,-6 8-31,8-14 0,-8 14-34,1-13-2,-1 13-18,-5-12-10,5 12-8,-11-9-5,11 9-6,-18-5-7,6 3 6,12 2-11,-25 3-18,11-1-66,-2 3-67,0 1-74,2 2-84,0 0-66,-3 3-141,1 1-110,1 2-242,5-1-491,1-1-948</inkml:trace>
          <inkml:trace contextRef="#ctx0" brushRef="#br0" timeOffset="5.89472E6">23717 16780 415,'0'0'841,"0"0"-118,0 0-107,-10-1-20,10 1-41,0 0-40,0 0-70,0 0-35,0 0-44,0 0-34,0 0-46,-8-5-47,8 5-49,0 0-36,0 0-27,0 0-29,0 0-20,0 0-20,0 0-44,0 0-84,0 0-93,10-4-125,-10 4-89,11-3-155,-11 3-107,0 0-203,17-2-472,-17 2-918</inkml:trace>
          <inkml:trace contextRef="#ctx0" brushRef="#br0" timeOffset="5.89487E6">23975 16758 255,'0'0'907,"0"0"-195,0 0-105,9-4-89,-9 4-122,0 0-69,0 0-82,9-4-35,-9 4-127,0 0-154,14-2-174,-14 2-129,12-3-744,-12 3-733</inkml:trace>
        </inkml:traceGroup>
        <inkml:traceGroup>
          <inkml:annotationXML>
            <emma:emma xmlns:emma="http://www.w3.org/2003/04/emma" version="1.0">
              <emma:interpretation id="{E47D7CFB-6D04-4591-B75C-95B054AB259F}" emma:medium="tactile" emma:mode="ink">
                <msink:context xmlns:msink="http://schemas.microsoft.com/ink/2010/main" type="inkWord" rotatedBoundingBox="24425,16211 26253,16215 26251,17222 24422,17218"/>
              </emma:interpretation>
              <emma:one-of disjunction-type="recognition" id="oneOf35">
                <emma:interpretation id="interp168" emma:lang="en-IN" emma:confidence="0">
                  <emma:literal>19-1),</emma:literal>
                </emma:interpretation>
                <emma:interpretation id="interp169" emma:lang="en-IN" emma:confidence="0">
                  <emma:literal>191-1),</emma:literal>
                </emma:interpretation>
                <emma:interpretation id="interp170" emma:lang="en-IN" emma:confidence="0">
                  <emma:literal>-91-1),</emma:literal>
                </emma:interpretation>
                <emma:interpretation id="interp171" emma:lang="en-IN" emma:confidence="0">
                  <emma:literal>19x-1),</emma:literal>
                </emma:interpretation>
                <emma:interpretation id="interp172" emma:lang="en-IN" emma:confidence="0">
                  <emma:literal>-9-1),</emma:literal>
                </emma:interpretation>
              </emma:one-of>
            </emma:emma>
          </inkml:annotationXML>
          <inkml:trace contextRef="#ctx0" brushRef="#br0" timeOffset="5.89504E6">24424 16738 212,'0'0'947,"0"0"-222,0 0-107,0 0-162,10 3-61,-10-3-112,0 0-36,0 0-94,0 0-79,0 0-133,0 0-134,0 0-117,9-4-167,-9 4-484,0 0-548</inkml:trace>
          <inkml:trace contextRef="#ctx0" brushRef="#br0" timeOffset="5.89534E6">24746 16651 165,'0'0'1060,"7"-7"-207,-7 7-94,0 0-66,9-6-41,-9 6-81,0 0-94,0 0-29,7-7-74,-7 7-92,0 0-6,0 0-34,0 0-34,9 6-33,-9-6-29,4 7-24,-4-7-21,3 12-20,-3-12-9,6 14-16,-6-14-13,1 15-8,-1-15-8,2 14-10,-2-14-7,3 16-29,-3-16-22,1 13-52,-1-13-52,4 10-40,-4-10-29,4 11-34,-4-11-47,7 8-19,-7-8-65,9 5-44,-9-5-40,11 1-34,-11-1-67,12 0-120,-12 0-370,14-1-672</inkml:trace>
          <inkml:trace contextRef="#ctx0" brushRef="#br0" timeOffset="5.8957E6">24703 16537 4,'-15'0'849,"2"0"-210,13 0-93,-20 3-67,20-3-62,-14 0-29,14 0-19,0 0-42,0 0-75,0 0-25,0 0-52,0 0-22,0 0-14,14-7-11,-3 4-12,4-2-14,1 0 13,-1 0-4,2-1 4,-2 0 8,3-1 9,-5 2-1,1-4 5,-1 1-4,-2 1-20,0-1 38,-2-2-15,-2 2-7,-3 0-16,-4 8 10,8-18-33,-8 18-7,2-17-11,-2 17-17,-4-15-5,4 15-9,-8-14-9,8 14 5,-12-11-16,12 11-3,-15-7-4,15 7-5,-22-2-4,9 4-4,2-2-22,-1 4-45,-1-1-51,-1 2-43,0 1-27,3 0-41,-1 1-24,2 1-54,2 0-50,1 1-71,0 0-44,4 3-54,1-2-137,1 1-529,1-11-802</inkml:trace>
          <inkml:trace contextRef="#ctx0" brushRef="#br0" timeOffset="5.89599E6">25101 16663 228,'0'0'922,"0"0"-162,0 0-67,0 0-45,0 0-41,0 0-33,0 0-54,13-2-42,-13 2-18,0 0-43,19 0-61,-19 0-31,22 0-30,-11-2-42,2 2-38,2-1-39,-2 1-35,2-2-27,1 1-105,0 0-9,-3-2 0,1 1 0,1 0 0,-1 1-92,-3-1-181,3 1-68,-3-1-98,-2-1-46,-9 3-114,20-2-59,-20 2-96,15-4-691,-15 4-1059</inkml:trace>
          <inkml:trace contextRef="#ctx0" brushRef="#br0" timeOffset="5.89628E6">25515 16548 470,'4'-8'855,"-4"8"-108,0 0-71,5-9-59,-5 9-53,0 0-43,0 0-47,6-6-30,-6 6 15,0 0-53,0 0-51,9 6-36,-9-6-38,8 9-6,-8-9-42,4 12-10,-2-3-22,-2-9-130,4 18-71,-3-9 0,1 2 0,-1 2 0,-1-1 0,1 1 0,-1 1 0,0-1 0,0 1 0,2 1 0,-2-2 0,2 0 0,-2 1 0,0-2 0,2 0 0,-2-12 0,2 20 0,-2-20-130,1 17-194,-1-17-49,3 12-36,-3-12-55,6 8-66,-6-8-64,8 5-31,-8-5-248,0 0-347,10 1-828</inkml:trace>
          <inkml:trace contextRef="#ctx0" brushRef="#br0" timeOffset="5.89677E6">25618 16316 879,'-9'-4'717,"-1"-1"-105,10 5-66,-11-7-52,11 7-48,0 0-78,-4-8-40,4 8-92,9-6-25,-1 3-20,4 1-19,4-3-13,4 2-16,3-1-17,2-1-16,1 2-8,1-2-3,0 3 13,0-2-8,0-1-10,-2 1-2,-2 0 3,-1 2 9,-4-1 5,-2-1 21,2 2-18,-5 1 20,1-1-18,-5-1 3,-9 3-14,20-4-11,-20 4-9,17-1 6,-17 1 10,14 3 15,-14-3 0,13 7-2,-6-1-11,0 0-71,-2 5-30,1-1 0,1 3 0,-3 2 0,1 1 0,0 1 0,1 5 0,-3 1 0,3 6 0,-1 2 0,4 3 0,0 4 0,2 3 0,1 3 0,-3-3 0,3 2 0,-2 0 0,1-1 0,-2-1 0,0 0 0,0-4 0,-5-4 0,1-3 0,2 1 0,-5-7 0,1 1 0,-1-4 0,-2-2 0,-2-1 0,-1-2 0,1-1 0,-3-2 0,-1 0 0,1 0 0,-4-4 0,3-1 0,-4 1 0,-1-1 0,-3-1 0,-1-2 0,-1-1 0,0 1-166,-2-2-350,-1 1-33,0-1-64,-5 2-73,4-2-50,-3 4-825,-2-5-1202</inkml:trace>
          <inkml:trace contextRef="#ctx0" brushRef="#br0" timeOffset="5.89759E6">24850 16680 402,'0'0'541,"0"0"-77,0 0-32,0 0-20,0 0-41,0 0-47,0-12-19,0 12-7,0 0-1,0 0 27,0 0-30,0 0-9,4 9-32,-4-9-10,2 13-39,-2-13-7,1 17-16,-1-5-11,1 2-30,-1-2-20,0 3-26,0 1-18,1 1-16,-1-1-12,0 1-9,0 0-18,2-2-44,-2 0-58,0-1-75,1-1-44,0 0-112,-1 0-73,2-1-101,0-1-65,-4 1-848,2-12-1002</inkml:trace>
          <inkml:trace contextRef="#ctx0" brushRef="#br0" timeOffset="5.89841E6">26883 16929 759,'0'0'727,"0"0"-92,3-14-53,-3 14-18,0 0-48,4-11-39,-4 11-54,0 0-38,6-5-26,-6 5-10,0 0 6,15 5-52,-15-5-21,8 11-26,-3-2-8,-3 1-23,2 2-33,-2 0-15,2 3-39,-3 2-14,-1-1-33,0 2-67,-1 1-24,-3 3 0,0 1 0,-1 0 0,-3-2 0,-2 1 0,1 2 0,-4-3 0,-1-1-97,4-2-211,-3 0-58,1-3-66,1 1-122,1-4-130,1-2-140,3-2-737,-4 1-1203</inkml:trace>
        </inkml:traceGroup>
        <inkml:traceGroup>
          <inkml:annotationXML>
            <emma:emma xmlns:emma="http://www.w3.org/2003/04/emma" version="1.0">
              <emma:interpretation id="{023C1799-185F-4B50-88A5-44B27E8E74B0}" emma:medium="tactile" emma:mode="ink">
                <msink:context xmlns:msink="http://schemas.microsoft.com/ink/2010/main" type="inkWord" rotatedBoundingBox="29040,16535 30870,16539 30868,17587 29038,17582"/>
              </emma:interpretation>
              <emma:one-of disjunction-type="recognition" id="oneOf36">
                <emma:interpretation id="interp173" emma:lang="en-IN" emma:confidence="0">
                  <emma:literal>they</emma:literal>
                </emma:interpretation>
                <emma:interpretation id="interp174" emma:lang="en-IN" emma:confidence="0">
                  <emma:literal>They</emma:literal>
                </emma:interpretation>
                <emma:interpretation id="interp175" emma:lang="en-IN" emma:confidence="0">
                  <emma:literal>truly</emma:literal>
                </emma:interpretation>
                <emma:interpretation id="interp176" emma:lang="en-IN" emma:confidence="0">
                  <emma:literal>truey</emma:literal>
                </emma:interpretation>
                <emma:interpretation id="interp177" emma:lang="en-IN" emma:confidence="0">
                  <emma:literal>tuey</emma:literal>
                </emma:interpretation>
              </emma:one-of>
            </emma:emma>
          </inkml:annotationXML>
          <inkml:trace contextRef="#ctx0" brushRef="#br0" timeOffset="5.90054E6">29229 16638 491,'0'0'630,"5"-14"-85,-5 14-26,6-16-47,-3 7-9,0 0-37,2 0-14,-1 1-14,-4 8-32,6-16-8,-6 16-4,5-12-23,-5 12-33,4-9-42,-4 9-41,0 0 17,0 0-10,0 0-20,10 4-14,-10-4-30,3 16-13,-3-16-29,1 23-13,-1-11-26,1 2-9,-1 0-20,0 3-1,0-1-16,2 2-11,-2-1-20,0 3 0,1 1 0,-1-2 0,1 0 0,-1-1-94,2 2-46,-1-4-43,0 0-76,0-3-66,1 0-58,-2-1-60,0-12-68,2 19-53,-2-19-46,4 16-146,-4-16-482,0 0-846</inkml:trace>
          <inkml:trace contextRef="#ctx0" brushRef="#br0" timeOffset="5.90112E6">29095 16770 732,'-10'-8'623,"1"3"-91,1 0-48,8 5-57,-14-10-63,14 10-51,-9-6-57,9 6-55,-5-8-50,5 8-27,0 0-17,0 0-18,9-9-18,-9 9-14,20-4-17,-7 1-11,5 2-8,1-2-36,3 1 3,2 0-46,3 0-6,1-1-26,-2 1-14,2-1-27,0 1 10,0-3 18,-1 3 11,-3-2 13,1 0 1,-4-3 22,-1 5 5,-3-5 19,-1 4 2,-2-6 22,-3 4 9,1-2 14,-3 0 65,-2 1-2,0 1 13,-7 5 10,9-11 21,-9 11 4,9-10 21,-9 10-25,6-7-3,-6 7 4,0 0 12,0 0-7,0 0-8,0 0-3,0 12-2,0-12-13,-6 16-3,2-6-5,-1 2-7,1-1-4,-1 3-10,1 0-8,0 0-8,2 0-8,-1-2-11,2 1-7,-1-1-4,1 1-6,1-13-3,1 21-2,-1-21-10,4 18 0,-4-18-13,8 14-15,-8-14-29,9 9-25,-9-9-22,14 7 6,-14-7-13,14 1-1,-14-1 17,18-4 15,-9 0 12,0-2 43,4 0-27,-3-5 12,-1 2 9,2-2 5,-2 0 24,2 0 22,-1 1 31,-3-2 10,1 3 13,1 1 8,-4 2 1,1-2-13,-6 8-4,9-7 20,-9 7 24,0 0-3,13-1 11,-13 1 1,0 0 8,8 8-22,-8-8-6,4 12-32,-4-12 10,4 12-27,-4-12 6,3 16-30,-3-16 17,8 18-20,-3-9 7,0 1-28,3-1-5,1 0-68,0 0-51,1 0-53,-1-1-61,4-1-60,0-1-59,-1-2-61,1 3-78,1-5-33,-1 1-158,1-1-509,-14-2-798</inkml:trace>
          <inkml:trace contextRef="#ctx0" brushRef="#br0" timeOffset="5.90189E6">30027 16725 602,'0'0'637,"0"0"-104,5-6-45,-5 6-83,9-5-55,-9 5-49,13-7-40,-13 7-32,17-5-24,-8 1-28,2 0-29,-1 0-21,-1 0-21,0-1 4,1 0-26,-3-1 11,1 2-12,-8 4-10,12-8-13,-12 8 3,9-11-11,-9 11-8,3-8 3,-3 8-3,0 0 4,-3-12-8,3 12 16,-9-5-11,9 5 12,-13-2-6,13 2 8,-17 1 1,17-1 28,-19 6-3,8-2 13,0 3 9,0-1 5,1 4-15,0-1-12,2 2-13,0 0 0,1 1-5,1-3-15,3 1 0,0 0-5,2 1-6,1-11-5,4 20-8,-1-11-6,4-1-4,2 2-4,1-1-2,2-3-4,1 3-18,2-4-5,2 1-7,5 0-16,-1-1-41,0-2-18,1-1-12,-1-1 4,0-2 21,0-1 8,-3 0 9,1-3 9,0-1 4,-4 1 14,4-4 8,-6 0 8,1 1 9,-1-1-10,-4 0 22,2 0 0,-4 2 12,-1-1 0,-6 8 30,9-11 7,-9 11-7,0 0-2,6-12 7,-6 12 10,0 0 3,0 0-2,0 0-5,-8 7 5,8-7-7,-4 9-10,4-9-6,-3 10 1,3-10-6,-1 15-5,1-15-2,3 14 3,-3-14 0,7 12-15,-1-5-4,1 0 3,1-1-3,3-1-4,6 2 1,-1-3-15,2 1-31,1-1-31,1-3 29,1 2-4,0-3 19,-2 0-13,1-4 8,1 0-10,-1-2 24,3-2 1,-2-2-7,-1-2 19,-2-2-14,1 2 25,-3-3-18,-2 2 20,-2-1-15,-3 2 18,1 0-7,-2 0 14,-3 1-14,1 0 13,-2 4-18,-4 7 17,6-12-19,-6 12 17,0 0-15,3-8 21,-3 8-14,0 0 36,-1 12 7,1-12 30,-1 22 10,1-5 20,-1 4 47,-1 5 30,1 3 4,1 9 6,0-1-12,1 10-49,1 2 56,-1 0-3,-1-1-20,1 5-163,0-4 0,-1-1 0,2 1 0,-2-3 0,-2-6 0,2-1 0,-1-4 0,0-1 0,-2-7 0,2 1 0,-2-5 0,0-5 0,-1-1 0,0-3 0,-2-2 0,-3-4 0,0-1 0,-3-5 0,-1-2-316,-4-1-303,-2-4-136,-5-3-193,-14-6-806,-2-1-1444</inkml:trace>
        </inkml:traceGroup>
      </inkml:traceGroup>
    </inkml:traceGroup>
    <inkml:traceGroup>
      <inkml:annotationXML>
        <emma:emma xmlns:emma="http://www.w3.org/2003/04/emma" version="1.0">
          <emma:interpretation id="{D95FB6FE-2390-4DF2-840C-8B8BA507D29A}" emma:medium="tactile" emma:mode="ink">
            <msink:context xmlns:msink="http://schemas.microsoft.com/ink/2010/main" type="paragraph" rotatedBoundingBox="19052,17641 29487,17983 29447,19190 19013,188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1023F34-55CE-44B4-915D-948AA636782A}" emma:medium="tactile" emma:mode="ink">
              <msink:context xmlns:msink="http://schemas.microsoft.com/ink/2010/main" type="line" rotatedBoundingBox="19052,17641 29487,17983 29447,19190 19013,18847"/>
            </emma:interpretation>
          </emma:emma>
        </inkml:annotationXML>
        <inkml:traceGroup>
          <inkml:annotationXML>
            <emma:emma xmlns:emma="http://www.w3.org/2003/04/emma" version="1.0">
              <emma:interpretation id="{DA614C54-911B-45E4-93B9-717A22965F3C}" emma:medium="tactile" emma:mode="ink">
                <msink:context xmlns:msink="http://schemas.microsoft.com/ink/2010/main" type="inkWord" rotatedBoundingBox="19052,17654 20743,17710 20727,18211 19035,18155"/>
              </emma:interpretation>
              <emma:one-of disjunction-type="recognition" id="oneOf37">
                <emma:interpretation id="interp178" emma:lang="en-IN" emma:confidence="0">
                  <emma:literal>well</emma:literal>
                </emma:interpretation>
                <emma:interpretation id="interp179" emma:lang="en-IN" emma:confidence="0">
                  <emma:literal>wen</emma:literal>
                </emma:interpretation>
                <emma:interpretation id="interp180" emma:lang="en-IN" emma:confidence="0">
                  <emma:literal>welt</emma:literal>
                </emma:interpretation>
                <emma:interpretation id="interp181" emma:lang="en-IN" emma:confidence="0">
                  <emma:literal>we,'</emma:literal>
                </emma:interpretation>
                <emma:interpretation id="interp182" emma:lang="en-IN" emma:confidence="0">
                  <emma:literal>weir</emma:literal>
                </emma:interpretation>
              </emma:one-of>
            </emma:emma>
          </inkml:annotationXML>
          <inkml:trace contextRef="#ctx0" brushRef="#br0" timeOffset="5.90394E6">19099 17960 143,'0'0'869,"-1"-11"-210,1 11-93,0 0-83,-7-8-36,7 8-42,0 0-38,-10 8-63,10-8-21,-10 16-49,5-4-31,0 1-31,-1 2-25,3-1-16,-2 0-2,1 2-33,1-1-12,2-3-30,0 0 3,2 0-29,0-2 16,2 2-25,3-4 11,-1 1-19,3-1 10,1-4-15,2 0 10,1-3-20,2 1-4,1-4-21,2 1-4,-1-3-23,2 0 9,-1-3-17,3-1 8,-3 2 2,0-3 10,-3-1-13,2 1 36,-2-1 0,-1 3 9,-1-1 5,-1 1-1,-3 2-1,-1 0 6,-7 5-2,14-9 3,-14 9-4,11-5 6,-11 5-5,0 0 6,0 0-5,14 2-8,-14-2 12,9 5 3,-9-5-7,7 7 8,-7-7-5,11 8 5,-11-8-7,15 7 6,-15-7-3,18 5 4,-7-2-5,2-1 6,1-2-4,0 0-1,4-3 3,0-1 0,4-1 1,-1 0-1,0-2 5,-1-1 7,-1 1 15,-3 0 17,-1-1 2,-1 1 24,-1-3-11,-1 3 7,-3-5-7,-1 2 18,-1 0-29,-3-1 32,-2 1-24,-1 0 12,-1-2-31,-2 0 17,-2 0-26,-1 0 13,-3-2-26,-1 4 13,2-2-24,-5 4 8,2 0-9,0 0 13,-2 3-18,2 2 10,0 0-14,10 3-12,-22-2-67,22 2-42,-22 3-67,13 1-67,9-4-79,-14 10-61,14-10-74,-10 11-60,8-2-224,2-9-286,-3 14-656</inkml:trace>
          <inkml:trace contextRef="#ctx0" brushRef="#br0" timeOffset="5.90419E6">20131 17868 872,'0'0'710,"0"0"-78,0 0-54,0 0-52,-2-10-67,2 10-53,0 0-58,-12 3-66,12-3-16,-8 9-44,2-2-12,3 2-52,3-9-11,-7 18-34,4-7-16,1 0-37,1 0 3,-1 1-23,4-1 4,-1 3-24,0-4-4,2 0-42,-1 1-25,2-3-46,0 1-44,1-3-42,3 1-41,-8-7-54,14 8-45,-14-8-54,14 4-38,-14-4-57,14 1-147,-14-1-340,13-5-544</inkml:trace>
          <inkml:trace contextRef="#ctx0" brushRef="#br0" timeOffset="5.90449E6">20038 17775 323,'0'0'640,"-13"-1"-140,13 1-47,0 0-22,-14 2-67,14-2-60,0 0-33,0 0-17,-5 7 7,5-7-49,0 0-19,0 0-17,17 3-23,-17-3-7,14 0-19,-14 0-13,20-5-13,-9 2-12,-1-1-14,0 0-6,-1 0 9,-1 0-10,0-1 13,0 0-13,-8 5 8,10-8-25,-10 8 12,7-8-23,-7 8 8,0 0-20,0 0 10,-1-13-19,1 13 11,0 0-22,-13 0 15,13 0-18,-12 5 11,2-1-16,2 1 11,-1 5-18,-1-1-20,1 1-56,2 3-35,-3 0-69,3 0-62,1 1-64,0-1-55,3 2-59,1-1-80,1-2-663,2 1-780</inkml:trace>
          <inkml:trace contextRef="#ctx0" brushRef="#br0" timeOffset="5.90477E6">20429 17834 78,'1'-10'873,"-1"10"-179,2-16-44,-2 16-64,2-13-41,-2 13-87,0 0-50,3-14-82,-3 14-37,0 0-49,0 0 6,0 0 7,0 0-8,0 0-27,9 11 14,-7-1-32,0 3-22,-1-1-27,-1 5-28,1 0-18,-1 0-20,1 2-14,-1-1-22,2 0 4,-2 3-24,1-1-8,-1-2-7,1 1-55,-1-2-79,2 2-36,-1-4-57,-1-1-33,1-2-39,2 0-73,-3-12-55,5 19-53,-5-19-35,5 13-42,-5-13-174,7 8-330,-7-8-666</inkml:trace>
          <inkml:trace contextRef="#ctx0" brushRef="#br0" timeOffset="5.905E6">20668 17766 856,'3'-14'757,"-2"2"-67,-1 12-85,3-18-66,-3 18-65,1-14-40,-1 14-54,0 0-20,0 0 21,0 0-23,0 0-35,15 10-23,-12-1-28,0 6-34,1 2-12,0 0-26,0 5-21,-1 1-36,-2 0-26,2 1-24,0 0-22,-2 0-11,2 1-13,-2-3-16,-1-1-56,2 0-55,-2-3-71,0 2-108,0-2-49,0-1-69,0 0-68,1-3-113,-1-2-88,1-1-84,-1-11-716,1 22-1062</inkml:trace>
        </inkml:traceGroup>
        <inkml:traceGroup>
          <inkml:annotationXML>
            <emma:emma xmlns:emma="http://www.w3.org/2003/04/emma" version="1.0">
              <emma:interpretation id="{7ED9B2D3-50FB-4E82-9897-F891B980E7AA}" emma:medium="tactile" emma:mode="ink">
                <msink:context xmlns:msink="http://schemas.microsoft.com/ink/2010/main" type="inkWord" rotatedBoundingBox="21710,17840 23164,17888 23128,18983 21674,18935"/>
              </emma:interpretation>
              <emma:one-of disjunction-type="recognition" id="oneOf38">
                <emma:interpretation id="interp183" emma:lang="en-IN" emma:confidence="0">
                  <emma:literal>any</emma:literal>
                </emma:interpretation>
              </emma:one-of>
            </emma:emma>
          </inkml:annotationXML>
          <inkml:trace contextRef="#ctx0" brushRef="#br0" timeOffset="5.90562E6">21862 18003 646,'0'0'665,"6"-15"-73,-6 15-38,9-14-34,-9 14-48,8-16-50,-8 16-37,3-16-37,-3 16-7,4-14-30,-4 14-2,-1-14-52,1 14-1,-4-15-65,4 15 43,-9-12-90,9 12 44,-15-6-22,15 6-17,-17-1-20,6 4-13,-1 1-70,1 3 56,-3 3-54,1 2 50,-2 3-73,3 2 56,-1-2-59,3 2 42,1 0-59,0 0 46,4-1-54,0-2 46,2 1-55,2-4 51,2 2-10,1-2-12,3-1-4,0-1-21,4-1-28,0-2-89,2-1 30,5 1-72,-2-4 3,1-1-39,-1-1 6,5-1-14,0-1 7,-1-2 15,1-1 18,-1-2 21,3 0 33,-3-3 22,-2 3 21,1-5 14,-6 2 14,1 0 5,-1 0 26,-2 1 22,-2-1 40,0 3 6,-7 7 35,11-14 1,-11 14 19,7-10-21,-7 10 14,7-5-27,-7 5 14,0 0-20,0 0 21,0 0-31,6 7 0,-6-7-16,0 0 2,0 15-28,0-15 19,0 14-33,0-14 18,1 12-48,-1-12-33,4 13-79,-4-13-23,7 11-56,-7-11-40,9 8-37,-9-8-52,12 5-35,-12-5-13,13 5-18,-13-5-6,15 0-37,-15 0-49,16-3-368,-16 3-430</inkml:trace>
          <inkml:trace contextRef="#ctx0" brushRef="#br0" timeOffset="5.90601E6">22212 18030 722,'0'0'438,"6"-15"-36,-6 15-3,5-11 0,-5 11-26,5-10-29,-5 10-62,0 0 2,7-6-13,-7 6-22,0 0 17,0 0-8,12 6-26,-12-6-25,7 11-23,-7-11-11,6 11-6,-6-11-27,7 16 5,-7-16-29,3 16 2,-3-16-33,3 16 9,-3-16-35,1 15 9,-1-15-28,0 12 21,0-12-41,0 13 18,0-13-31,0 0 23,0 15-22,0-15 21,0 0-22,0 0 14,-2 8-20,2-8 25,0 0-32,0 0 21,0 0-11,0 0 7,-4-7-21,4 7 33,2-12-33,-2 12 20,6-20-21,-3 7 15,3 0-10,0-1 20,2 1-28,1-4 27,1 2-23,1-1 22,-1 3-20,1 1 22,0 3-20,-1-1 23,2 4-17,-1 2 52,0 2-18,-11 2 63,21 0-51,-9 2 62,-3 1-68,2 3 53,-3 0-67,0 3 55,1 0-70,-4 1 51,1 1-68,-1 1 60,-1 2-96,0 0 93,1-1-68,-1 1 57,-2-2-89,1 1-20,0-1-102,-1-1-45,1-1-56,1 2-54,-4-12-53,8 15-48,-3-7-33,2-1-6,-1-2 2,-6-5-21,16 9-75,-7-5-441,-9-4-602</inkml:trace>
          <inkml:trace contextRef="#ctx0" brushRef="#br0" timeOffset="5.90662E6">22729 18075 37,'5'-14'661,"1"2"-113,-3 0-61,0 1-25,1 0-40,-4 11-11,5-19-12,-5 19-20,4-16-24,-4 16-45,2-13-44,-2 13-19,0 0-14,4-9 47,-4 9-32,0 0-6,0 0-30,0 0 7,1 12-58,-1-12 29,0 11-25,0-11-36,2 13-24,-2-13-19,2 14-15,-2-14-16,5 15-9,-5-15-11,10 12-6,-10-12-5,11 12-3,-4-7-11,1-1 0,2 0 7,-10-4-23,18 4-8,-18-4-34,21 1-51,-21-1 26,21-1-40,-10-2 32,-1-1-14,3-1 27,-3 0-7,2-2 32,-1-2-14,-1 1 29,1-4-11,0 0 29,0 2-21,-1-2 24,-1 0-14,0 0 19,0 0-16,-2 2 43,-2 0-19,0 3 33,0-1-4,-5 8 33,8-13-29,-8 13 25,5-8-34,-5 8 22,0 0-36,0 0 38,0 0-22,0 0 50,2 12-4,-2-12-6,-2 19 5,0-6-7,1 3-4,0 1-3,-2 2 7,1 1 9,1 4-9,-2 0-7,1 1-1,0 1 12,1 3 21,2 5-29,-1 1-66,3 0 0,1 9 0,1-1 0,-2 3 0,4-2 0,-2 2 0,1 0 0,3 0 0,-2-5 0,2 2 0,-3-3 0,3 0 0,-4-8 0,-1 1 0,0-8 0,-3 1 0,-1-5 0,-1 0 0,-3-4 0,-1 2 0,-4-5 0,-1 1 0,-1-3 0,-4-2 0,0-1 0,-4-2 0,-2-3 0,-2-3 0,-2-1 0,-2-3 0,-5-6 0,1 0 0,-3-6 0,2-1 0,1-7 0,3-3 0,2-2 0,3-1 0,2-4 0,5 2 0,2-4 0,5 4 0,4-2 0,4-1 0,3-2 0,5-3-58,4-2-75,5 4-60,2 3-43,1-1-38,5 3-41,3 0-30,2 3-31,2 1-28,2 3-8,0 3-6,3 0-16,0 3-45,-3 3-29,-4 4-622,0 1-745</inkml:trace>
        </inkml:traceGroup>
        <inkml:traceGroup>
          <inkml:annotationXML>
            <emma:emma xmlns:emma="http://www.w3.org/2003/04/emma" version="1.0">
              <emma:interpretation id="{7D579354-A150-4E86-B0DE-5AD31CE94FDC}" emma:medium="tactile" emma:mode="ink">
                <msink:context xmlns:msink="http://schemas.microsoft.com/ink/2010/main" type="inkWord" rotatedBoundingBox="24188,17809 26289,17878 26251,19037 24150,18968"/>
              </emma:interpretation>
              <emma:one-of disjunction-type="recognition" id="oneOf39">
                <emma:interpretation id="interp184" emma:lang="en-IN" emma:confidence="0">
                  <emma:literal>way</emma:literal>
                </emma:interpretation>
                <emma:interpretation id="interp185" emma:lang="en-IN" emma:confidence="0">
                  <emma:literal>ways</emma:literal>
                </emma:interpretation>
                <emma:interpretation id="interp186" emma:lang="en-IN" emma:confidence="0">
                  <emma:literal>wary</emma:literal>
                </emma:interpretation>
                <emma:interpretation id="interp187" emma:lang="en-IN" emma:confidence="0">
                  <emma:literal>say</emma:literal>
                </emma:interpretation>
                <emma:interpretation id="interp188" emma:lang="en-IN" emma:confidence="0">
                  <emma:literal>waff</emma:literal>
                </emma:interpretation>
              </emma:one-of>
            </emma:emma>
          </inkml:annotationXML>
          <inkml:trace contextRef="#ctx0" brushRef="#br0" timeOffset="5.90729E6">24283 18025 78,'0'0'754,"-9"-10"-128,9 10-74,-10-9-54,10 9-59,-8-8-9,8 8-45,-7-6-38,7 6-21,-9-3-38,9 3 0,0 0-23,-14 1-8,14-1-35,-12 8 19,12-8-40,-11 13 6,6-4-62,0 1 25,0 0-63,2-2 39,0 3-22,3-11-22,-2 17-14,2-17-16,1 17-8,-1-17-12,6 16-11,2-9-13,0-1-5,3-1-9,2 0 0,2 0-2,-2-3-10,2-1-23,1 0-10,-1-2-44,3 0-5,0-1-27,-3-3 26,2 2-29,-2-2 18,1-3-6,-2 1 30,-1-2-5,0 1 24,-4-1-5,1 0 26,-2 1-9,-1 3 21,-1-2-7,-6 7 19,10-11-13,-10 11 17,0 0-15,5-8 19,-5 8-16,0 0 18,0 0-17,0 0 16,0 0-12,0 0 17,0 14-19,0-14 31,3 11-37,-3-11 17,5 9-17,-5-9 18,10 9-16,-10-9 15,14 9-12,-4-5 13,-10-4-15,22 4 10,-9-1-16,4-3 18,-2 1-9,3-2 13,1 1-18,0-4 20,0 2-16,-1-2 17,-1-1-17,1 0 24,-4-2-17,2 1 24,-5-5-9,-1 4 37,1-5-19,-3 2 18,-2-1-21,-1 1 27,-3 0-28,0-2 24,-2 12-32,0-16 25,0 16-33,-7-16 22,1 9-34,6 7 34,-13-10-37,2 6 23,11 4-26,-18-4 29,18 4-80,-20 0-21,20 0-82,-23 4-28,11 0-63,2 0-40,-2 2-66,1 0-51,-2 3-41,7-2-33,-2 2-138,2-1-492,-2 2-731</inkml:trace>
          <inkml:trace contextRef="#ctx0" brushRef="#br0" timeOffset="5.90817E6">25207 18040 868,'13'-10'681,"-6"2"-68,0-1-66,-1 0-75,-6 9-49,8-16-50,-8 16-22,2-11-56,-2 11-26,0 0-22,-7-8 11,7 8-27,-14 1 10,14-1-24,-21 7 29,10-2-92,-1 3 49,-2-1-73,4 2 30,-3 0-82,4-1 36,-1 2-75,2-1 45,1-2-68,0 3 47,7-10-60,-6 15 49,6-15-64,-2 12 56,2-12-62,4 12 46,-4-12-52,9 9 34,-9-9-35,17 5-57,-17-5 11,19 3-37,-19-3 2,26-2-30,-11-1 18,-5 1-5,7-4 20,-4-1-7,1 0 27,-1 0 1,0-3 28,-1 0-1,-2-2 22,-1 3-6,1-1 20,-4 2-2,1-1 26,-3 1-12,-4 8 33,8-13-10,-8 13 20,4-10-16,-4 10 22,0 0-5,0 0 27,0 0-21,0 0 21,0 0-18,-9 8 23,9-8-29,-4 9 15,4-9-33,-3 12 24,3-12-36,0 14 23,0-14-30,3 12 35,-3-12-44,7 11 27,-7-11-32,13 11 27,-8-5-27,5-2 27,-10-4-33,17 5 15,-5-4-33,0 0 11,1 1-42,-1-4-1,2 2-25,0-1 10,0-1-6,0-2 9,4 1 12,-4-2 9,-1-2 5,2 2 18,-3-2 4,-1 0 3,1-1 9,-4 1 8,1 2 1,-3-1 10,-6 6 8,11-8 2,-11 8 0,8-7 16,-8 7-23,0 0 5,0 0 2,0 0 14,0 0-7,0 0 19,4 10-22,-4-10 14,0 0-24,-2 12 16,2-12-17,0 0 13,2 16-15,-2-16 15,5 11-13,-5-11 11,8 9-21,-8-9 19,12 7-15,-12-7-1,18 7-4,-18-7-5,20 4-5,-20-4-11,23 3-3,-10-2-12,-13-1 2,25-1-13,-9-1 3,-3 0 6,1-1 9,1-2 6,2-2 9,-2 2-4,-1-4 9,-1 1 1,1-1-1,1-4 12,-2 1 1,-1-2 5,-1 2 5,-1-1 20,-2 2 3,-3-1 14,3-1-7,-5 4 28,4-1 2,-3 3 27,-2-3-12,-2 10 13,7-11-42,-7 11 14,4-7-21,-4 7 37,0 0-19,0 0 32,1 11-30,-1-11 31,-3 18-51,1-5 49,0 2-40,0 4 64,-1 3-55,3 2 63,0 4-61,3 2 64,1 6-1,5 6 7,-3 1 4,4 3 6,1 3-52,7 9-51,-3 4-42,4 0 0,-2-3 0,2 2 0,1-2 0,-2 0 0,2-4 0,-2-2 0,-2-8 0,-2 1 0,-3-2 0,2-3 0,-4-9 0,-4-3 0</inkml:trace>
          <inkml:trace contextRef="#ctx0" brushRef="#br0" timeOffset="5.90832E6">25890 19026 8191,'-54'-33'0,"4"-7"0,3 1 0,7-6 0,-1 3-51,7-5-72,3 1 56,9 7-62,4 0 32,4-2-68,7 0 3,5 5-36,4 0-23,5-8-43,7-1-35,9-6-56,5 0-54,7 3-34,2 1-28,5 4-51,4-1-88,5 1-520,1 4-744</inkml:trace>
        </inkml:traceGroup>
        <inkml:traceGroup>
          <inkml:annotationXML>
            <emma:emma xmlns:emma="http://www.w3.org/2003/04/emma" version="1.0">
              <emma:interpretation id="{E62F6595-8BB6-4EA2-BC8B-98ACC1DC3D3B}" emma:medium="tactile" emma:mode="ink">
                <msink:context xmlns:msink="http://schemas.microsoft.com/ink/2010/main" type="inkWord" rotatedBoundingBox="26741,17953 27951,17992 27938,18397 26728,18357"/>
              </emma:interpretation>
              <emma:one-of disjunction-type="recognition" id="oneOf40">
                <emma:interpretation id="interp189" emma:lang="en-IN" emma:confidence="0">
                  <emma:literal>mat</emma:literal>
                </emma:interpretation>
                <emma:interpretation id="interp190" emma:lang="en-IN" emma:confidence="0">
                  <emma:literal>meet</emma:literal>
                </emma:interpretation>
                <emma:interpretation id="interp191" emma:lang="en-IN" emma:confidence="0">
                  <emma:literal>maf</emma:literal>
                </emma:interpretation>
                <emma:interpretation id="interp192" emma:lang="en-IN" emma:confidence="0">
                  <emma:literal>snat</emma:literal>
                </emma:interpretation>
                <emma:interpretation id="interp193" emma:lang="en-IN" emma:confidence="0">
                  <emma:literal>mert</emma:literal>
                </emma:interpretation>
              </emma:one-of>
            </emma:emma>
          </inkml:annotationXML>
          <inkml:trace contextRef="#ctx0" brushRef="#br0" timeOffset="5.90939E6">26737 18202 526,'0'0'524,"0"0"-73,0 0-11,-2-15-36,2 15-25,0 0-23,0-11-17,0 11-17,0 0-21,0-12-25,0 12-38,0 0-23,0 0-32,0 0-4,4-9-1,-4 9-11,0 0-3,9 6-24,-9-6 4,9 14-19,-4-6 4,-1 2-31,3 1 5,-3 1-38,3 3-3,-5-3-19,3-1 13,0 0-33,-1 1 16,-2-1-29,0-1 22,1 0-27,-3-10 21,2 17-22,-2-17 22,0 12-26,0-12 21,0 12-24,0-12 22,0 0-34,-7 11 31,7-11-29,0 0 26,0 0-35,0 0 24,-14-4-25,14 4 23,0 0-25,-4-14 28,4 14-25,2-16 20,-2 5-17,5 0 21,2-3-19,-3 1 22,3-1-19,1 0 20,2 1-21,1 1 14,0 0-13,1 2 31,-1 0-29,0 1 18,2 2-22,-2 3 24,1 1-14,-1 0 11,-11 3-12,21 2 22,-11 2-14,-1 0 26,-1 1-17,2 1 12,-5 1-19,4 1 17,-4 1-14,2-1 13,-5 2-29,2-1 24,0 1-24,-4-10 19,5 18-20,-5-18 24,0 15-21,0-15 22,2 13-21,-2-13 21,-2 12-32,2-12 39,-3 10-26,3-10 24,0 0-29,-6 11 26,6-11-28,0 0 25,0 0-20,-11 3 20,11-3-21,0 0 18,-6-7-25,6 7 27,0 0-27,0-15 40,0 15-45,6-16 23,-1 6-33,-3 2 36,6-4-22,-1 3 24,2-3-22,0 2 20,0 1-9,3-1 7,-2 2-18,-1 2 21,1 0-21,-1 1 24,1 3-18,-10 2 24,19-4-20,-19 4 22,18 2-22,-18-2 18,14 9-18,-14-9 21,8 12-22,-8-12 21,8 15-22,-8-15 17,4 14-26,-4-14-33,0 16-68,0-16-47,-4 18-74,4-18-76,-4 15-86,4-15-113,-6 17-12,6-17-160,-2 14-516,2-14-811</inkml:trace>
          <inkml:trace contextRef="#ctx0" brushRef="#br0" timeOffset="5.90987E6">27424 18249 727,'12'-11'599,"-3"1"-63,1 1-45,-2-3-60,-1 2-50,-1-2-28,1 4-35,-5-1-55,3 0-8,-5 9-35,4-15-31,-4 15-27,-1-14-11,1 14-12,-8-9-15,8 9-1,-11-5-9,11 5 2,-15 1-5,3 3-10,3-1-9,-5 4-14,3 1-1,-2 0 3,2 1-30,0 3 10,2-2-32,-1 2 13,1 0-25,1-2 19,0 3-28,4-3 10,1 0-21,1 2 22,2-12-23,2 17 7,-2-17-40,5 17-9,-5-17-41,14 14-15,-14-14-15,15 10-6,-15-10-21,19 7 13,-19-7-2,22 1 12,-9-1 44,-13 0-33,21-5 12,-10 1 20,0-1 4,1-1 28,-4-3 7,4 1 18,-3-1 29,0-1 28,-1 0 23,-1 1 26,-2-1 3,2 3 15,-3-1 12,-4 8 0,10-12-8,-10 12-13,8-9-15,-8 9-12,0 0-1,7-7 9,-7 7 5,0 0-5,0 0-14,4 9-4,-4-9 6,4 11-29,-4-11 6,3 13-19,-3-13 9,2 15-19,-2-15 10,9 17-20,-4-3 18,4-6-47,2 4-53,0-2-31,0-1-41,3 1-35,-1-2-51,1 1-57,-1-2-39,2 0-60,-2-2-14,-1 0-58,-2-3-42,-10-2-505,20 0-622</inkml:trace>
          <inkml:trace contextRef="#ctx0" brushRef="#br0" timeOffset="5.91011E6">27897 18079 686,'2'-14'538,"2"1"-44,0 4-24,-2-1-30,-2 10-32,8-17-28,-8 17-36,4-12-31,-4 12-43,0 0-44,4-12-10,-4 12-6,0 0-7,0 0-24,0 0-21,1 14-21,-1-14-12,0 17-20,-1-5-10,1 2-4,-2 1-6,1 2-2,1 0-32,-1 0 8,-1 2-29,0 0 8,2 0-27,-2-1 11,0-1-48,2 0-39,0-1-66,-2-1-56,0-1-57,1-2-51,1-12-52,-1 24-65,1-24-25,-2 18-99,2-18-656,-6 14-802</inkml:trace>
          <inkml:trace contextRef="#ctx0" brushRef="#br0" timeOffset="5.9103E6">27696 18306 560,'0'0'707,"-8"-9"-108,8 9-53,0 0-84,-3-11-66,3 11-73,0 0-61,7-12-53,-7 12-51,13-8-16,-13 8-33,18-7-24,-6 3-4,-1 2-75,5-2-67,1 0-55,-1 1-72,0-1-77,4 2-12,1-1-56,-3 1-35,4-3-45,3 3-416,2 0-365</inkml:trace>
        </inkml:traceGroup>
        <inkml:traceGroup>
          <inkml:annotationXML>
            <emma:emma xmlns:emma="http://www.w3.org/2003/04/emma" version="1.0">
              <emma:interpretation id="{EF3A5B68-C140-47BD-AC0B-5E17B4587C7C}" emma:medium="tactile" emma:mode="ink">
                <msink:context xmlns:msink="http://schemas.microsoft.com/ink/2010/main" type="inkWord" rotatedBoundingBox="28317,18044 29483,18083 29470,18505 28303,18467"/>
              </emma:interpretation>
              <emma:one-of disjunction-type="recognition" id="oneOf41">
                <emma:interpretation id="interp194" emma:lang="en-IN" emma:confidence="0">
                  <emma:literal>on</emma:literal>
                </emma:interpretation>
                <emma:interpretation id="interp195" emma:lang="en-IN" emma:confidence="0">
                  <emma:literal>an</emma:literal>
                </emma:interpretation>
                <emma:interpretation id="interp196" emma:lang="en-IN" emma:confidence="0">
                  <emma:literal>on.</emma:literal>
                </emma:interpretation>
                <emma:interpretation id="interp197" emma:lang="en-IN" emma:confidence="0">
                  <emma:literal>in</emma:literal>
                </emma:interpretation>
                <emma:interpretation id="interp198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5.91102E6">28574 18142 482,'0'0'608,"0"0"-57,0 0-38,0-12-39,0 12-27,-10-3-36,10 3-34,-13-5-5,13 5-22,-17-1-20,6 2-12,-3 1-16,1 0-21,-2 1 18,-1 4-77,0-2 27,-1 5-101,-1-2 34,1 3-89,2 1 41,2 0-87,1-2 53,1 5-72,0 1 45,2-1-64,2 0 52,2 0-64,1-1 48,3 2-51,1-1 47,1 2-63,3-3 57,1 2-65,2-2 48,2 2-92,4-3-38,-1-1-33,2 1-46,1-5-19,0 0-25,-1-1-3,4-2-47,-3-3-26,2 1-18,-3-3-26,1 0 6,-1-3-29,3-1 24,-3-2-15,1 1 53,-1-3 1,1-3 53,-2-2 23,1 0 56,-1 1 28,-1-5 75,-1 1 32,-1-2 63,-2-2 4,3-1 59,-3 2-17,-1-3 59,0 0 16,1 2 28,-3-1-23,0 0 31,-1 4 5,0 0 13,-2 1 0,1 2 16,1 2 18,-2 1-11,1 2-12,-3 9-31,4-16-28,-4 16-8,2-10 1,-2 10 10,0 0-18,0 0-1,0 0-4,0 0-16,4 14-8,-4-14-10,0 20-3,-1-8 3,1 2 4,-1 1-1,1 4-16,-2-2 17,2 0-38,-1 2 12,0 0-28,1 1-7,-3 0-6,2-3 0,1 4-7,0-2-3,0-1-5,1-1-1,0 0-3,2-3 1,-2 0 10,1-3-13,-1 2 1,-1-13-1,4 18 5,-4-18-2,0 14-1,0-14-1,4 10-2,-4-10-2,0 0 0,0 0-2,0 0-9,12-2 12,-12 2-1,7-8 0,-7 8-4,8-14 22,-2 3-26,1 0 27,0-2-20,0-1 20,4 0-25,-1 2 21,0-5-22,-1 5 12,3 0-10,-3 2-1,1-2 1,1 4 3,-1 1 4,0 2 0,1 0 14,-2 1 2,-9 4 33,16-1-18,-16 1 37,16 3-30,-16-3 49,14 11-69,-8-4 39,1 1-47,-2 1 38,0 0-50,0 3 57,-1-3-71,-2 3 46,0 1-55,0-1-15,-1-2-39,-1-10-58,2 19-56,-2-19-49,-2 17-105,2-17-114,-3 15-103,3-15-125,-4 12-726,4-12-1016</inkml:trace>
          <inkml:trace contextRef="#ctx0" brushRef="#br0" timeOffset="5.91135E6">29407 18141 1052,'0'13'1041,"0"-13"-246,0 0-71,0 0-11,4 10-42,-4-10-154,0 0-4,0 0-121,5 8-11,-5-8-99,0 0 16,0 0-93,11 3 11,-11-3-85,0 0 27,14 1-71,-14-1-72,0 0-15,16 0 0,-16 0 0,0 0 0,12-1 0,-12 1 0,0 0 0,0 0 0,12-2-24,-12 2-182,0 0-128,0 0-66,0 0-79,0 0-111,-4-13-106,4 13-234,-15-6-509,1 0-1053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25:25.92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CED4BCD0-55CA-413A-841E-AA52E41A90D7}" emma:medium="tactile" emma:mode="ink">
          <msink:context xmlns:msink="http://schemas.microsoft.com/ink/2010/main" type="inkDrawing" rotatedBoundingBox="594,6990 3814,7039 3812,7151 592,7102" semanticType="underline" shapeName="Other">
            <msink:sourceLink direction="with" ref="{B0653422-3D9F-4D93-9D5B-25B88119C1AD}"/>
          </msink:context>
        </emma:interpretation>
      </emma:emma>
    </inkml:annotationXML>
    <inkml:trace contextRef="#ctx0" brushRef="#br0">745 7003 175,'-14'-1'850,"14"1"-198,-23 0-118,23 0-59,-19 0-62,19 0-24,-21-3-17,21 3-11,-18-3-12,18 3-35,-13 0-26,13 0-31,-13 0-32,13 0-31,0 0-23,-15 0-24,15 0-26,0 0-24,0 0-4,-13 3 6,13-3 10,0 0-23,0 0 13,-2 11-31,2-11 7,0 0-30,7 11 18,-7-11-31,13 10 14,1-6-4,-1 0-17,5 2-16,4-1 19,3-1-22,8 2 19,4 1-29,8 0 21,5-2-18,2 2 25,5-2-22,15 1 17,3-1-6,4 0-12,3-2-12,5-1 22,2 1-24,6-1-11,3-1-9,3 1-17,0-2-6,2 0 1,1 0 7,2-2 3,0 1 1,1-1-2,-1 2 11,-1-2 5,-1 0 23,-3-1-12,-2 2 18,-2-2-15,-2 1 17,-3-1-13,-7 1 17,-4-1-16,-6 0 19,-13 2-22,-7-1 15,-7 0-14,-8 2 17,-10-2-15,-3 1 20,-4 0-5,-2-2 18,-2 2-4,-6 1 14,-2-1-21,-11 1-4,18-5-9,-18 5 10,9-3 22,-9 3-43,0 0-54,8-5-25,-8 5-67,0 0-34,0 0-96,3-10-123,-3 10-137,0 0-141,2-14-745,-2 14-1045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47:59.02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EFA54573-46DD-46FB-9A02-F12A1CA96BEB}" emma:medium="tactile" emma:mode="ink">
          <msink:context xmlns:msink="http://schemas.microsoft.com/ink/2010/main" type="writingRegion" rotatedBoundingBox="15232,14703 15627,14703 15627,15330 15232,15330"/>
        </emma:interpretation>
      </emma:emma>
    </inkml:annotationXML>
    <inkml:traceGroup>
      <inkml:annotationXML>
        <emma:emma xmlns:emma="http://www.w3.org/2003/04/emma" version="1.0">
          <emma:interpretation id="{67AED9F7-B271-47C0-B345-210EFE59974D}" emma:medium="tactile" emma:mode="ink">
            <msink:context xmlns:msink="http://schemas.microsoft.com/ink/2010/main" type="paragraph" rotatedBoundingBox="15232,14703 15627,14703 15627,15330 15232,15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EC6DDB-6B46-4138-B97C-D321DC854217}" emma:medium="tactile" emma:mode="ink">
              <msink:context xmlns:msink="http://schemas.microsoft.com/ink/2010/main" type="line" rotatedBoundingBox="15232,14703 15627,14703 15627,15330 15232,15330"/>
            </emma:interpretation>
          </emma:emma>
        </inkml:annotationXML>
        <inkml:traceGroup>
          <inkml:annotationXML>
            <emma:emma xmlns:emma="http://www.w3.org/2003/04/emma" version="1.0">
              <emma:interpretation id="{BFEFA40A-1646-4931-91B3-52392696CB57}" emma:medium="tactile" emma:mode="ink">
                <msink:context xmlns:msink="http://schemas.microsoft.com/ink/2010/main" type="inkWord" rotatedBoundingBox="15232,14703 15627,14703 15627,15330 15232,15330"/>
              </emma:interpretation>
              <emma:one-of disjunction-type="recognition" id="oneOf0">
                <emma:interpretation id="interp0" emma:lang="en-IN" emma:confidence="0">
                  <emma:literal>d</emma:literal>
                </emma:interpretation>
                <emma:interpretation id="interp1" emma:lang="en-IN" emma:confidence="0">
                  <emma:literal>D</emma:literal>
                </emma:interpretation>
                <emma:interpretation id="interp2" emma:lang="en-IN" emma:confidence="0">
                  <emma:literal>U</emma:literal>
                </emma:interpretation>
                <emma:interpretation id="interp3" emma:lang="en-IN" emma:confidence="0">
                  <emma:literal>ol</emma:literal>
                </emma:interpretation>
                <emma:interpretation id="interp4" emma:lang="en-IN" emma:confidence="0">
                  <emma:literal>oh</emma:literal>
                </emma:interpretation>
              </emma:one-of>
            </emma:emma>
          </inkml:annotationXML>
          <inkml:trace contextRef="#ctx0" brushRef="#br0">15351 15274 31,'11'-16'825,"3"1"-157,-3-2-87,0 0-76,-1 0-29,-1 1-70,-1-2-22,-1 4-57,-1-1-11,-1 1-42,-2 2-38,-1 0-42,-2 12-21,0-17-31,0 17-5,-4-16-15,4 16-20,-11-11-19,11 11 2,-13-5-5,13 5-6,-20 2-4,12 3-2,-4 0-4,-2 3 9,3 1 0,-3 3-8,1 2 8,-1 1-21,3 2 10,0 0-19,0-2 0,0 3-16,4-2 5,-1 0-21,2-2 2,1 1-1,0-2-2,2-1-3,2-1 4,-2-1-3,3-10-9,3 17 3,-3-17-3,5 13-14,-5-13-20,9 10-12,-9-10-42,14 4-11,-14-4-9,17 0 6,-5-1-8,0-2-4,2-1 2,-1 0 5,0-2 12,0-3 5,2 1-3,-3-2-4,2-1 0,2-4 11,-3 1-15,3-1-26,-1-6 43,1 2-11,-3-5 28,2 3-11,-4-5 27,1 2-16,-2-3 39,-1-1-15,0 1 32,-1-3-16,-5-1 24,1 5-24,-3-1 22,1 0-4,-4 1 60,2 2-32,-2 2 43,-1 1 4,1 4-2,-2 2 6,-2 0-7,1 3 11,-1 3 9,0 2 10,6 7 46,-13-1 17,13 1 3,-13 14 6,8-3 9,0 5 2,-2 4 1,3 3-6,0 2 4,1 0-1,0 6-6,0 2-11,0-1 1,1 0 1,-3 1-14,5-4-17,-1 1-7,1-4-17,0-1-25,1-1-78,3-1 0,-3-3 0,3-4 0,0 1 0,1-2 0,1-2 0,1-1 0,3-3 0,-3 0 0,2-3 0,0-2 0,1-1 0,-10-3 0,18 5 0,-18-5 0,16 0 0,-16 0-167,15-2-138,-15 2-80,12-6-47,-12 6-52,10-9-112,-10 9-109,9-11-190,-9 11-445,6-11-941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4.98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19 80 513,'0'0'479,"0"-26"-60,0 26-34,0 0-21,0 0-25,2-20-16,-2 20 0,0 0-8,3-16-5,-3 16-11,0 0-22,0 0-11,0 0-41,0-20 16,0 20-39,0 0-1,0 0-27,0 0-25,0 0-20,0 0-18,0 0 8,0 0 14,0 0-16,-5 15-8,5-15-10,-3 21-17,3-21-5,-7 32-10,7-32 28,-4 34-56,1-16 33,3 0-53,-3 2 32,3-20-41,0 35 36,0-35-54,0 35 45,0-35-49,3 31 45,4-16-45,-7-15 30,3 24-40,-3-24 37,9 20-72,-9-20-1,10 16-75,-10-16-8,15 12-45,-15-12-25,0 0-26,25 3-15,-25-3-56,19-3-27,-19 3-28,21-7 4,-21 7-24,22-12-38,-22 12-70,15-16-536,-5 3-638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5.34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 96 642,'-15'-8'566,"15"8"-70,0 0-34,0 0-67,0 0-39,0 0-40,0 0-11,22-7-15,-22 7-40,0 0-2,28 0-46,-28 0-3,24 0-36,-24 0 18,28 0-34,-28 0 15,29-8-22,-29 8 25,30-4-19,-30 4 3,22-1-1,-22 1-1,25-7-11,-25 7-8,15-8-34,-15 8-8,17-10-5,-17 10-5,12-10-7,-12 10-9,0 0-7,7-15-11,-7 15-9,0 0-5,-7-13-7,7 13-2,0 0-7,-15-7-7,15 7-1,0 0 2,-29 0-1,29 0-8,-18 7-35,18-7-27,-22 8-54,22-8-57,-22 15-56,22-15-22,-18 17-63,18-17-80,-16 20-50,16-20-40,-6 23-75,6-23-193,3 24-299,-3-24-672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5.68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39 60 511,'0'0'702,"0"0"-107,-22 1-43,22-1-43,0 0-54,0 0-23,-22 4-64,22-4-27,0 0-40,0 0 1,0 0-22,0 0-16,0 0-22,0 0-16,0 0-15,0 0-22,0 0-17,0 0-9,0 0-15,27-5 12,-27 5-22,29-4-8,-11-1-11,4 0-7,-3 4-13,2-3-11,1 1-7,3-1-13,-3 3-9,0-4-13,-3 2-9,3-3-6,-4 5-7,-18 1-6,32-5-1,-32 5-27,23-5-42,-23 5-51,21-2-54,-21 2-47,18-4-46,-18 4-95,0 0-16,22-3-104,-22 3-126,0 0-86,0 0-899,0 0-1222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6.07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18 20 655,'0'0'699,"0"0"-108,-10-11-38,10 11-55,0 0-34,0 0-67,-12-13-23,12 13-65,0 0-14,0 0-45,0 0-7,0 0-40,0 0-13,0 0-39,0 0 31,0 0-25,0 0-6,0 0-22,0 0-16,12 15-3,-12-15-20,6 26 0,3-12-17,-6 2-18,4 3-10,-4-3-6,2 4-5,-1 0-3,-1-2-6,4 2 34,-7-2-51,3 0 40,2-1-51,-5 1 42,0-18-46,7 31 35,-7-31-43,0 28 41,0-28-40,0 25 40,0-25-53,0 22 46,0-22-78,3 16 3,-3-16-75,0 0-41,-3 24-47,3-24-57,0 0-96,0 0-102,-7 20-99,7-20-96,0 0-724,0 0-995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7.36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315 65 290,'0'0'581,"0"0"-122,7-15-70,-7 15-36,0 0-46,7-13-54,-7 13-33,0 0-29,0 0-25,8-15-25,-8 15-15,0 0-15,0 0-10,0 0-13,7-10 5,-7 10-5,0 0 0,0 0-12,0 0 1,0 0-15,0 0-9,0 0-10,8-14 1,-8 14-12,0 0-7,0 0-3,0 0-2,0 0-9,0 0 7,0 0-10,0 0-6,0 0 3,0 0 2,0 0-2,0 0-7,0 0-19,20 5-12,-20-5-32,0 0-3,0 0-6,0 0-13,0 0-12,9 12-11,-9-12-20,0 0-8,0 0 2,0 0-2,0 0 5,0 0 17,10 14 15,-10-14 19,0 0 20,0 0 13,0 0 12,0 0 2,0 0 11,0 0 28,0 0 20,0 0 29,0 0 28,0 0 20,0 0 17,0 0 10,0 0 3,0 0 7,0 0 7,0 0 12,0 0 9,0 0 0,0 0-4,0 0-1,0 0-18,0 0 7,0 0-39,0 0 29,0 0-37,0 0-7,0 0-24,0 0 4,0 0-18,0 0 27,0 0-8,8 13 18,-8-13-5,0 0 5,0 25-25,0-25 1,0 25 5,0-25-10,-3 35-4,3-35 16,0 40-25,0-20 16,0 3-30,-2 0-2,2 3-5,-7 1 4,7-1 2,-6 1 21,2 4 6,1-2-11,-2-2-9,2 2 1,-4-3-5,0 1 12,5-2-2,-4-3-3,-1 3-2,0-2-4,6-4 9,-6 0-15,0-2 18,4-1-10,3-16-6,-12 27 6,12-27 3,-10 21-3,10-21 4,-8 19 6,8-19-1,-11 15-4,11-15-9,-15 8-8,15-8-6,-18 10-7,18-10-3,-25 2-2,25-2-4,-29-4 0,29 4-2,-30-9-8,11 3-35,6-3-2,-6-3-99,4-2-58,0-1-62,-2-2-71,2-3-68,3 0-123,-1-3-105,5 2-128,1-5-734,4 1-1112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7.82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98 92 148,'0'0'683,"-10"-10"-131,10 10-73,0 0-40,-15-10-60,15 10-55,0 0-45,0 0-36,-15-13-28,15 13-25,0 0-9,0 0 14,0 0-28,0 0 5,0 0-35,0 0 8,0 0-27,0 0 17,0 0-15,0 0 23,0 0-20,0 0 15,12 13-24,-12-13 21,0 0-29,0 0 12,18 3-4,-18-3-22,0 0 11,0 0-1,22-3-7,-22 3-9,0 0 0,19-5 4,-19 5 16,0 0-35,13-12-5,-13 12 17,0 0-37,5-15 34,-5 15-27,0 0 8,-5-16-41,5 16 17,-7-11-28,7 11 28,0 0-39,-21-8 34,21 8-41,-19-5 36,19 5-45,0 0 26,-32 1-83,32-1-53,-18 5-56,18-5-66,-19 14-94,19-14-61,-15 17-103,15-17-77,-10 27-83,8-11-764,2-16-1041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8.240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10 9 370,'-22'0'790,"22"0"-136,0 0-41,0 0-73,0 0-28,0 0-68,0 0-21,0 0-61,0 0-6,0 0-29,0 0-37,0 0-47,0 0-29,0 0-25,0 0-25,0 0-42,0 0-23,0 0-16,0 0-19,0 0-15,0 0-9,0 0-23,0 0-50,22 0-63,-22 0-75,0 0-92,15-3-86,-15 3-140,0 0-117,22-5-156,-22 5-569,0 0-933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8.414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4 97,'0'0'739,"22"-2"-204,-22 2-117,0 0-76,0 0-73,0 0-64,22-2-42,-22 2-76,0 0-100,0 0-89,0 0-150,21-2-536,-21 2-311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8.682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0 1 763,'0'0'607,"0"0"-78,0 0-59,0 0-86,0 0-72,0 0-57,0 0-54,0 0-38,0 0-40,0 0-46,0 0-76,22-2-92,-22 2-92,0 0-112,0 0-140,0 0-470,0 0-470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24:40.96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7EAE8041-8D4C-4C2B-B61E-2C031FA00B83}" emma:medium="tactile" emma:mode="ink">
          <msink:context xmlns:msink="http://schemas.microsoft.com/ink/2010/main" type="writingRegion" rotatedBoundingBox="469,125 16263,484 15983,12812 189,12453"/>
        </emma:interpretation>
      </emma:emma>
    </inkml:annotationXML>
    <inkml:traceGroup>
      <inkml:annotationXML>
        <emma:emma xmlns:emma="http://www.w3.org/2003/04/emma" version="1.0">
          <emma:interpretation id="{9BE1CBD0-3569-449E-B980-2FEF4EAC5F76}" emma:medium="tactile" emma:mode="ink">
            <msink:context xmlns:msink="http://schemas.microsoft.com/ink/2010/main" type="paragraph" rotatedBoundingBox="469,125 13332,417 13300,1841 437,1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191EE2-FC31-4CBC-B804-0F4DAF98B4E0}" emma:medium="tactile" emma:mode="ink">
              <msink:context xmlns:msink="http://schemas.microsoft.com/ink/2010/main" type="inkBullet" rotatedBoundingBox="459,580 948,592 948,624 458,613"/>
            </emma:interpretation>
            <emma:one-of disjunction-type="recognition" id="oneOf0">
              <emma:interpretation id="interp0" emma:lang="en-IN" emma:confidence="0">
                <emma:literal>-</emma:literal>
              </emma:interpretation>
            </emma:one-of>
          </emma:emma>
        </inkml:annotationXML>
        <inkml:trace contextRef="#ctx0" brushRef="#br0">481 614 497,'0'0'499,"0"0"-25,0 0-29,-8-5-4,8 5-26,0 0-15,0 0-24,0 0-29,-7-6 2,7 6-52,0 0-17,0 0-22,0 0-10,0 0-13,0 0-13,-7-6-10,7 6-27,0 0-14,0 0-22,0 0-25,0 0-11,0 0 11,0 0 69,0 0-62,0 0 27,22 0-74,-10 1 34,2-1-51,5 0 34,1 1-57,5-1 41,-5 0-60,3-1 46,4 1-50,-4 0 42,4-1-51,-3 1-1,-2-2 7,-1 2-3,2-1 0,-2 1-1,-2 0 0,-1 0-2,-5 0-1,3 0 8,-16 0-10,22-2 10,-22 2-19,19 0 0,-19 0 0,14 0 0,-14 0 0,13 2 0,-13-2 0,0 0 0,13-2 0,-13 2 0,0 0 0,0 0 0,0 0 0,0 0 0,0 0-91,0 0-172,0 0-88,0 0-40,-11 3-88,11-3-142,0 0-105,-11 6-176,11-6-486,0 0-990</inkml:trace>
      </inkml:traceGroup>
      <inkml:traceGroup>
        <inkml:annotationXML>
          <emma:emma xmlns:emma="http://www.w3.org/2003/04/emma" version="1.0">
            <emma:interpretation id="{F392BC2B-AE31-4FA0-8116-5E682D9AD984}" emma:medium="tactile" emma:mode="ink">
              <msink:context xmlns:msink="http://schemas.microsoft.com/ink/2010/main" type="line" rotatedBoundingBox="1288,143 13332,417 13300,1841 1256,1567"/>
            </emma:interpretation>
          </emma:emma>
        </inkml:annotationXML>
        <inkml:traceGroup>
          <inkml:annotationXML>
            <emma:emma xmlns:emma="http://www.w3.org/2003/04/emma" version="1.0">
              <emma:interpretation id="{CC155072-053A-484B-8619-1FE414C20C59}" emma:medium="tactile" emma:mode="ink">
                <msink:context xmlns:msink="http://schemas.microsoft.com/ink/2010/main" type="inkWord" rotatedBoundingBox="1284,312 3115,354 3101,977 1270,935"/>
              </emma:interpretation>
              <emma:one-of disjunction-type="recognition" id="oneOf1">
                <emma:interpretation id="interp1" emma:lang="en-IN" emma:confidence="0">
                  <emma:literal>This</emma:literal>
                </emma:interpretation>
                <emma:interpretation id="interp2" emma:lang="en-IN" emma:confidence="0">
                  <emma:literal>Twos</emma:literal>
                </emma:interpretation>
                <emma:interpretation id="interp3" emma:lang="en-IN" emma:confidence="0">
                  <emma:literal>Taos</emma:literal>
                </emma:interpretation>
                <emma:interpretation id="interp4" emma:lang="en-IN" emma:confidence="0">
                  <emma:literal>this</emma:literal>
                </emma:interpretation>
                <emma:interpretation id="interp5" emma:lang="en-IN" emma:confidence="0">
                  <emma:literal>Theos</emma:literal>
                </emma:interpretation>
              </emma:one-of>
            </emma:emma>
          </inkml:annotationXML>
          <inkml:trace contextRef="#ctx0" brushRef="#br0" timeOffset="709.2365">1693 435 722,'0'0'713,"-4"-12"-12,4 12-48,-3-13-74,3 13-36,-2-9-46,2 9-65,0 0-27,-5-13-68,5 13-37,0 0-26,0 0 14,0 0-22,0 0-1,-3 11-5,3-11-7,-1 22 24,1-8-43,0 3-42,-2 2-192,2 0 0,-1 1 0,1 0 0,-1 1 0,1 0 0,0 1 0,0-2 0,-1 1 0,1-1 0,0-1 0,-2 1 0,2-1 0,-2-2 0,2 0 0,0-3 0,-2 1 0,2-3 0,-1 0 0,0-1 0,1-11-56,-1 20-388,1-20-37,-3 15-125,3-15-137,-6 10-67,6-10-789,0 0-1252</inkml:trace>
          <inkml:trace contextRef="#ctx0" brushRef="#br0" timeOffset="1563.8696">1369 424 171,'-11'-3'883,"-3"-2"-164,6 2-57,-1-2-84,-1 0-66,10 5-58,-13-5-56,13 5-71,-11-6-39,11 6-38,-10-5-39,10 5-32,0 0-17,0 0-8,0 0-26,5-9-10,7 4-35,1 5-13,5-3-23,7 2-3,-1-2-11,3 0 4,3 2-19,0-1 4,0 1-11,1 1-1,0-1-8,1 1-8,-1-1-24,-1 1-26,2-1 20,-3 1-56,-1-1 9,0 1-19,-1-3 27,-5 3-15,-1-1 41,-2-1-9,-4 2 21,0-2-16,-1 0 30,-3 1-4,0-2 13,-11 3-9,19-4 19,-19 4-6,12-6 8,-12 6-14,0 0 16,10-3-5,-10 3 8,0 0-19,0 0 29,0 0-22,0 0 23,-8 15-11,2-7 20,1 3-13,-3 3 16,1 2-17,-4 2 11,1 2-15,0 3 11,-2 3-5,2 2 29,1 0 4,-1 0 0,3 1-5,1-2-4,2-3-5,-2 0-8,6-1-2,0-3 0,0 0 0,3-4-7,1-1-1,1 0-5,3-3 7,1-2-8,3-3-11,-1-1-39,1-4-17,1-1-20,0-1 1,4-3 8,0-2 1,-2-2-8,2-2 6,-1-5 16,1 1 11,-2 0 9,-1-2 7,-2 1 6,-1 1 4,-1-1 26,-2 3-4,0-1 34,-3 3 9,1 0 31,-1-1-18,-5 10-1,8-11-17,-8 11 10,0 0 17,0 0 8,0 0 16,0 0 1,8 8-12,-8-8-5,2 15 15,-2-15-29,2 17-8,0-5-8,1-2-8,-2 1-7,1 0-8,2 0-4,1 1-2,2 0 1,2-2-1,0 2-7,1-4-19,3 1-37,0-1-38,2-3-35,-1-1-29,4 0-31,0-3-21,1-2-38,-1-1 8,0-2 19,3-1-6,-1-3 5,-1 0 16,-2 0 11,0-3 23,-3 2 20,-1 0 37,-3 0 8,2-2 39,-3 3 16,-3 4 58,1-5 25,-7 9 35,11-10-8,-11 10 33,0 0 39,0 0 18,0 0 8,0 0-11,0 0 1,9 9-30,-9-9-10,1 13-9,-1-13-21,2 14-12,-2-14-14,3 16-12,-3-16-8,8 15-9,-8-15-6,8 15-9,-8-15-1,11 12-4,-11-12-39,14 10-32,-14-10-40,16 6-34,-16-6-49,19 0-46,-19 0-33,20-4-91,-7 0-47,-1-4-125,1-1-498,0-4-634</inkml:trace>
          <inkml:trace contextRef="#ctx0" brushRef="#br0" timeOffset="1883.6701">2472 548 395,'-11'12'558,"2"-2"-51,0 0-71,2-1-13,2-3-48,5-6-26,-5 14-20,5-14-51,0 0-32,4 12-30,-4-12-26,13 2-46,-13-2-24,21-4-25,-7-1-12,1 0-7,0-2 10,2-3-9,0-2 13,0 0-32,-2-1 14,-1-3-24,0 3 29,-2-3-14,-2 1 16,-1 2 15,-3 0-11,0 0-23,-4 3-1,-2 10-16,2-19 5,-2 19-15,-4-14-2,4 14-8,-11-8 0,11 8-14,-16-3 8,16 3-13,-22 4 6,8 0-13,0 4 3,-3 2-37,2 2-26,0 1-75,-1 2-48,2-1-68,1 1-48,1 2-67,1-1-73,4 2-176,-1-6-508,4 2-742</inkml:trace>
          <inkml:trace contextRef="#ctx0" brushRef="#br0" timeOffset="2264.4411">2936 740 741,'13'-10'677,"-3"-2"-87,1 2-45,-2-2-24,0 2-70,-1-1-26,-2 1-28,0 2-64,-6 8-54,5-15-53,-5 15-48,-2-14-33,2 14-20,-7-7-24,7 7-15,-16-4-17,16 4-9,-19 2-19,5 2-5,1 0-4,-2 2-16,2 1-1,2 2 3,-2 1-6,4 0-3,0 2 5,2 1-10,1-1-11,4 1-17,2 0-9,2-1-9,4 3-21,2-1-8,3 1-35,3-3 29,4 1 21,-1 0 10,1-4 10,3 2 8,-1-1 6,-2-1 19,0-1 30,-3 0 35,-1-3 31,-1 1 30,-4 0 50,1-1 75,-10-5-32,13 8 55,-13-8-92,0 0 40,1 12-66,-1-12 25,-11 6-78,-1-2 28,-3 1-73,-1-1 33,-1 1-78,-4-2-21,2 0-149,-4 2-95,0-1-127,2-2-138,1 1-228,-5 1-1076,6-3-1530</inkml:trace>
        </inkml:traceGroup>
        <inkml:traceGroup>
          <inkml:annotationXML>
            <emma:emma xmlns:emma="http://www.w3.org/2003/04/emma" version="1.0">
              <emma:interpretation id="{3ACDE6DF-9FD2-4834-AE12-44E667F20C66}" emma:medium="tactile" emma:mode="ink">
                <msink:context xmlns:msink="http://schemas.microsoft.com/ink/2010/main" type="inkWord" rotatedBoundingBox="3831,201 7551,286 7519,1710 3798,1625"/>
              </emma:interpretation>
              <emma:one-of disjunction-type="recognition" id="oneOf2">
                <emma:interpretation id="interp6" emma:lang="en-IN" emma:confidence="0">
                  <emma:literal>function</emma:literal>
                </emma:interpretation>
                <emma:interpretation id="interp7" emma:lang="en-IN" emma:confidence="0">
                  <emma:literal>functioon</emma:literal>
                </emma:interpretation>
                <emma:interpretation id="interp8" emma:lang="en-IN" emma:confidence="0">
                  <emma:literal>functioors</emma:literal>
                </emma:interpretation>
                <emma:interpretation id="interp9" emma:lang="en-IN" emma:confidence="0">
                  <emma:literal>functio0n</emma:literal>
                </emma:interpretation>
                <emma:interpretation id="interp10" emma:lang="en-IN" emma:confidence="0">
                  <emma:literal>functioorn</emma:literal>
                </emma:interpretation>
              </emma:one-of>
            </emma:emma>
          </inkml:annotationXML>
          <inkml:trace contextRef="#ctx0" brushRef="#br0" timeOffset="3643.0941">4262 737 261,'16'-5'641,"-6"-1"-105,0 2-53,-1 0-38,-9 4-50,13-3-40,-13 3-52,0 0-25,13-5-19,-13 5 0,0 0-20,5 9-48,-5-9-27,1 14-15,-1-14-15,0 17-26,0-17-26,0 21-12,1-9-13,1 0-9,-1-1-10,1 0-7,2 0-6,0-1-4,1 0-8,0-3-6,2 1 5,0-1-4,1-1-10,3-4-32,1 2-41,2-3-35,0-2-22,4-3-31,-1 2 5,0-3 17,4-3 11,-3-1 3,1-2 19,-2-1 8,0 0 13,-2-4 19,-1 3 19,-2-1 12,-1 0 22,-4 4 49,0-2 92,-1 3-16,-2 0 24,2 2 9,-6 7-4,4-13 16,-4 13-39,4-8 13,-4 8 20,0 0 12,0 0-1,0 0 12,-4 8-31,4-8 15,-3 13-37,3-13 2,-2 19-41,0-9 21,2-10-56,0 22 15,0-22-36,0 22 17,2-12-31,-1 1 12,-1-11-87,4 19-55,-1-10-55,1 0-54,-1-1-60,3-2-65,-6-6-60,11 13-41,-11-13-49,14 8-53,-14-8-558,14 3-731</inkml:trace>
          <inkml:trace contextRef="#ctx0" brushRef="#br0" timeOffset="4027.8475">4825 771 19,'2'-12'706,"1"1"-173,-3 11-51,2-16-4,-2 16-39,3-14-40,-3 14-47,1-12-47,-1 12-15,8-5 29,-8 5-46,0 0-38,0 0-42,15 4 1,-15-4-32,12 11-4,-6-2-57,-1-2 6,1 2-41,0 3-11,-1-2-6,0 3-4,0-4-11,-3 3-3,1-3-3,0 1-7,-1 0-9,-2-10 1,3 13 0,-3-13-4,4 12 3,-4-12 1,1 12-4,-1-12-3,0 0-3,0 0-6,0 0 6,-3 9-4,3-9-1,0 0-4,-2-9 0,2 9 0,1-12 16,-1 12-22,4-20 19,-2 8-9,5-2 7,0 0-13,1 0 20,2-2-28,2 2 3,1 1 1,1 1 8,-2 3-7,2 0 7,1 1 8,0 1-9,-1 3 6,0 2 21,1 0 15,-2 2 5,1 0 30,-2 3-9,-1 0 15,-1 2-25,-1 1 10,0 1-42,-2 1 26,-2 1-33,-1 0 23,-2 0-30,-1 2 16,-1-11-86,3 20-61,-4-9-69,1-11-95,0 20-105,0-20-112,-3 17-60,3-17-205,-1 16-417,1-16-798</inkml:trace>
          <inkml:trace contextRef="#ctx0" brushRef="#br0" timeOffset="4543.5306">5669 732 551,'8'-13'629,"-4"3"-60,-4 10-46,2-20-64,-2 20-20,-4-19-45,1 11-37,3 8-40,-11-13-21,3 7-59,-1 3-29,9 3-21,-21-2-22,21 2-4,-23 4-13,9 0-10,2 2 0,-1 2-19,1 2 15,-2 3-37,2 0 1,2 1-37,-1 3 18,2 0-34,1 0 20,2 0-38,-1-1 54,4 1-73,1-1 29,2-2-35,2-1 24,0 1-26,4 0 12,1-2-50,3-1-42,0-2-35,6 0-40,-1-4-39,4 0-44,4-3-20,0 1-16,-1-4-8,6-1 15,-1-3 5,3 1-1,0-6-2,1-1-5,-2-2 23,4-3-4,-3-5 83,-6 3 41,-1 0 30,-3-3 42,-1-1 21,-3 1 65,-2-1 0,-5 4 82,1-3 31,-4 1 41,-1 3-1,-1 0 17,-2 1 41,-1 3-17,-1 0-7,0 2-11,0 11-14,-1-22 5,1 22-32,-2-17-11,2 17-47,-2-12 6,2 12-5,0 0 9,0 0 2,0 0 10,-12 3-15,12-3 4,-6 16 7,3-4-16,1 2 14,-2 2-47,0 1 21,1 2-56,1 0 39,-1 4-55,1 0 31,-1 0-46,1 0 36,-1-1-50,2 0 38,0-3-59,1 0-22,0 0-83,0-4-64,1 2-47,-1-2-29,1-2-75,-1-13-47,3 21-51,-3-21-38,2 14-101,-2-14-678,0 0-866</inkml:trace>
          <inkml:trace contextRef="#ctx0" brushRef="#br0" timeOffset="4871.3254">5815 837 489,'0'0'602,"-15"-6"-96,15 6-67,-11-4-72,11 4-75,0 0-55,-5-8-39,5 8-42,0 0-33,16-7-24,-6 4-23,8-1-7,1 1-17,3-2-8,4-1-9,3 3-8,3-4-4,2 2-6,3-1 1,-1 2-4,0-1-4,-2 0 3,-5 4 11,0-2 8,-5 1 27,-4 0 25,1 1 7,-6 1 29,-2 1 19,-3 2 0,-10-3 7,15 8 5,-15-8-1,8 14 1,-8-14-14,1 17-13,-1-17-21,-2 21-14,1-10-22,-2 1-9,3-12-12,-3 20-7,3-20-7,-1 19-9,1-19-3,1 17-1,-1-17-5,4 13-12,-4-13 22,9 12-43,-9-12-41,14 8-34,-5-5-25,-9-3-45,21 1-63,-10-2-24,3-2-39,0 1-67,0-5-95,2-1-102,-3 2-507,3-7-679</inkml:trace>
          <inkml:trace contextRef="#ctx0" brushRef="#br0" timeOffset="5183.1382">6307 687 517,'-10'5'485,"2"-1"-84,8-4-49,-9 8-23,9-8-18,0 0-25,-1 11-36,1-11-35,0 0-15,13 6-10,-13-6-15,19 0-15,-8-2 25,-11 2-41,26-2 13,-10 0-18,0-3-14,0 1 0,0 1-1,-1-4-11,-2 1-5,1 0-10,-4-3-3,-1 1-6,1-3-10,-2 0-12,-3 1 2,-2 1-7,-1-1 2,-2 10-10,0-18-8,0 18-9,-4-14-3,-1 7-3,5 7-8,-12-9-7,12 9-1,-19-3-8,19 3 0,-20 5-2,10-1-25,-4 2-47,2 3-48,1-1-56,-2 4-96,4 0-68,1 0-42,0 1-64,2 2-126,1 0-571,3-2-752</inkml:trace>
          <inkml:trace contextRef="#ctx0" brushRef="#br0" timeOffset="5545.9145">6688 859 163,'0'0'683,"0"0"-113,0 0-72,0-11-41,0 11-52,0 0-15,-13-3-28,13 3-33,0 0-33,-18 3-60,18-3-37,-12 8-28,12-8-22,-11 11-25,5-3-16,2 0-17,4-8-14,-5 15 6,5-15-25,-3 16-2,3-16-7,3 16-5,-3-16-2,6 17-10,-1-11-8,3 0-7,1 1-1,0-4 2,3 0-7,-1 1-4,2-3 4,-1 0-3,2-2-1,0-2 1,2 0-6,-1-1 1,-2-2-1,1-2-1,-3 2-3,1-4 1,-2 0 8,-1-1 1,-4 1 13,-1 1 3,-4 9 12,5-19-23,-5 19 28,-4-18-19,1 11 13,3 7-26,-11-14 15,3 9-19,-2 2 16,1-1-24,9 4 25,-23-3-20,23 3 8,-21 3-40,8-2-56,3 5-77,-2-2-116,3 3-81,2-1-85,0 0-97,-3 3-789,5-2-933</inkml:trace>
          <inkml:trace contextRef="#ctx0" brushRef="#br0" timeOffset="5950.665">6978 930 417,'0'0'779,"0"0"-140,6-7-53,-6 7-117,0 0-85,0 0-30,0 0-16,0 0-34,0 0-30,14 6-46,-14-6-31,5 11-26,-1-2-24,-4-9-24,7 17-15,-4-9-13,1 1-20,-4-9-17,8 16-9,-8-16-11,5 16-5,-5-16-6,5 12-3,-5-12-7,4 11 3,-4-11 2,0 0-1,4 10 10,-4-10-19,0 0 1,0 0-8,0 0-4,-9-4-2,9 4-3,-5-10 8,1 1-10,-1 0 1,2-4 2,1-1-1,0-3-7,1 0 0,1-1 7,3-1 12,1-3-20,2 2 25,3 0-12,1 2 33,5 2-13,2 3 55,3 1 1,3 3 44,2 2-28,2 3 57,2 3-51,0 3 48,6 4-61,-1 1 49,-2 4-16,4 3-80,-1 1 47,-9 0-68,0-1 44,-6 3-51,1 0 40,-7 0-76,-1 0 12,-6 3-102,-3-3-73,-4 2-101,-2-1-104,-6 4-150,-9 10-145,-3-3-956,-3 0-1306</inkml:trace>
          <inkml:trace contextRef="#ctx0" brushRef="#br0" timeOffset="3251.3248">4095 478 32,'-8'7'829,"8"-7"-175,-12 8-31,12-8-14,-8 6-87,8-6-46,0 0-38,0 0-42,-1 12-22,1-12-31,0 0-39,14 0-5,-14 0-76,19-6 1,-9 0-81,4 1-22,0-4-20,3 0-13,-2-3-20,2 1-18,-2 0-7,3-4-6,-3 3-4,1-1-7,-5-2-8,2 1-3,-4 1-2,0 1-2,-2-1-6,0 1 3,-3-2-4,-2 3 0,-1-1-3,-1 12 1,-1-21-4,-3 11-1,0 0 1,-1 3 2,-2 0 3,-1 0-1,-2 2-2,0 1-3,10 4-2,-20-4 4,20 4-3,-21 1-1,9 2 5,1 1-1,-1 4-1,1-1 1,-1 4 4,2 4-6,0 2 5,1 3-2,1 2 9,-1 6 37,0 3-58,-1 7 57,1 2-63,-2 5 58,3 2-50,-2-1 47,2 2-47,0 0 49,1 2-55,0 0 52,2 2-69,1 0 76,-2-1-67,2 2 58,0-3-52,-1 1 58,1-2-11,-1-1-3,3-1-24,-5-4 2,2 1 10,1-8 1,-1-3-7,1-1 2,0-7-2,0 1-4,1-3 6,0-2-5,2-4-7,0-1 1,-2-1 2,3-3-9,2 0 11,-2-12 1,5 17-6,-5-17 10,11 11-10,-11-11 1,17 4-1,-5-7 7,1 3-17,4-4 12,0-1-6,4-3-1,2-1 2,2-4-3,1-1-8,0 0 0,1-1 16,-2-2-6,0 0-8,-5 0-10,2 0-32,-3-2 34,-5 4-34,0-2 13,-4-2-14,-2 2 28,-3 0-38,-1 0 13,-7 0-31,0 1 6,-4-4-41,-7-2-23,-3 1-12,-4-1-2,-5-2-15,-6 2-2,-1 0 3,-1 0 0,-4 3 11,1 0 13,2 2 6,-4 0 2,5 2 21,3 2-24,4 3 2,3-1-4,2 1-35,3 2-4,4 0-6,1 1-4,5-1-44,2 0 35,7 8-36,-2-16-10,6 7-53,3-1-104,5-1-241,3 0-157</inkml:trace>
        </inkml:traceGroup>
        <inkml:traceGroup>
          <inkml:annotationXML>
            <emma:emma xmlns:emma="http://www.w3.org/2003/04/emma" version="1.0">
              <emma:interpretation id="{B948DEC3-E3E6-4D15-8A29-5C6C9B91647E}" emma:medium="tactile" emma:mode="ink">
                <msink:context xmlns:msink="http://schemas.microsoft.com/ink/2010/main" type="inkWord" rotatedBoundingBox="8570,545 10000,577 9989,1062 8559,1029"/>
              </emma:interpretation>
              <emma:one-of disjunction-type="recognition" id="oneOf3">
                <emma:interpretation id="interp11" emma:lang="en-IN" emma:confidence="0">
                  <emma:literal>will</emma:literal>
                </emma:interpretation>
                <emma:interpretation id="interp12" emma:lang="en-IN" emma:confidence="0">
                  <emma:literal>wall</emma:literal>
                </emma:interpretation>
                <emma:interpretation id="interp13" emma:lang="en-IN" emma:confidence="0">
                  <emma:literal>well</emma:literal>
                </emma:interpretation>
                <emma:interpretation id="interp14" emma:lang="en-IN" emma:confidence="0">
                  <emma:literal>wild</emma:literal>
                </emma:interpretation>
                <emma:interpretation id="interp15" emma:lang="en-IN" emma:confidence="0">
                  <emma:literal>walk</emma:literal>
                </emma:interpretation>
              </emma:one-of>
            </emma:emma>
          </inkml:annotationXML>
          <inkml:trace contextRef="#ctx0" brushRef="#br0" timeOffset="6764.1617">8643 902 748,'0'0'598,"-2"-16"-81,2 16-38,-3-11-55,3 11-37,-8-8-13,8 8-27,0 0-21,-14 0-38,14 0-40,-14 10-19,8-2-33,-1 1-31,1 0-25,0 2-26,-1 1-13,3-1-14,2 0-20,0-1-10,1 1-10,1-11-9,1 19-9,3-9-8,0-2 15,3 1-18,1-4-6,1-1-7,2-1-24,1 1-24,1-4-21,1 0-21,3 0-23,0-4-8,-1-1-8,4-2-4,-1-2-4,-1 1 16,0-3 16,-2 1 11,-4 0 17,0 0 16,-2 2 10,-2 1 12,-1 0 7,-7 7 10,9-9 9,-9 9 3,0 0 17,0 0 19,0 0 15,0 0 27,0 0-24,0 0 5,0 11 7,0-11-8,0 12-8,0-12-5,4 13-1,-4-13-7,10 14-7,-3-9-7,1 0-10,3-2 6,0 3 1,1-3-3,6-2-2,-3 1-13,4-2 10,0-2-2,0 1 2,0-3 4,1-1-5,-3 0-4,0-1-9,0-3 6,-2-1 15,0 0 26,-3-1-6,-3 0 19,-2-1-8,-2 0 21,0 1-18,-4 1 15,0-1-18,-1 11 7,-6-20-30,6 20 18,-10-14-23,3 8 10,1-1-22,6 7 18,-17-7-24,17 7-21,-16-3-90,16 3-96,-17 2-129,17-2-110,-13 5-104,5 2-811,8-7-964</inkml:trace>
          <inkml:trace contextRef="#ctx0" brushRef="#br0" timeOffset="7004.0104">9307 860 809,'0'0'692,"0"0"-70,8-5-71,-8 5-55,0 0-85,0 0-37,0 0-43,0 0-45,0 0-41,2 10-19,-2-10-49,-1 11-9,1-11-42,1 14-6,-1-14-40,3 16 5,1-7-31,0-1 8,0 1-33,3-1 8,0 0-22,-1-1-4,2 0-22,2 0-32,-1-5-38,0 3-37,-9-5-34,21 4-37,-21-4-83,23-2-45,-11 1-61,3-5-65,-3 1-25,-1-3-134,2-1-318,-3-2-492</inkml:trace>
          <inkml:trace contextRef="#ctx0" brushRef="#br0" timeOffset="7302.8295">9371 630 580,'-13'3'511,"3"-1"-64,1 3-54,9-5-32,-16 8-39,16-8-21,-11 9-11,11-9-39,-5 8-8,5-8-20,0 0-38,5 11-19,-5-11-29,12 5-10,-12-5-33,18 2-22,-18-2 2,24-2-6,-11 2 3,-2-3 7,3-1-7,-2 0-4,0-1-4,-1-1-2,-1-1-9,-1 0-1,-3 0-7,1-1-3,-3-1-1,-4 9-4,4-16-5,-4 16-8,-3-15-2,3 15-5,-9-13-2,2 6-7,7 7 3,-17-5-5,17 5 1,-22 0-5,10 0 1,0 5-4,-5 1-38,4 2-44,-2 0-61,1 5-37,0-2-70,1 3-62,3-2-85,2 1-106,-1 3-669,4-2-784</inkml:trace>
          <inkml:trace contextRef="#ctx0" brushRef="#br0" timeOffset="7571.6663">9708 717 124,'7'-14'752,"-3"1"-107,1 1-65,-3 1-50,3 1-32,-2-1-34,1 3-42,-4 8-57,4-15-78,-4 15-57,4-9-39,-4 9-33,0 0-13,0 0-12,0 0-12,2 10 11,-2-10-34,-1 22 11,-2-8-33,2 1 6,0 4-33,-1-3 10,0 5-28,-1-2 16,2 2-29,-2-1 12,2 0-20,-1 0-9,0-2-87,2-1-61,0 0-56,0-3-42,2-1-71,1 0-69,0-4-102,1-1-81,-4-8-679,8 12-855</inkml:trace>
          <inkml:trace contextRef="#ctx0" brushRef="#br0" timeOffset="7782.5308">9968 635 21,'3'-12'871,"0"2"-172,-3 10-59,4-16-71,-4 16-86,3-9-18,-3 9-14,0 0-34,0 0-25,0 0 27,7 7-70,-7-7 19,4 18-42,-3-5-47,1 3-26,-1 2-17,0 3-40,-1 0-29,0 4-37,0 0-20,-1 1-29,-2 1-12,2-1-42,0 0-127,0 1-14,-1-1-149,-2-1-88,3 1-155,-1-1-182,-1 1-264,-1-6-645,3 0-1249</inkml:trace>
        </inkml:traceGroup>
        <inkml:traceGroup>
          <inkml:annotationXML>
            <emma:emma xmlns:emma="http://www.w3.org/2003/04/emma" version="1.0">
              <emma:interpretation id="{88E29F87-73D1-4EC8-854F-27DC559DFC9E}" emma:medium="tactile" emma:mode="ink">
                <msink:context xmlns:msink="http://schemas.microsoft.com/ink/2010/main" type="inkWord" rotatedBoundingBox="10898,636 13326,692 13317,1077 10889,1021"/>
              </emma:interpretation>
              <emma:one-of disjunction-type="recognition" id="oneOf4">
                <emma:interpretation id="interp16" emma:lang="en-IN" emma:confidence="0">
                  <emma:literal>create</emma:literal>
                </emma:interpretation>
                <emma:interpretation id="interp17" emma:lang="en-IN" emma:confidence="0">
                  <emma:literal>orate</emma:literal>
                </emma:interpretation>
                <emma:interpretation id="interp18" emma:lang="en-IN" emma:confidence="0">
                  <emma:literal>Create</emma:literal>
                </emma:interpretation>
                <emma:interpretation id="interp19" emma:lang="en-IN" emma:confidence="0">
                  <emma:literal>ornate</emma:literal>
                </emma:interpretation>
                <emma:interpretation id="interp20" emma:lang="en-IN" emma:confidence="0">
                  <emma:literal>crate</emma:literal>
                </emma:interpretation>
              </emma:one-of>
            </emma:emma>
          </inkml:annotationXML>
          <inkml:trace contextRef="#ctx0" brushRef="#br0" timeOffset="8615.4936">11061 790 500,'7'-8'578,"-3"-1"-64,-4 9-26,5-13-29,-5 13-67,1-13-16,-1 13-23,-2-13-32,2 13-32,-7-12-39,7 12-15,-14-7-28,14 7-8,-16-6-21,16 6 14,-22 4-18,10 0 3,-2 2-8,2 4 13,-2 3-39,0 1 20,1 3-50,1-2 34,2 3-71,1-1 21,3-2-46,2 2 41,1-3-64,2-1 32,0 2-75,3-1 70,3-1-57,2-1 44,3-1-68,-1-1 5,3-2-93,2 0-37,0-2-66,2-3-25,1-1-38,1-1-42,2-2-35,-2-2-29,1-1-5,0-3-13,2-1 29,-1-3-4,-4 0 77,0-3 16,-2 2 78,0-4 35,-3 1 87,0 0 67,-1 2 59,-6 2 37,1-3 33,-1 2 34,-1 3 41,1-1 22,-4 10 19,5-15-23,-5 15-40,5-11 40,-5 11-5,0 0-4,0 0-19,0 0 8,11 5-19,-11-5-9,8 16-10,-6-5 8,1 0-33,-2 2 12,2 2-24,-1 0 4,1 0-30,-3 1 13,2 0-23,-2 0 12,0-2-28,2-2 1,-2 2-31,0-14 12,0 21-22,0-21 19,0 18-22,0-18 34,0 15 3,0-15 14,0 0-33,-2 11 33,2-11-43,0 0 26,0 0-36,0 0 23,-2-10-36,2 10 28,2-13-32,0 3 23,-2 10-27,5-20 35,-3 9-37,5-3 23,-1 4-27,2-3 18,0 2-49,1 0-28,1 0-75,0 1-43,0 4-71,4-3-63,-4 2-72,4-1-51,1 4-63,-2-1-226,2 0-444,1 1-795</inkml:trace>
          <inkml:trace contextRef="#ctx0" brushRef="#br0" timeOffset="9598.8895">11616 945 35,'0'0'633,"0"0"-122,12 5-71,-12-5-41,15-1-37,-15 1-57,17-5-32,-7 3-31,1-3-39,2-2-20,2 3-23,-2-4 3,1-1-39,-2 2 2,-1-1-12,1-1 3,-1 1-3,-3-1 5,1 1-8,-3 2-1,0 0 24,-6 6-52,7-14-20,-7 14-3,0 0-10,-2-14 3,2 14-4,0 0 10,-11-6-1,11 6 29,-15 2-14,15-2 16,-15 5-1,4 1 24,2 0-33,-2 0 9,1 3-23,-2 0 9,3 2-27,2-2 6,-2 3-25,2 0 9,1 0-26,2-2 18,3 0-33,-1 1-3,2-11-51,2 20-27,0-12-43,2 1-7,3-1-27,0 1 20,6-2-23,0 1 12,2-3-34,3 0-17,4 2 0,3-5-9,2 1 2,0-1 4,2-2-7,2-3 39,4 0-2,0-4 65,-3 0 2,1-1 43,-3-3-5,-2-1 39,-2 0-2,-4 2 71,-6-2 22,0 0 53,-5 2 14,-1 1 22,-6-1-3,2 2 22,-6 8 2,0-14-7,0 14 46,-12-13-39,2 9-13,0 2-2,10 2-2,-25 0 13,8 3-15,1 1 18,-2 1-38,2 2 1,-2 1-32,2 3 6,-1-1-39,1-1-4,4 2-29,2-1 13,0 0-23,2 1 15,3-2-26,5-9 18,-5 17-24,5-17 16,1 13-17,-1-13-5,9 10-50,-9-10-29,18 7-26,-18-7-4,22 2-54,-8-5-30,1 1-5,1-3-1,-1 1 8,1-4 193,-2 1-363,2-2 208,-2 1 24,-2-2 28,0 3 20,-2-1 26,0 1 38,-10 7 35,13-11 25,-13 11-3,10-8 11,-10 8 23,0 0 27,0 0 15,0 0-3,9 5-3,-9-5-4,0 0-11,0 17-4,0-17-13,2 15-14,-2-15-10,2 14-10,-2-14-8,6 17-9,-6-17-2,7 15-12,0-8 1,-7-7-22,13 11-23,-6-5-39,3-3-27,0 1-45,2-4-12,1 1-22,-13-1-34,26-1-6,-12-1-13,3-3 3,0-2-16,-1-1 55,1-1 35,2-3 26,-4-3 22,3-2 25,-1-3 20,-4 3 19,-2-1 33,-1 0 34,1-1 24,-3 2 16,-1 2 25,0-3 12,-3 2 7,-1-1 19,1 1 6,-2 0-6,0 4 4,-2-1 29,0 1-6,0 12-6,0-22 11,0 22-13,0-17-20,0 17-51,-2-11 6,2 11 9,0 0 1,0 0-3,0 0 9,0 0 1,0 0 2,-11 9-9,7 1-2,4 0 12,-5 4-21,2 2 22,1 1-19,-2 0 14,4 3-31,-3-3 18,3 0-35,0 3 12,3-2-28,-3-1 10,4 0-26,-2-1 16,1 0-27,0-2 20,-1 1-14,2-4 11,0 0-23,1-3 11,1 1-20,-1-2 16,3-2-50,-8-5-21,15 9-61,-15-9-27,20 1-35,-20-1-34,21-1-49,-11-4-48,2 1-63,1-1-100,-2-2-96,3-2-573,-5 0-764</inkml:trace>
          <inkml:trace contextRef="#ctx0" brushRef="#br0" timeOffset="9782.778">12374 877 508,'0'0'512,"-14"5"-74,14-5-66,0 0-52,0 0-58,0 0-55,11 3-45,-11-3-31,22 0-39,-5-1-11,2 0-21,1-1-39,6-2-83,-1 3-41,2-3-44,-1 0-85,0 1-118,-2-2-372,0 0-227</inkml:trace>
          <inkml:trace contextRef="#ctx0" brushRef="#br0" timeOffset="10160.5466">12893 894 384,'0'0'611,"0"0"-63,8 9-68,-8-9-35,11 3-62,-11-3-29,16 2-34,-16-2-39,21 0-47,-8-2-25,-2 2-22,3-3-45,1 1-18,1-1-20,-3-1 0,1 2-36,-3-4-20,-2 3-13,3-3-13,-1 2 8,-3-2-12,0-1 1,-2 2-8,1-1 1,-7 6-9,6-11 13,-6 11-22,3-10 5,-3 10 2,-3-9-2,3 9-5,-10-5-6,10 5 11,-17-1 0,17 1-9,-19 6 16,5-1-6,1 2 4,2 1 4,-3 2 21,3 1 22,-3 2 29,5 0 19,1 2 30,3-1 28,2 1 8,1-1 26,2 0-34,5-1 13,0 2-55,5-2 19,-1 0-57,7-2 18,-1-2-52,6 1 24,0-4-51,0 0 31,2-1-44,0-5-4,0 1-109,-2-2-66,4-2-96,0 0-127,-2-2-193,-6 1-317,6-5-533,-3-2-1054</inkml:trace>
        </inkml:traceGroup>
      </inkml:traceGroup>
    </inkml:traceGroup>
    <inkml:traceGroup>
      <inkml:annotationXML>
        <emma:emma xmlns:emma="http://www.w3.org/2003/04/emma" version="1.0">
          <emma:interpretation id="{C5E7BD67-F509-4477-BDD0-70152452305F}" emma:medium="tactile" emma:mode="ink">
            <msink:context xmlns:msink="http://schemas.microsoft.com/ink/2010/main" type="paragraph" rotatedBoundingBox="1545,1534 15131,1966 15073,3771 1488,33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D11F7F-A36A-4B5E-A25B-4CE4467D0A66}" emma:medium="tactile" emma:mode="ink">
              <msink:context xmlns:msink="http://schemas.microsoft.com/ink/2010/main" type="inkBullet" rotatedBoundingBox="1538,1755 1944,1768 1936,2017 1530,2004"/>
            </emma:interpretation>
            <emma:one-of disjunction-type="recognition" id="oneOf5">
              <emma:interpretation id="interp21" emma:lang="en-IN" emma:confidence="0">
                <emma:literal>•</emma:literal>
              </emma:interpretation>
            </emma:one-of>
          </emma:emma>
        </inkml:annotationXML>
        <inkml:trace contextRef="#ctx0" brushRef="#br0" timeOffset="11448.6263">1592 1942 428,'18'-4'370,"-18"4"-20,20-5-83,-11 2 18,4-1-51,-1-1 6,0 0-12,2-1 11,-1 0-11,2 0 17,-4-3-8,2 4 2,0-3 18,-2-1-36,0 1-16,-1-1-15,-3-1-10,0 2-22,0-1-10,-2 1 4,-5 8-26,4-15-11,-4 15-20,-2-15-19,2 15-9,-7-12-9,-2 7-6,0 2-8,-3 1-2,12 2-3,-27 2-6,9 1-6,-2 4-8,0 1 0,2 3-1,-5 4 11,1-1-3,3 2 2,1 1-2,3 0-6,2-2-6,3 2 3,1-1-5,1-3 2,5 0-1,0-1-4,3-12 0,3 19-9,-3-19 7,11 14 6,-2-9 11,1-2-37,1-1-30,2-2-23,1-2-18,2-1-11,0-1-29,0-4 2,-1 1-7,3 0 15,-2-4 9,1 1-3,-3-2 11,-3 1 9,0-1 21,-4 1 21,0 1-2,-3 0 12,-4 10 6,7-17 9,-7 17 12,1-14-2,-1 14 1,-4-8-2,4 8 12,0 0 24,-12-1-4,12 1 31,-9 8-1,9-8 3,-10 12 4,6-3 4,-1 1-9,1 0 1,2 0 4,1 0-2,0 2 0,2-2-1,0 1-1,1-1-5,2 0 0,1 0-11,-1-3-7,6 0-3,-2 0-12,1-2 5,1-1-6,0 0-7,-10-4-33,23 4-32,-10-4-63,1-2-70,0 1-84,1 0-117,1-3-64,1 1-204,-1 0-426,2-2-703</inkml:trace>
      </inkml:traceGroup>
      <inkml:traceGroup>
        <inkml:annotationXML>
          <emma:emma xmlns:emma="http://www.w3.org/2003/04/emma" version="1.0">
            <emma:interpretation id="{79780574-8B0F-4131-BCDA-3E80DD6D8EDE}" emma:medium="tactile" emma:mode="ink">
              <msink:context xmlns:msink="http://schemas.microsoft.com/ink/2010/main" type="line" rotatedBoundingBox="2359,1559 15131,1966 15092,3190 2320,2784"/>
            </emma:interpretation>
          </emma:emma>
        </inkml:annotationXML>
        <inkml:traceGroup>
          <inkml:annotationXML>
            <emma:emma xmlns:emma="http://www.w3.org/2003/04/emma" version="1.0">
              <emma:interpretation id="{DBB760C4-0E4A-4D5A-8C4C-F977A951A832}" emma:medium="tactile" emma:mode="ink">
                <msink:context xmlns:msink="http://schemas.microsoft.com/ink/2010/main" type="inkWord" rotatedBoundingBox="2357,1640 5358,1736 5321,2879 2321,2784"/>
              </emma:interpretation>
              <emma:one-of disjunction-type="recognition" id="oneOf6">
                <emma:interpretation id="interp22" emma:lang="en-IN" emma:confidence="0">
                  <emma:literal>preform</emma:literal>
                </emma:interpretation>
                <emma:interpretation id="interp23" emma:lang="en-IN" emma:confidence="0">
                  <emma:literal>pre from</emma:literal>
                </emma:interpretation>
                <emma:interpretation id="interp24" emma:lang="en-IN" emma:confidence="0">
                  <emma:literal>prefer</emma:literal>
                </emma:interpretation>
                <emma:interpretation id="interp25" emma:lang="en-IN" emma:confidence="0">
                  <emma:literal>pre From</emma:literal>
                </emma:interpretation>
                <emma:interpretation id="interp26" emma:lang="en-IN" emma:confidence="0">
                  <emma:literal>perfin</emma:literal>
                </emma:interpretation>
              </emma:one-of>
            </emma:emma>
          </inkml:annotationXML>
          <inkml:trace contextRef="#ctx0" brushRef="#br0" timeOffset="11767.4229">2380 1867 523,'0'0'699,"0"0"-90,-4-10-21,4 10-55,0 0-39,-2-10-54,2 10-41,0 0-56,0 0-48,0 0-52,-4-9-44,4 9-15,0 0 29,0 0 12,0 0-36,0 15 27,0-15-70,2 23 47,0-6-17,-1 2-14,0 3-7,2 4-10,-2 2-15,1 7-15,0 0-21,0 3-10,0 8-21,-2-1-12,0 2-8,-2-1-5,1 0-9,0-1-5,-3-2-4,0-1-10,0-4-25,2-2-30,-2-2-50,-1 0-66,1-3-65,-2-1-54,2-5-52,-2-3-48,2-1-67,0-4-101,1-2-87,-2-1-166,1-3-499,4-11-904</inkml:trace>
          <inkml:trace contextRef="#ctx0" brushRef="#br0" timeOffset="12086.2245">2397 1982 691,'1'-22'673,"2"4"-90,2-2-64,0 1-48,2 0-41,2 2-40,2 2-48,1-2-32,1 5-43,5-1-20,-1 4-43,1 2-19,-2 2-27,3 4-29,0 2-26,-1 2-16,0 2-4,-2 3-8,0 1-14,-2 3-4,-2 0-4,-5 2-1,0 1 17,-2-1-36,-4 3 16,-1-2-26,-2-1 14,-3 3-26,-3 0 19,0 0-30,-3-1 26,-1-1-26,-2-1 18,1-1-22,-1-1 16,2-2-40,0-2-39,-2 1-56,4-2-28,-1-1-46,11-6-45,-17 6-76,17-6-72,-13 6-34,13-6-51,0 0-126,-13 1-479,13-1-697</inkml:trace>
          <inkml:trace contextRef="#ctx0" brushRef="#br0" timeOffset="12426.0206">2678 2006 438,'9'-6'547,"-3"0"-59,2 1-62,0-1 0,3 1-42,-2 0-22,0 0 0,2 1-29,0-1-30,1 2-33,2 3-35,1-1-20,0 2-26,2-1-26,-1 4-19,-2 0-17,1 3-29,-2-2-3,1 4-30,-3-1 6,-2 1-29,-2 0 9,-1 0-21,0 2 6,-4-3-21,1 2 15,-3-10-19,0 17 13,0-17-26,-5 17 18,5-17-23,-8 13 24,0-7-20,8-6 18,-10 8-20,10-8 18,-12 4-11,12-4 11,-13-3-15,13 3 10,-12-5-8,12 5 15,-14-12-15,14 12 20,-8-17-21,4 10 24,4 7-25,-1-19 1,2 9-3,2 0 4,2-2 8,3-1-44,-1 1-38,2 0-53,0 1-54,5-1-35,1-1-51,-3 2-52,4 1-81,-1-2-90,-1 4-124,0 1-440,-2-2-670</inkml:trace>
          <inkml:trace contextRef="#ctx0" brushRef="#br0" timeOffset="12767.8077">3197 1998 370,'0'0'553,"11"7"-78,-11-7-55,13 2-54,-13-2-43,15 0-43,-15 0-37,18-5-18,-18 5-34,19-7 1,-10 4-41,0-4-23,0 3-18,-1-1-1,0-2-26,-3-1-18,-5 8-3,10-12 3,-10 12-17,4-14-4,-4 14-8,0-12-9,0 12-7,-6-10-15,6 10 11,-10-5 5,10 5 3,-11-3 23,11 3-7,-15 3 26,15-3 21,-15 9 12,8-3 10,-2 4 2,2-1 20,1 3-14,1-1 32,1 1-19,0 1 0,2 0-20,-1 0 11,3 0-35,0-1 9,4-2-7,-2 2-26,1 0-13,3-2-4,1-1-8,1 1-9,2-3 3,-1 0-17,2-2-34,2-1-56,0-1-74,2-2-73,0 0-51,5-2-76,-4-2-69,3 1-63,3-6-75,0 1-176,-3 0-311,3-3-661</inkml:trace>
          <inkml:trace contextRef="#ctx0" brushRef="#br0" timeOffset="13154.5648">3774 1950 271,'0'0'671,"0"0"-95,0 0-42,9 6-39,-9-6-27,0 0-27,8 4-9,-8-4-32,0 0-60,17 0-38,-17 0-27,20-4-55,-7 2-4,2-3-46,1 0 3,1-1-42,2-2 28,1 1-66,0-3 1,-1 1-37,-1 0 9,1-3-33,-2 0 16,-1 1-30,-1-2 23,-1-1-40,-4 2 33,-1 0-42,-2-3 35,-1 3-28,-4 0 20,-1 0-37,-1 12 21,0-21-26,-3 12 22,-1 0-15,-2 1 25,6 8-29,-13-11 58,13 11-57,-16-5 28,16 5-28,-19 3 28,10 1-22,-2 4 41,0 1-35,2 3 66,-2 5-9,1 1 58,1 1-41,1 2 72,0 3-21,2-1-10,0 7-2,2-4-9,1 4-23,1-3-4,-1 1-15,3-1-9,0 1-12,3-1-7,-2-1-4,1-1-8,1 0-12,1-4-24,-2-1-44,1-3-33,1-1-71,-2-3-51,1 0-44,-2-2-31,3-1-39,-4-10-66,4 10-107,-4-10-63,0 0-41,0 0-174,0 0-368,0 0-766</inkml:trace>
          <inkml:trace contextRef="#ctx0" brushRef="#br0" timeOffset="13461.3749">3825 2104 123,'0'0'695,"-11"-7"-183,11 7-116,0 0-59,-6-8-38,6 8-40,6-7-26,-6 7-33,16-6-52,-2 1-14,3 0-24,1 1-16,5-3 2,-1 3 1,3-1 20,1 0 8,-1 1 7,1 1-19,-3 0 3,-1 1-19,-2 0 0,-2 1-21,-1 1 8,-5 0 9,1 1 19,-13-1-10,18 5-1,-18-5-10,13 12 15,-13-12-4,4 15 7,-4-15-1,1 18-17,-2-6-13,1-12-14,-2 20-15,1-8-6,1-12-11,-1 19-7,1-19-5,0 16-4,0-16-4,1 15 2,-1-15-5,5 11 0,-5-11-16,9 9-25,-9-9-40,14 4-27,-14-4-34,17 0-23,-17 0-36,22-6-55,-11 3-58,3-2-73,-1-3-60,3-3-138,-4 2-499,5-5-690</inkml:trace>
          <inkml:trace contextRef="#ctx0" brushRef="#br0" timeOffset="13767.1875">4200 1959 506,'-16'5'576,"4"2"-96,0-2-50,3 0-72,-1-1-61,4 3-29,6-7-22,-11 10-5,11-10-46,0 0-26,-1 10-31,1-10-25,8 5-23,-8-5-9,16 0-19,-16 0-4,21-1-25,-7-3 0,-3 2 14,5-3 28,-2-1 5,0 0 12,-1-2-2,-2 0 21,2-1-3,-3 0 9,-1-3-6,0-1-8,-4 0-7,0 0-1,-2-1-24,-2 1 17,-2-1-17,-2 2-1,-1-1-28,-1-1 9,-1 4-20,-3 1 7,-1 0-14,1 3 2,-1 1-23,-2 1 17,2 2-22,-3 1 17,1 2-44,0 1-58,2 1-71,-1 1-70,1 4-84,0-2-86,0 6-80,1-2-180,1 0-503,3 1-776</inkml:trace>
          <inkml:trace contextRef="#ctx0" brushRef="#br0" timeOffset="14297.8649">4574 2080 38,'0'0'799,"0"0"-157,13-4-52,-13 4-24,10-5-52,-10 5-51,13-8-50,-13 8-30,15-7-68,-3 5-15,-2-1-51,2 1-16,2 1-55,-2 1 3,4 1-44,-2 1 17,2 1-47,0 1 7,0 1-16,0 2-18,-1 0-14,-1 3-11,1 0-13,-4 2-2,0-2-12,-3 2-11,-1 0 4,0 0-12,-3 0 9,1 0-16,-4-2 7,0 2-4,-1-12 2,1 19-2,-1-19-11,-1 15-9,1-15-4,0 12-26,0-12 1,0 0-33,-4 12-4,4-12-7,0 0 1,0 0-11,0 0-6,4-9-7,-4 9-3,8-13-3,-2 2-13,1-2 11,2 1 11,-3-3 15,4-4 7,2 1 12,-2-1 6,2 0 17,-1 2 3,1-1 14,-2 2-2,0 2 22,-1 2-4,-3 1-6,1 2 20,0 1 5,-2 1-9,-5 7 22,6-7 1,-6 7 17,0 0 17,0 0 15,2 10 9,-2-10 18,-1 17 5,0-5 26,-1 2 0,1 0 7,1 0 11,3 2-3,-1 1 14,2-2 4,2 2-11,2-3 8,1 1-10,1 2 9,2-5-19,2-2-15,2 1-25,-2-3-12,3-1-22,0-2-5,2-3-16,-1 1-4,0-1-11,-2-2-19,0-2-88,0 2-104,0-3-124,-1-2-130,-4 1-197,0 1-207,-1-3-751,-3 0-1250</inkml:trace>
        </inkml:traceGroup>
        <inkml:traceGroup>
          <inkml:annotationXML>
            <emma:emma xmlns:emma="http://www.w3.org/2003/04/emma" version="1.0">
              <emma:interpretation id="{C9A9B365-FFB7-45F8-9B2C-3FA2385E4177}" emma:medium="tactile" emma:mode="ink">
                <msink:context xmlns:msink="http://schemas.microsoft.com/ink/2010/main" type="inkWord" rotatedBoundingBox="6388,1688 7850,1734 7823,2587 6361,2540"/>
              </emma:interpretation>
              <emma:one-of disjunction-type="recognition" id="oneOf7">
                <emma:interpretation id="interp27" emma:lang="en-IN" emma:confidence="0">
                  <emma:literal>(It)</emma:literal>
                </emma:interpretation>
                <emma:interpretation id="interp28" emma:lang="en-IN" emma:confidence="0">
                  <emma:literal>(at)</emma:literal>
                </emma:interpretation>
                <emma:interpretation id="interp29" emma:lang="en-IN" emma:confidence="0">
                  <emma:literal>(it)</emma:literal>
                </emma:interpretation>
                <emma:interpretation id="interp30" emma:lang="en-IN" emma:confidence="0">
                  <emma:literal>(A)</emma:literal>
                </emma:interpretation>
                <emma:interpretation id="interp31" emma:lang="en-IN" emma:confidence="0">
                  <emma:literal>(t)</emma:literal>
                </emma:interpretation>
              </emma:one-of>
            </emma:emma>
          </inkml:annotationXML>
          <inkml:trace contextRef="#ctx0" brushRef="#br0" timeOffset="15684.463">6593 1916 659,'0'0'600,"4"-11"-68,-4 11-27,3-10-46,-3 10-50,0 0-40,0-16-53,0 16-28,0 0-19,-4-12-31,4 12-37,-8-5-9,8 5-28,-14 2 16,2 1-19,1 7 8,-4-1-23,-1 6 9,-2 1-8,2 5 5,-2 1-13,2 3-5,0 0 0,2 2-26,1 1 17,0 6-11,3-3-8,2-1-9,3 1-9,4 0-16,0-3-22,3 3-2,3-1-15,3-3-3,4 0-21,3-3-57,3-4-93,1 1-81,4-6-92,1-1-87,2-3-99,-2-2-99,-1-2-151,3-4-718,-2 1-1086</inkml:trace>
          <inkml:trace contextRef="#ctx0" brushRef="#br0" timeOffset="15963.734">7220 2100 607,'0'0'722,"4"-12"-97,-4 12-71,0 0-63,-1-13-47,1 13-25,0 0-45,-10-5-39,10 5-63,-15 3-3,15-3-32,-17 10 0,4-1-8,2 0-28,-5 3-28,3 1-20,-2 1-25,1 1-19,-2 1-19,1 1-4,0-1-7,1 1-11,-1-1-28,2 1-2,0-2-18,0-1 8,4 0-21,-1-5-21,1 2-54,3-4-46,1 1-43,5-8-33,-9 12-42,9-12-53,0 0-52,-6 7-52,6-7-33,0 0-8,11-12-85,-5 5-51,3-2-468,3-3-647</inkml:trace>
          <inkml:trace contextRef="#ctx0" brushRef="#br0" timeOffset="16180.5998">7135 2071 379,'5'-12'608,"0"1"-81,0 2-61,-5 9-7,7-13-52,-7 13-32,5-12-61,-5 12-18,6-8 10,-6 8-11,0 0-43,0 0-6,19 4-31,-14 3 5,2 0-18,-1 3 19,2 2-6,-1 2-31,0 1-9,-1-1-31,3 3-8,-2 0-37,-1 2-7,-1-2-33,2 1 6,1 0-25,-2-1 8,-1-2-23,0 2 10,0-2-55,1-3-69,-2 2-72,0-4-67,0 1-74,0-3-67,0 1-54,-4-9-66,5 11-93,-5-11-197,0 0-370,5 11-764</inkml:trace>
          <inkml:trace contextRef="#ctx0" brushRef="#br0" timeOffset="16399.4604">6909 2056 170,'-16'-5'853,"5"0"-171,1 3-72,1-4-95,9 6-62,-11-7-41,11 7-43,0 0-52,0 0-49,7-11-56,3 8-25,4 3-46,4-1-6,5 1-21,1 0-21,4 1-29,3-1-2,1 2-23,5-1 2,2 0-36,0 1-72,-1 1-34,0-3-126,-1 0-65,-4 1-87,-1-1-77,-2-1-177,-3-2-491,1-1-738</inkml:trace>
          <inkml:trace contextRef="#ctx0" brushRef="#br0" timeOffset="16656.3065">7530 1754 294,'0'0'674,"-8"-11"-109,8 11-44,-5-10-33,5 10-78,0 0-17,-6-9-14,6 9-24,0 0-26,0 0-22,16 9-29,-5-1 16,2 2-28,3 5 26,3 3-46,4 7 76,1 4-12,1 0-20,-1 5-24,0 0-10,-1 2-26,-2 2 4,-2-1-42,-3 1-192,0-1 0,-5 3 0,1-3 0,-7-3 0,-1-1 0,-4 1 0,-2-2 0,-3 0 0,-1-3 0,-6 2 0,2-5 0,-4 1-382,0-5-189,-3 2-199,-4 1-302,2-5-634,-1-4-1383</inkml:trace>
        </inkml:traceGroup>
        <inkml:traceGroup>
          <inkml:annotationXML>
            <emma:emma xmlns:emma="http://www.w3.org/2003/04/emma" version="1.0">
              <emma:interpretation id="{CA2A7393-F1DF-417A-87E8-317E7D53D844}" emma:medium="tactile" emma:mode="ink">
                <msink:context xmlns:msink="http://schemas.microsoft.com/ink/2010/main" type="inkWord" rotatedBoundingBox="8664,2174 9425,2199 9415,2513 8654,2489"/>
              </emma:interpretation>
              <emma:one-of disjunction-type="recognition" id="oneOf8">
                <emma:interpretation id="interp32" emma:lang="en-IN" emma:confidence="0">
                  <emma:literal>or</emma:literal>
                </emma:interpretation>
                <emma:interpretation id="interp33" emma:lang="en-IN" emma:confidence="0">
                  <emma:literal>org</emma:literal>
                </emma:interpretation>
                <emma:interpretation id="interp34" emma:lang="en-IN" emma:confidence="0">
                  <emma:literal>on</emma:literal>
                </emma:interpretation>
                <emma:interpretation id="interp35" emma:lang="en-IN" emma:confidence="0">
                  <emma:literal>our</emma:literal>
                </emma:interpretation>
                <emma:interpretation id="interp36" emma:lang="en-IN" emma:confidence="0">
                  <emma:literal>Or</emma:literal>
                </emma:interpretation>
              </emma:one-of>
            </emma:emma>
          </inkml:annotationXML>
          <inkml:trace contextRef="#ctx0" brushRef="#br0" timeOffset="17559.1568">8763 2261 590,'0'0'624,"8"-11"-89,-8 11-33,5-11-45,-5 11-28,5-9-45,-5 9-49,0 0-39,2-13-34,-2 13-34,0 0-35,-7-8-24,7 8-15,-12 3-1,5 2-5,-4 3-1,1 2-19,-3 5-7,2 0-19,-1 2-10,1 1-14,2-1-12,1 3-5,1-1-13,3-3-9,1 1-9,3-2-2,1-1-5,3 0-5,4-2 3,1-1-7,2 0-9,3-3-5,0-1-6,4-2-11,-1-2-5,2 1-12,1-3 1,-1-2 4,1-3-2,-1 1-2,-1-2 12,-2-2 6,1-3 2,-3 2 2,-2-4 8,-3 1-9,0-1 9,-4-3-6,-1 1 11,-4 2-9,-2-2 7,-2 1 1,-1-1-9,-1 2 7,-2-1-1,-1 4 5,0-3-6,-2 4-1,1-1-1,-3 2-32,4 1-61,0 2-76,0 0-83,-1 0-83,10 4-83,-16-2-121,16 2-205,-13 1-359,13-1-725</inkml:trace>
          <inkml:trace contextRef="#ctx0" brushRef="#br0" timeOffset="17870.9627">8996 2269 544,'13'-1'659,"2"-2"-79,0 3-49,-1-1-47,2 1-18,3 1-48,1 2-31,0 0-53,1 2-41,2 2-53,-2-1-39,0 3-48,-3 0-23,-2 1-28,0 1-6,-2-2-31,-3 0-10,0 3-12,-1-3-7,-3 1-5,0-2-2,-3 1-4,-4-9-7,7 12-2,-7-12-1,0 0 2,1 15-5,-1-15 20,0 0 38,0 0 4,0 0 3,0 0 5,0 0 3,-15-6 4,15 6-24,-5-11-2,5 11 2,-2-19 20,0 9-42,2-2-7,2 0 8,0-5 12,1 3-48,1 1-23,1-1-65,2 1-72,1 0-92,0 1-76,2-1-95,1 3-84,1 0-119,1 3-201,-1-2-375,5 2-803</inkml:trace>
        </inkml:traceGroup>
        <inkml:traceGroup>
          <inkml:annotationXML>
            <emma:emma xmlns:emma="http://www.w3.org/2003/04/emma" version="1.0">
              <emma:interpretation id="{74D9ED68-B8F7-4936-A3A1-0E54311E753B}" emma:medium="tactile" emma:mode="ink">
                <msink:context xmlns:msink="http://schemas.microsoft.com/ink/2010/main" type="inkWord" rotatedBoundingBox="9874,1978 11210,2021 11179,2976 9844,2934"/>
              </emma:interpretation>
              <emma:one-of disjunction-type="recognition" id="oneOf9">
                <emma:interpretation id="interp37" emma:lang="en-IN" emma:confidence="0">
                  <emma:literal>Eps</emma:literal>
                </emma:interpretation>
                <emma:interpretation id="interp38" emma:lang="en-IN" emma:confidence="0">
                  <emma:literal>Yes</emma:literal>
                </emma:interpretation>
                <emma:interpretation id="interp39" emma:lang="en-IN" emma:confidence="0">
                  <emma:literal>ops</emma:literal>
                </emma:interpretation>
                <emma:interpretation id="interp40" emma:lang="en-IN" emma:confidence="0">
                  <emma:literal>ups</emma:literal>
                </emma:interpretation>
                <emma:interpretation id="interp41" emma:lang="en-IN" emma:confidence="0">
                  <emma:literal>Ups</emma:literal>
                </emma:interpretation>
              </emma:one-of>
            </emma:emma>
          </inkml:annotationXML>
          <inkml:trace contextRef="#ctx0" brushRef="#br0" timeOffset="18498.6038">9862 2382 728,'0'0'660,"0"0"-77,0 0-36,0 0-50,0 0-29,14-2-68,-3-3-32,-3-2-63,2-1-18,3-1-68,1-3-19,1 1-40,1-3-10,-1 1-40,2-3-11,-1 2-25,2-3-15,0-2-12,0 0-11,-3-1-5,1 1-8,-4 1-5,0-1-5,-1 0-16,-2 3 18,-1-1-23,0 2 21,-3 1-11,-1 1 9,1 1-21,-4 2 20,-1 10-20,3-18 20,-3 18-23,-3-12 19,3 12-15,-6-6 15,6 6-15,0 0 15,-18 0-2,10 5 3,-1 2 0,-1 3-6,0 1 9,-1 5-4,-1 1-3,0 1 15,1 6 9,-2 1 27,4-1-13,-1 2 4,2 2-6,4-4 2,0 0-9,2 0 2,2-2-8,0-1-3,4 1-15,1 0 9,1-3-2,2 0-3,2-2-5,2-2 0,2-1 2,1-1-29,3-4-42,1 0-33,0-3-18,2-1-27,-1-3-18,-1-2-6,3-2-9,1-1 11,-1-2-10,1-4-3,-2 2 4,-1-4-13,-1-3 20,-1 2 20,-3-2 27,0-1 20,-3 1 18,-3 1 16,0 1 23,-2 2 24,-1-1 24,-3 3 36,1-2 23,0 1 7,-4 9-1,8-13 10,-8 13 10,2-9 3,-2 9 38,0 0-18,0 0 30,0 0 2,0 0-3,-4 15-23,2-3 12,-1 4-19,1 2 6,-1 6 5,-1 0 6,1 8-5,-3-2-18,1 2-11,1 2-21,-2 0-9,1-1-18,0 1-7,0-1-10,1 0-10,-1 1-2,0-2-17,1-3-25,1-4-57,-1 0-50,3-3-67,-1-2-58,0-2-90,1-1-78,-2-1-83,2-4-101,-1 0-715,2-12-924</inkml:trace>
          <inkml:trace contextRef="#ctx0" brushRef="#br0" timeOffset="18775.4384">10439 2452 566,'9'-20'554,"4"-3"-92,0 3-38,0 2-44,2 1-54,0 2 4,3 2-12,0 1-7,1 0-19,0 4-15,2 2-43,-4 0-3,0 2-51,-1 2-3,-2 2-24,-3-3-3,-11 3-17,21 4-1,-21-4-24,14 5-7,-14-5-23,0 0-4,2 11-23,-2-11 2,-6 9-20,6-9 0,-13 12-11,3-7 1,-2 2-14,1-2-33,-2 1-70,-1 2-49,0-4-57,3 2-52,-1-1-81,2-2-63,0 2-78,0-1-89,0 1-612,10-5-785</inkml:trace>
          <inkml:trace contextRef="#ctx0" brushRef="#br0" timeOffset="19156.2027">11081 2256 724,'11'-9'669,"2"1"-84,-3-1-46,-1 0-46,0 1-47,-5-1-52,0 1-50,-4 8-37,5-15-44,-5 15-34,-4-15-30,4 15-22,-9-13-23,3 8-21,6 5-13,-18-8-13,18 8-12,-22-2-19,22 2-12,-23 0-8,12 2-15,-2 1-6,0 1-9,3 1-1,-2 0-7,2 2 0,3 0-9,0 1-2,2 1-3,5-9 5,-5 20-6,6-8 4,5-2-6,0 4 7,4 1-7,3 2 4,1-1-8,4 2 8,0 0-7,1 0-2,-1-1 3,-2-3 2,1-2-1,-3 3-9,-2-6 11,-1 1-3,-1-1 13,-3-2 19,0 1 26,-2 0 36,-5-8-15,3 9 4,-3-9-31,-7 9-9,7-9-15,-16 8 11,6-7-21,10-1-23,-25 4-78,11-4-89,2 0-70,-3-2-138,-1 2-144,-3-3-125,1 0-886,0 1-1172</inkml:trace>
        </inkml:traceGroup>
        <inkml:traceGroup>
          <inkml:annotationXML>
            <emma:emma xmlns:emma="http://www.w3.org/2003/04/emma" version="1.0">
              <emma:interpretation id="{0DCD126D-AD50-459D-A728-8D5976FF9386}" emma:medium="tactile" emma:mode="ink">
                <msink:context xmlns:msink="http://schemas.microsoft.com/ink/2010/main" type="inkWord" rotatedBoundingBox="12467,2086 15116,2023 15127,2467 12477,2530"/>
              </emma:interpretation>
              <emma:one-of disjunction-type="recognition" id="oneOf10">
                <emma:interpretation id="interp42" emma:lang="en-IN" emma:confidence="0">
                  <emma:literal>table.</emma:literal>
                </emma:interpretation>
                <emma:interpretation id="interp43" emma:lang="en-IN" emma:confidence="0">
                  <emma:literal>table'</emma:literal>
                </emma:interpretation>
                <emma:interpretation id="interp44" emma:lang="en-IN" emma:confidence="0">
                  <emma:literal>table-</emma:literal>
                </emma:interpretation>
                <emma:interpretation id="interp45" emma:lang="en-IN" emma:confidence="0">
                  <emma:literal>fable.</emma:literal>
                </emma:interpretation>
                <emma:interpretation id="interp46" emma:lang="en-IN" emma:confidence="0">
                  <emma:literal>table,</emma:literal>
                </emma:interpretation>
              </emma:one-of>
            </emma:emma>
          </inkml:annotationXML>
          <inkml:trace contextRef="#ctx0" brushRef="#br0" timeOffset="19682.8754">12663 2150 501,'-2'-18'564,"2"18"-70,-2-13-12,2 13-23,-3-13-46,3 13-10,0 0-29,-1-14-43,1 14-30,0 0-62,-1-10-31,1 10 22,0 0 3,-6 7-3,6-7-2,-10 20-26,4-8-1,1 5 0,-3 1-24,3 4 24,-4-1-34,4 3-41,-1 0 5,1 2-21,1-1-4,-1-2-25,4 2-12,-1-1-16,2-5-4,2 1-12,1-3-3,2 0-10,-1-1-1,5-4-3,0 1-13,0-1-24,3-3-69,3-1-51,-2-4-50,4 1-55,-4-2-37,2-3-37,1-3-56,3-2-71,-4-2-54,3-2-66,-3-3-72,0 0-607,-2-3-850</inkml:trace>
          <inkml:trace contextRef="#ctx0" brushRef="#br0" timeOffset="20692.2501">12537 2276 600,'-18'1'567,"5"2"-73,13-3-65,-21 2-55,21-2-67,-13 1-6,13-1-41,0 0-30,0 0-44,0 0-35,0 0-31,13 7-23,1-7-33,4 0-4,4 0 1,6 0-38,3 0-27,7 0-14,5-1-14,6 0-7,3-2 7,2 1 1,-3 0 1,-1-2-6,-2 0 3,-2 0 3,-10 0 5,1 2 8,-6-2 1,-7 4 5,-3-3 9,-3 1 33,-3-1 15,-3 2-10,-12 1 9,13-4 28,-13 4 23,0 0 15,0 0 0,-6 6 34,6-6-11,-17 9 13,6-2-27,-3 1-10,4-3-11,-3 3-9,1 1-17,1 0-15,2 1-5,-1-1-7,2-3-7,3 3-6,5-9 1,-8 13-9,8-13-5,0 0-7,4 16 0,-4-16-8,9 7-32,-9-7-27,18 3-31,-18-3-24,22-3-28,-8 2-14,1-3 4,-1 0 4,2-1 5,-2 0 10,-2-2 9,2 1 30,-3-2 10,-2 2 13,-1 1 7,0-2 44,-8 7 27,9-10 37,-9 10 19,6-8 7,-6 8 11,0 0 40,0 0-23,0 0 13,0 0-20,0 0 5,0 0-25,0 0 2,0 15-18,0-15 0,0 13-4,0-13-16,5 15-6,0-8-12,-1 2-2,1-2-1,2 1-12,1-1-14,4 0-26,-1-2-29,1 1-27,1-2-29,3-2-27,-1 1-20,-2-3-21,6-3-13,-3 2-19,3-3-4,-2-3 2,2 1 33,-1-2 8,-1-4-3,-2 2 63,1-3 34,-1-1 5,-4-3 34,1 1-11,-3-2 29,0-2 1,0 2 31,-2-3 7,-3 1 41,0 3 10,1 0 22,0 2 3,-3 1 15,0 2 29,0 1 17,1 2-12,-3 9-9,0-17-32,0 17 27,0 0 5,0 0 2,0 0 3,0 0-11,0 0-18,-9 13 18,4-4 7,0 6-10,1 1 17,-2 3-14,-1 1 10,3 2-21,-2 0-11,0 0-14,2 0-16,-1-1-9,1 1-8,1-3-15,1-4-5,-3 2-6,5-3-4,-2-2-7,0-1 0,2-11-3,0 18-2,0-18-5,4 13 1,-4-13-2,10 8-16,-10-8-18,10 4-25,-10-4 5,17-4-12,-8 0-11,4-3-10,0 0-9,3-4-16,0 0 23,-1-1-11,2-2 29,0 3 15,1-3-17,1 2 17,0 2 9,0-2 24,1 3-12,0 1 2,-2 0 11,0 2 8,0 1 8,-3 3 13,1-1 31,0 3 0,-3 0 25,-2 3-4,1-1 16,-3 2-9,0 2 13,-2 1-12,0 0 1,-3 3 8,-2-1 3,2 1-3,-5 2-6,1-12 6,-7 19-2,3-8 0,-4 0-10,-1-1-3,1 0-10,-3-3-6,-3 3-8,1-4-8,-1-1-12,-2 1-4,0-4-1,1 1 3,1-1-13,1-2-2,-1 0-3,3-1-18,11 1-25,-19-6-24,11 1-38,1-1-42,7 6-45,-4-16-53,4 16-43,4-19-43,3 7-22,1-1-46,2 0 1,3-2-74,0 2 19,6-2-76,1-3-249,-2 1-294</inkml:trace>
          <inkml:trace contextRef="#ctx0" brushRef="#br0" timeOffset="20941.1046">14121 2155 308,'15'-11'501,"-5"2"-75,3 0-90,-3-2-8,1 2-9,-1 0-7,0 1-30,-5 2-16,4 0-4,-5-1-12,-4 7-6,14-11-14,-14 11-29,7-8-36,-7 8-16,0 0-5,8-5-4,-8 5 13,0 0 18,6 10-15,-6-10-3,-2 17-18,-2-5-9,4 2 0,-2 1-4,0 2-10,0 1-3,-1 0-17,1 2-5,-2-1-12,4 2-12,-2-2-10,1 0-13,0-1-9,1 0-1,0-2-8,1-2-5,0 0-3,1-3-14,-2 0-43,4-1-60,-1 0-47,-3-10-73,8 14-51,-8-14-42,10 9-57,-10-9-52,10 5-61,-10-5-42,0 0-678,17-2-816</inkml:trace>
          <inkml:trace contextRef="#ctx0" brushRef="#br0" timeOffset="21255.9073">14339 2355 127,'0'0'561,"12"-6"-121,-12 6-73,13-5-20,-5-1-32,-8 6-21,17-7-36,-6 3-20,1 0-10,-2-2-18,0 3-25,3-4-15,-2 1-17,1-1-4,-1 1-16,-1-1-6,-2 2-27,-1-3-18,2 0-8,-5 2-10,2-2-6,-1 0 1,-5 8-23,5-12 23,-5 12-24,0-13 2,0 13-11,-2-9-10,2 9-2,-7-8-5,7 8 3,-7-3-3,7 3 12,0 0 24,-16 2 15,16-2 19,-14 6 9,8 2 27,-1-1-2,1 2 9,1 0-3,0 4 11,1 0 2,0 0 4,0 2 2,1-1-17,1-2 8,2 2-29,0-1-23,0-3-11,2 2-1,3-2-20,-3 1 14,6-3-37,-3 0 4,8 1-34,-2-4-62,2-1-68,1-1-79,1-1-78,0-2-95,5-2-110,-2 0-126,4 0-883,2-5-1137</inkml:trace>
          <inkml:trace contextRef="#ctx0" brushRef="#br0" timeOffset="21454.779">15084 2256 37,'0'0'1055,"0"0"-258,0 0-54,14 0-38,-14 0-31,0 0-51,0 0-40,0 0-63,14 0-47,-14 0-62,0 0-46,0 0-44,0 0-44,0 0-50,0 0-37,10-4-40,-10 4-110,0 0-40,0 0 0,0 0 0,0 0 0,0 0-115,0 0-216,0 0-99,0 0-119,0 0-185,0 0-200,0 0-680,0 0-1269</inkml:trace>
        </inkml:traceGroup>
      </inkml:traceGroup>
      <inkml:traceGroup>
        <inkml:annotationXML>
          <emma:emma xmlns:emma="http://www.w3.org/2003/04/emma" version="1.0">
            <emma:interpretation id="{7F1871F0-E453-4B5D-A1BF-BD3BD95276B9}" emma:medium="tactile" emma:mode="ink">
              <msink:context xmlns:msink="http://schemas.microsoft.com/ink/2010/main" type="line" rotatedBoundingBox="8893,3265 10025,2684 10246,3114 9113,3695"/>
            </emma:interpretation>
          </emma:emma>
        </inkml:annotationXML>
        <inkml:traceGroup>
          <inkml:annotationXML>
            <emma:emma xmlns:emma="http://www.w3.org/2003/04/emma" version="1.0">
              <emma:interpretation id="{996194B0-AB98-4B65-B82C-D345E442FBB5}" emma:medium="tactile" emma:mode="ink">
                <msink:context xmlns:msink="http://schemas.microsoft.com/ink/2010/main" type="inkWord" rotatedBoundingBox="8893,3265 10025,2684 10246,3114 9113,3695"/>
              </emma:interpretation>
              <emma:one-of disjunction-type="recognition" id="oneOf11">
                <emma:interpretation id="interp47" emma:lang="en-IN" emma:confidence="0">
                  <emma:literal>+</emma:literal>
                </emma:interpretation>
                <emma:interpretation id="interp48" emma:lang="en-IN" emma:confidence="0">
                  <emma:literal>( _</emma:literal>
                </emma:interpretation>
                <emma:interpretation id="interp49" emma:lang="en-IN" emma:confidence="0">
                  <emma:literal>( -</emma:literal>
                </emma:interpretation>
                <emma:interpretation id="interp50" emma:lang="en-IN" emma:confidence="0">
                  <emma:literal>( .</emma:literal>
                </emma:interpretation>
                <emma:interpretation id="interp51" emma:lang="en-IN" emma:confidence="0">
                  <emma:literal>( ~</emma:literal>
                </emma:interpretation>
              </emma:one-of>
            </emma:emma>
          </inkml:annotationXML>
          <inkml:trace contextRef="#ctx0" brushRef="#br0" timeOffset="28498.5578">9007 3231 197,'0'0'709,"-5"-11"-178,5 11-67,0 0-20,-5-8-34,5 8-1,0 0-54,0 0 3,0 0-58,0 0-3,0 0-40,0 17-15,0-17-25,0 20-7,0-6-29,-1 0 21,-1 3-5,2 2-11,-1 0-12,1-1 12,-1 4-47,1 0-12,1-3-30,2 1-4,-1-1-23,3 0-13,1 1-4,3-2-12,2-1 19,4-4-38,3 1-2,1-4-16,4-2-9,3-2-110,0-1-101,4-3-91,-1-2-103,3 0-170,0 0-190,3-4-785,-1-1-1195</inkml:trace>
          <inkml:trace contextRef="#ctx0" brushRef="#br0" timeOffset="28232.7234">10137 2907 241,'0'0'535,"0"0"-84,-3-10-63,3 10-29,0 0-21,-4-9-34,4 9-18,0 0-13,0 0 38,0 0-34,-5-8 28,5 8-38,0 0-11,0 0-26,-11 5-6,11-5-26,-12 10-15,1 0-28,-1-3-24,-3 5-21,-7 2-11,-2 3-12,-7 5-4,-2-2 1,-4 4-8,0-2-9,-2 2 0,-7 4-11,0-1-5,7-3 2,-1-1-16,-7 5-7,7-5 10,1-1-22,2 2 0,1-2-7,0-1 0,3 1-3,1-3-3,2 1 3,5-3-4,2-3-1,4 1-5,3-3-35,0-1-46,3 0-65,1-2-73,0 0-39,4-4-97,0 3-78,0-1-70,8-7-120,-13 6-662,13-6-890</inkml:trace>
        </inkml:traceGroup>
      </inkml:traceGroup>
    </inkml:traceGroup>
    <inkml:traceGroup>
      <inkml:annotationXML>
        <emma:emma xmlns:emma="http://www.w3.org/2003/04/emma" version="1.0">
          <emma:interpretation id="{850EBE76-F97A-422F-B593-B5A3D226A823}" emma:medium="tactile" emma:mode="ink">
            <msink:context xmlns:msink="http://schemas.microsoft.com/ink/2010/main" type="paragraph" rotatedBoundingBox="7061,3696 16170,3360 16227,4891 7118,522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A13B6A2-80C1-4B81-8257-02434FD8EBF7}" emma:medium="tactile" emma:mode="ink">
              <msink:context xmlns:msink="http://schemas.microsoft.com/ink/2010/main" type="line" rotatedBoundingBox="7061,3696 16170,3360 16227,4891 7118,5227"/>
            </emma:interpretation>
          </emma:emma>
        </inkml:annotationXML>
        <inkml:traceGroup>
          <inkml:annotationXML>
            <emma:emma xmlns:emma="http://www.w3.org/2003/04/emma" version="1.0">
              <emma:interpretation id="{05CE44B8-3376-4FBC-B7AA-588EFB1739A8}" emma:medium="tactile" emma:mode="ink">
                <msink:context xmlns:msink="http://schemas.microsoft.com/ink/2010/main" type="inkWord" rotatedBoundingBox="7061,3696 9840,3593 9896,5125 7118,5227"/>
              </emma:interpretation>
              <emma:one-of disjunction-type="recognition" id="oneOf12">
                <emma:interpretation id="interp52" emma:lang="en-IN" emma:confidence="0">
                  <emma:literal>longest</emma:literal>
                </emma:interpretation>
                <emma:interpretation id="interp53" emma:lang="en-IN" emma:confidence="0">
                  <emma:literal>Congest</emma:literal>
                </emma:interpretation>
                <emma:interpretation id="interp54" emma:lang="en-IN" emma:confidence="0">
                  <emma:literal>congest</emma:literal>
                </emma:interpretation>
                <emma:interpretation id="interp55" emma:lang="en-IN" emma:confidence="0">
                  <emma:literal>Longest</emma:literal>
                </emma:interpretation>
                <emma:interpretation id="interp56" emma:lang="en-IN" emma:confidence="0">
                  <emma:literal>longlist</emma:literal>
                </emma:interpretation>
              </emma:one-of>
            </emma:emma>
          </inkml:annotationXML>
          <inkml:trace contextRef="#ctx0" brushRef="#br0" timeOffset="29634.5362">7100 4100 574,'-3'13'555,"-1"-1"-53,1-3-46,-1 3-21,4-12-53,-2 20 2,2-20-75,-3 17-5,3-17-28,-1 13-40,1-13-4,0 0-6,1 15-2,-1-15-7,0 0-16,5 7-28,-5-7-29,12-1-25,-12 1-15,13-8-17,-5 1-10,3-3-16,-1 0-11,1-4-13,2-1-5,-1-1-7,1-4-5,-1-2-5,1 0-4,-1-1-2,-2-2-6,1-1 22,-2 0-6,0-1-4,0 2-17,-2-4-4,-2 5 4,-1 1 1,-1 1-1,0 1 0,-2 4-6,-1 0 15,0 1-2,0 3 0,-2 1-4,-1 1-3,-1 1 1,-1 3 0,5 7 2,-11-10 1,11 10-4,-14 0 1,5 4 2,1 2-6,-1 3 5,0 3 0,0 3 24,-1 4-23,2 1 5,-1 6 6,-1 2 13,1 0 12,0 3 8,3 0 13,-2-1-9,2 2-5,1-2-2,1 2-5,1-6-6,1 0-3,2 2-3,2-1-1,1-3 1,1 0-6,1-3-1,3 2-10,2-4 3,0-1-7,4-4 7,0-1-5,2-2-6,1-2-24,1-4-8,-1-1-46,2-1 11,-1-2-30,2-4 9,-1 0-5,2-1-3,-1-6 1,1 3 1,-5-5 11,2-1-8,-4 0 15,0 0 10,-2-2 6,-2 4 13,-2-2 9,-3 3 7,-1 1 11,0 0 2,-4 9 5,3-10 1,-3 10 5,0 0-1,0 0 4,-6-5-4,6 5 10,-6 6 2,6-6 8,-7 13-3,3-4-1,4-9 1,-5 18-1,3-8 2,2-10 0,0 16 7,0-16-2,2 17-4,3-7 5,-5-10-7,9 14 2,-1-6-1,0-4-2,2 1 2,0 0 0,0-2-2,3-2-2,-1 0-4,2-1 4,-2-1-7,2 0 5,-1-2-1,0-1 5,2-1-6,-3-3-3,1 2 1,-3-2 10,-1-2 9,0 0 8,-3-2 7,-2 3-2,-1-4-2,-3 2 1,0-1 1,-3-1 8,-1 3-3,-1-1-7,-3 0-4,1 1-2,-2 2-5,-2 0-3,-1 3-7,0 0 1,0 1-3,-1 1 0,-1 3-14,1 0-55,0 3-68,-1-1-64,2 0-78,1 3-118,-1 0-104,3-1-141,-1 1-715,4 1-951</inkml:trace>
          <inkml:trace contextRef="#ctx0" brushRef="#br0" timeOffset="30641.9141">7801 4130 468,'7'-10'816,"-7"10"-115,6-9-83,-6 9-42,0 0-58,6-8-70,-6 8-74,0 0-38,0 0-25,0 0-37,4 13-19,-4-13-31,0 18-34,-2-7-24,2 0-15,0 1-20,2 2-23,-1-1-11,0 2-12,2 1-23,-1 0-4,1-2-22,2 1 3,-1-2-13,3-1-1,0 1-7,2-4 4,0 1-10,2-3-2,0 0-17,-1-3 6,4-1-40,-3-2-25,3-2-24,0-2-5,2-1 9,-1-3-1,0 0 14,2-4 2,0-1 7,-3 0 13,1-2 12,-3-1 5,0 1 9,-2 2 6,-2-1 1,0 2 16,-1 1 3,-1-1 26,-1 3 18,0 1 7,-5 7 4,6-12-9,-6 12-8,0 0-2,8-7 15,-8 7 5,0 0 13,0 0-10,2 14-6,-2-14-8,0 15 0,0-15-19,0 17-3,0-17-4,2 19-8,-2-19-4,4 20-4,-2-9-48,1-2-32,1 1-52,1 0-46,2-2-43,1-1-39,1 2-26,4-1-12,-2-2-15,2 0-20,4-2 18,-2-1 2,3 0-12,1-3 24,-1-1 15,4-2 35,0-1 11,3-1 60,2-4 37,0-3 36,-1-2 32,0-1 38,-1-3 38,0 0 46,-6 0 48,1 1 41,-7 1 41,0 1 44,-4 2 0,-4 2 14,-1 2-4,-4 9 19,-1-13-20,1 13-4,-9-10 7,9 10 7,-19 0 2,7 3-10,-2 4-16,-4-2-22,-1 5-8,0-1-29,0 3-20,0 0-12,2 1-37,0 0-13,2-1-26,4 0-5,0-2-16,2 1 4,4-1-20,1-2 10,4-8-22,-1 15 1,1-15-55,6 11-3,2-6-52,-8-5-17,20 4-24,-20-4-16,27 0-14,-13-3-5,4 0 6,0 0 23,0-3 5,1-1-10,2-3 36,-2 0-14,-3 1 50,2-1-5,-4-3 36,0 4-5,-2-1 34,-3 1-3,0 4 56,-2-3 0,0 2 45,-7 6-35,11-10 48,-11 10-21,0 0 10,10-2 9,-10 2 21,0 0 11,3 12 6,-3-12 0,-1 23 9,-1-6-8,0 6-1,-1 2 23,-1 5-29,1 2 19,-2 1-13,-2 11 0,1-3-7,-1 2-8,0 3-13,0-2-2,1 2-11,0-3-24,0 2-8,-1-2-14,2 0-1,1-6-9,1-1 2,1-2-11,-1 0-5,1-3 15,-1-3 17,2-3-46,-2 0 44,2-6-52,-3 0 36,3-2-39,-2-2 44,1 0-43,1-5 39,-2 0-41,-1-2 38,4-8-37,-8 10 35,8-10-34,-11 2 37,11-2-43,-15-4 39,3-4-39,1-1 4,-4-3 3,0-4 7,-2-5-3,-2-1 2,-2-6 1,1-2 6,1-1-2,2-2 4,1 1-6,1-1 0,2-2 0,4 4 20,2 2-40,3-1-9,1 3-92,4 1-46,2 0-92,3-4-35,4 2-85,3 0-129,2 3-96,4-2-197,5-1-573,1 0-976</inkml:trace>
          <inkml:trace contextRef="#ctx0" brushRef="#br0" timeOffset="31275.52">8894 4288 645,'0'0'524,"12"-4"-66,-12 4-21,15-9-36,-6 5-13,-1-3-31,2 0-28,0 0-56,1-1 3,0 0-46,-1-1-32,2 0-18,-2 0-28,-1 1-2,-1-2-29,1 3-17,-3 0-11,-1-2-4,-5 9-5,9-13-6,-9 13-10,6-11-12,-6 11-9,0 0-8,-1-10-8,1 10-2,0 0-9,-13-3-11,13 3-3,-12 3-21,3 2 35,0 0-6,0 2 3,-3 2-2,2 0-3,1 4 2,0-1-1,0 0-5,2 1 0,0-1 1,2 2-2,0-1-4,2-2-3,3 2 4,3-2-18,1-1-8,0 0-5,2-1-21,2-1-25,3-2-29,2 2-18,0-4 2,3 0-3,1-2-7,1 0-9,2-2-4,0-3-1,4-1 37,-1-1 10,1-2 33,-1 0-24,-1-3 47,-1 0-7,2-3 24,-5 0-6,-1-2 17,-3-2-8,-1 5 31,-2-5 0,-3 3 45,-2-1-5,-2 3 21,-1-1-13,-3 1 31,-2 2 4,0-1-8,-4 2-3,6 9 6,-12-14-12,6 8-10,-3 1-8,9 5-7,-17-5-14,17 5-2,-13 1-14,13-1 1,-14 4-8,14-4-15,-10 13 13,6-4-3,4-9-1,-3 21-2,3-9-1,2 0-3,0 3-1,4 0-5,-1 1 3,2 0 3,2 3-6,-1-3 5,0 2-3,1-1 16,-1-3-16,0-2 18,0 1-21,-3-1 17,1-3 1,-2 0 46,0-1 20,-4-8-6,3 13 18,-3-13-32,-4 10 20,4-10-32,-7 7 8,7-7-25,-12 5 16,12-5-32,-16 0 14,16 0-23,-19-3 21,19 3-44,-19-3-49,10-3-48,9 6-54,-16-8-51,9 1-83,7 7-65,-9-13-72,9 13-82,-3-15-178,6 4-345,2 0-658</inkml:trace>
          <inkml:trace contextRef="#ctx0" brushRef="#br0" timeOffset="31729.2407">9590 4156 940,'-18'2'686,"6"-1"-126,12-1-113,-16 3-27,16-3-92,0 0-41,0 0-75,0 0-20,10 5-65,1-4-11,6 1-95,3-2-62,7 0-90,3 0-120,0 0-94,2 0-225,4-2-370,1 1-517</inkml:trace>
          <inkml:trace contextRef="#ctx0" brushRef="#br0" timeOffset="31570.3354">9623 4039 21,'9'-9'783,"0"1"-135,-3-1-65,1 2-30,0 0-72,1-1 1,-3 1-26,0 0-46,0 0-54,-5 7-33,9-11-38,-9 11-38,8-9-40,-8 9-38,0 0-36,7-6-19,-7 6-1,0 0 4,6 11 24,-6-11-34,0 18-14,0-4-2,-3 0-9,2 3 6,-2 0 5,1 3 18,0-2-52,0 2 11,-1-1-21,1 1 3,2 1-17,-1-2 4,1 1-15,1-2 3,1-1-7,2-1 0,1-1-16,-1 0 6,4-4-7,-2 1-9,4-3-36,-1-1-63,2-3-35,-1 0-54,0-3-26,-10-2-48,23 3-48,-12-6-63,1 1-97,-1-3-71,2 0-58,-3-2-794,1-3-1002</inkml:trace>
        </inkml:traceGroup>
        <inkml:traceGroup>
          <inkml:annotationXML>
            <emma:emma xmlns:emma="http://www.w3.org/2003/04/emma" version="1.0">
              <emma:interpretation id="{7A015CE1-D374-4B9E-8AD1-246D00C0824B}" emma:medium="tactile" emma:mode="ink">
                <msink:context xmlns:msink="http://schemas.microsoft.com/ink/2010/main" type="inkWord" rotatedBoundingBox="10352,3808 12724,3721 12760,4710 10389,4797"/>
              </emma:interpretation>
              <emma:one-of disjunction-type="recognition" id="oneOf13">
                <emma:interpretation id="interp57" emma:lang="en-IN" emma:confidence="0">
                  <emma:literal>prefix</emma:literal>
                </emma:interpretation>
                <emma:interpretation id="interp58" emma:lang="en-IN" emma:confidence="0">
                  <emma:literal>pretext</emma:literal>
                </emma:interpretation>
                <emma:interpretation id="interp59" emma:lang="en-IN" emma:confidence="0">
                  <emma:literal>premix</emma:literal>
                </emma:interpretation>
                <emma:interpretation id="interp60" emma:lang="en-IN" emma:confidence="0">
                  <emma:literal>prefer</emma:literal>
                </emma:interpretation>
                <emma:interpretation id="interp61" emma:lang="en-IN" emma:confidence="0">
                  <emma:literal>prefers</emma:literal>
                </emma:interpretation>
              </emma:one-of>
            </emma:emma>
          </inkml:annotationXML>
          <inkml:trace contextRef="#ctx0" brushRef="#br0" timeOffset="32614.8275">10365 4138 395,'3'-16'709,"-1"1"-125,2 0-24,3 0-87,3 0-8,4 2-58,1-1-33,3 4-36,1 1-48,6 2-17,0 2-25,2 1-15,2 4-26,-2 3-34,1-1-23,-1 5-24,-4-2-15,-1 3-15,0 1-12,-6-1-10,-1 4-13,-3-3-6,-3 1 1,-5-1-6,-2 1-9,-3 1-9,-3-2-5,-5 2-5,-2 0-3,-4 0-5,-1-2-2,-4 3 31,0-5-60,-3 0-29,1 1-28,-1-3-33,1 1-31,-1-1-46,4-3-30,1 1-72,0-2-96,4 0-87,1-2-105,0 2-796,13-1-970</inkml:trace>
          <inkml:trace contextRef="#ctx0" brushRef="#br0" timeOffset="32312.0138">10390 4056 596,'0'0'639,"2"-10"-84,-2 10-7,0 0-70,4-12 3,-4 12-18,0 0-51,5-9-44,-5 9-37,0 0-42,0 0 8,0 0 20,0 0-12,0 0-5,12 12-14,-10 0-21,1 3-4,1 5-23,-3 1-6,1 6-6,1 7-8,-2 1-132,0 2-86,1 0 0,-2 1 0,0 1 0,1 0 0,-1-1 0,0 0 0,0 0 0,0-2 0,0-2 0,0-4 0,0-1 0,0 1 0,0-3-255,0-3-157,0-5-72,0 0-85,0-2-100,0-3-98,-1-2-827,1-12-1246</inkml:trace>
          <inkml:trace contextRef="#ctx0" brushRef="#br0" timeOffset="32961.6138">10692 4120 21,'17'-4'837,"-8"0"-151,1 1-49,3-1-60,0-1-19,3 1-35,1 0-53,2 0-57,1 1-45,1-1-39,1 4-42,-1 0-44,1 0-34,-1 4-41,-1-1-38,-1 4-15,-2-2-18,-4 5-10,-1 0-11,-3-1-23,-3 0-4,-3 2-9,1-1-2,-4-10-19,-1 21 9,-4-12-12,1 1 1,-1 0-9,0-2 2,-2-1-6,-3-2 13,2 1-15,-1 0 10,9-6-18,-16 5 8,16-5-1,-15 2 1,15-2 5,-14-3-1,14 3-1,-11-7 3,11 7-12,-6-11 7,6 11-8,-2-16 4,2 16-5,6-19-11,0 7-57,1 0-53,3 0-52,-1 1-51,1 0-36,5-1-68,-1 0-77,0 2-47,-1 4-32,1 0-111,-4 0-652,3 0-862</inkml:trace>
          <inkml:trace contextRef="#ctx0" brushRef="#br0" timeOffset="33299.3985">11174 4125 539,'0'0'564,"7"7"-77,-7-7-37,14 2-56,-14-2-58,18 0-29,-6-2-14,1 0-60,5-1-6,-3-2-50,4 0-2,-3 0-35,0-2-18,2 1-20,-3 0 17,0 1-16,-3-2-1,1 0-7,-3 1 5,-2 0 1,-8 6-7,13-11-7,-13 11-22,7-9-14,-7 9-2,0 0-8,-1-14-9,1 14-4,0 0 1,-14-5-5,14 5 6,-18 2 10,7 1 26,0 2 22,-4 1 22,2 1 15,3 3 18,-4 0-4,1 0-9,2 2-13,2 0-19,1 0 6,3 0-6,1-2-6,2 2-28,-1-2-3,6 1-8,-3-11-12,6 18-7,2-11 8,-2 1-22,3-1-8,3-3-40,-1 2-45,0-2-59,2-1-31,0-1-46,4-1-33,-4-1-28,4-1-75,0-1-70,2-1-63,0-2-51,-1-2-192,2-1-464,1-4-797</inkml:trace>
          <inkml:trace contextRef="#ctx0" brushRef="#br0" timeOffset="34007.9658">11670 4163 649,'0'0'479,"5"-13"-77,-5 13-45,9-12-36,0 6-60,2-1-39,2-1-39,1 2-33,8 0-16,-2-3 0,3 4-2,1-2 21,1 1-14,2 1 9,-4 0-39,2 1 0,-3 0-19,0 3 18,-4-2-26,-2 2 31,0 0-37,-3 1 28,-13 0-1,22 1 0,-22-1 8,19 4 3,-19-4-1,11 9-12,-11-9 3,4 16-6,-4-16-7,2 16-12,0-5-5,-2-11-8,1 21-6,1-10-13,-2-11-5,2 23 1,-2-23-7,6 21-6,-2-11-10,2-1 2,-2-1-4,5 1-4,-1-3-4,3 0-4,-1 1-10,3-3-29,0-1-36,1 1-28,-1-2-32,1-2-36,1 0-35,0-5-74,1 4-52,-1-4-54,-1-1-78,-1-1-134,0-3-480,-3-1-688</inkml:trace>
          <inkml:trace contextRef="#ctx0" brushRef="#br0" timeOffset="33680.1692">11701 3972 168,'0'0'675,"0"0"-107,0 0-21,0 0-48,0 0-9,0 0-42,0 0-42,8-6-30,-8 6-41,15-3-42,-4 1 0,1 0-58,2-2-25,5-1-32,-3 0-36,0 1-18,4-4-22,-3 2-2,1 0-41,-2-1 11,0-1-33,-2 2 7,0-2-22,-2-2 14,0 0-24,-4 1 16,-1-3-20,0 3-1,-4-1 0,0 0-4,-3 10 1,1-17-2,-1 17-2,-2-20 1,-3 11 1,5 9-3,-9-13-3,9 13 3,-10-9 0,10 9-1,-14-4 0,14 4 2,-14 2 27,4 2 5,0 4 39,3 3 47,-2 2-35,-1 1 2,2 4 2,-2 2 9,1 2 12,1-1-45,2 1 4,-1 1-17,2 2-14,-4 3-1,3 3-17,1-4-2,-1-2-2,1 0 1,0-1-13,2 0 4,-1 1-35,2-4-76,0-2-53,-1-3-93,1 1-35,-1-2-53,2-1-85,1-1-64,-4-3-56,4-10-117,-3 17-693,3-17-955</inkml:trace>
          <inkml:trace contextRef="#ctx0" brushRef="#br0" timeOffset="34285.7906">12111 3999 498,'-17'1'585,"4"2"-121,13-3-28,-19 5-42,19-5-28,-10 5-41,10-5 6,0 0-46,-4 8-3,4-8-29,0 0-62,12 4 8,-12-4-22,19 2-17,-8-4-18,3 2-13,-1-3 6,5 1-9,-4-2-15,4 0-9,-3-3 4,1 1-12,-1 0-10,-3 0-10,-1-3-11,-2-2-9,0 3-8,-2-1-7,-3-2 4,-4 11 9,0-18-31,0 18 17,-2-16-25,2 16 14,-10-16-23,10 16 17,-14-9-24,14 9 18,-16-5-44,16 5-20,-22-2-76,11 4-57,1 3-56,-1-1-85,-1 4-98,1 2-97,1 1-178,3-1-535,-1 2-838</inkml:trace>
          <inkml:trace contextRef="#ctx0" brushRef="#br0" timeOffset="34519.6508">12391 4100 688,'6'-5'785,"-6"5"-92,0 0-47,10-7-75,-10 7-47,0 0-34,11-3-74,-11 3-50,16 4-37,-3 1-32,-2 1-13,5 4-20,0 0-38,4 0-45,-1 2-16,0 1-38,-1 0-21,3 2-33,-3-2-7,4 2-17,-7-1-16,4-1-74,-3-1-91,-1 1-81,-4-3-86,1-1-81,-3-1-137,-1-2-101,-8-6-199,14 9-570,-14-9-987</inkml:trace>
          <inkml:trace contextRef="#ctx0" brushRef="#br0" timeOffset="34718.5293">12733 4067 281,'-5'-15'826,"5"15"-137,-4-10-75,4 10-44,0 0-31,-7-9-32,7 9-42,0 0-44,-11 4-35,11-4-37,-14 9-19,5-1-45,-2 1-41,0 2-37,-2 0-43,-3 2-26,1 1-30,-6 3-20,2 0-8,0 3-90,-2-3-104,1 2-131,-2 2-130,2-2-207,1 1-283,0 0-750,2-2-1269</inkml:trace>
        </inkml:traceGroup>
        <inkml:traceGroup>
          <inkml:annotationXML>
            <emma:emma xmlns:emma="http://www.w3.org/2003/04/emma" version="1.0">
              <emma:interpretation id="{CF4EF12D-40F7-4B70-A3CA-BCEA61B04E1D}" emma:medium="tactile" emma:mode="ink">
                <msink:context xmlns:msink="http://schemas.microsoft.com/ink/2010/main" type="inkWord" rotatedBoundingBox="13252,3802 16183,3694 16199,4125 13268,4233"/>
              </emma:interpretation>
              <emma:one-of disjunction-type="recognition" id="oneOf14">
                <emma:interpretation id="interp62" emma:lang="en-IN" emma:confidence="0">
                  <emma:literal>subset</emma:literal>
                </emma:interpretation>
                <emma:interpretation id="interp63" emma:lang="en-IN" emma:confidence="0">
                  <emma:literal>subset.</emma:literal>
                </emma:interpretation>
                <emma:interpretation id="interp64" emma:lang="en-IN" emma:confidence="0">
                  <emma:literal>subst.</emma:literal>
                </emma:interpretation>
                <emma:interpretation id="interp65" emma:lang="en-IN" emma:confidence="0">
                  <emma:literal>Subset</emma:literal>
                </emma:interpretation>
                <emma:interpretation id="interp66" emma:lang="en-IN" emma:confidence="0">
                  <emma:literal>Subset.</emma:literal>
                </emma:interpretation>
              </emma:one-of>
            </emma:emma>
          </inkml:annotationXML>
          <inkml:trace contextRef="#ctx0" brushRef="#br0" timeOffset="35502.7146">13619 3927 238,'0'0'711,"0"0"-136,0 0-48,-3-13-49,3 13-26,0 0-43,-3-12-58,3 12-50,-6-9-43,6 9-36,-7-6-18,7 6-36,-11-7 16,11 7-49,-22-5 0,22 5-41,-23 2-14,10-1-4,-3 3-13,2-1-15,-4 4-4,5-2-11,-1 2-10,1-1-4,1 2 1,-1 2-2,4 0-5,0 0-2,2 1 1,1-3-6,3 4-2,1-1 1,2-11-1,3 22-3,3-9-9,-1-1 2,6 1-3,0-1-15,2 0-3,1 2 1,1-2 3,2 1 9,1 1 7,-3-3 0,1 1 0,0-2 1,-6 0-7,0-2 3,-3-1 17,2 0 9,-2-2 4,-7-5 2,4 10 1,-4-10 7,-4 9-2,4-9-3,-14 5-3,14-5 4,-21 2-1,8-1-5,-3-1-3,-1-1-1,-2-1-5,0-1-5,0 2 1,-3-2-3,2-1-1,2 3-3,-1-2-19,2 1-69,1-1-18,3 2-53,-1-2-34,3 1-106,11 2-95,-19-3-54,19 3-152,-11 0-582,11 0-792</inkml:trace>
          <inkml:trace contextRef="#ctx0" brushRef="#br0" timeOffset="36447.132">13771 4021 26,'0'0'996,"7"-13"-247,-7 13-49,2-12-89,-2 12-42,0 0-74,2-12-88,-2 12-67,0 0-46,0 0-26,0 0-27,-13 3-26,13-3-28,-7 12-45,2-2-8,1-1-26,0 1-16,1 1-17,-1 2-8,4-2-17,-2 1-10,2 1-11,0-3-8,2 1-2,2 0-1,-1-2-7,3-1-23,1 1-27,2-2-28,-2-1-15,4-2-15,1 1-11,-2-2-3,1-2-28,1 0-7,1-2-26,1-1 29,-1-2-6,3-2 31,-3-1-16,1-1 27,0-3-12,-3 1 29,3-2 9,-6-1 38,1-1-14,0 3 25,-2-3 4,-1 3 41,-3 1-5,1 1 43,-4 9 11,5-17 15,-5 17 11,1-13-7,-1 13-14,0 0 21,0 0 7,-6-5 17,6 5-9,-8 6-6,8-6-5,-9 15-8,5-8-9,-2 0-24,2 2-7,0 1-17,-1 0 0,1-2-5,2 1-2,2-9-4,0 17-6,0-17-17,0 14-45,0-14-18,6 13-56,-6-13 2,13 10-54,-3-6-3,-10-4-20,21 6 2,-21-6-27,23 2-2,-11-3-14,1 0-6,0-2-5,1-2 11,1 0 29,1-5-7,0 2 42,0-5 40,0 1 17,1-4 31,0-3 20,-2-2 36,1-1 39,-2 0 31,2 0 33,-6 3 48,-5 1 5,5-1 59,-2 0 27,-1 0-4,-3 4 26,0 0-25,0 2 37,-1 1-10,-1 1-18,-2 11-23,5-17-33,-5 17-26,0 0-10,0-14 2,0 14-10,0 0-6,0 0-6,-7 7 21,7-7-32,-5 18 5,1-4-3,0 1 7,0 2-8,-1 4-10,-2-2-18,4 1-11,-3 2-8,2-3 1,-1 1-16,3-2-7,-2 0 9,2-4-18,-2 1-2,2-4-3,0 2-6,0-2-9,2-11 13,0 18-4,0-18-1,0 13-4,0-13 7,0 0-27,4 11-19,-4-11-14,0 0-8,14 0-8,-14 0-7,14-9-16,-7 5-9,3-3-8,2-2-1,-1 1 18,1 0 5,1 0 17,1 1 11,-1 0 17,3 1 3,-3-1 10,3 3 6,-1 0 1,1 3-8,-2-2 24,0 3-5,0 3 30,0-2-9,0 4 35,0 0 0,-2 2 39,-3 1 6,1-1 11,-4 0 2,-1 1 7,-1 1 3,-1 0 1,-3-9 12,1 16-3,-1-16 1,-4 15-4,-2-6-22,0-2 16,-3-2-7,1 2-13,-2-2-10,-2 0-23,2 0-4,-1-1-18,-2-1-4,0 1-10,2-1 0,-1-2-8,-1 0-1,13-1-24,-19 0-43,19 0-62,-17-1-59,17 1-65,-16-3-69,16 3-48,-9-5-104,9 5-32,0 0-55,-9-8-89,9 8-663,0 0-902</inkml:trace>
          <inkml:trace contextRef="#ctx0" brushRef="#br0" timeOffset="36834.8943">14740 4037 264,'16'-9'606,"-2"1"-90,-4 1-26,1-2-9,1 0-38,-2 1-14,-2-1-76,1 1-14,-4 1-31,0 0-40,-5 7-46,5-13-32,-5 13-23,0 0-26,-2-13-20,2 13-21,0 0-18,-11-5-13,11 5-14,-10 2-14,10-2-7,-10 5-1,10-5-7,-13 12-13,5-6 8,3 4-16,1 0 6,0-2-8,1 2 14,0 1-20,2 0 9,1-11-24,1 22 8,0-12-25,2 2 8,1-3-23,1 1 11,1-1 8,3 1-15,-2-2-3,0 2 28,1-3-11,0-1 15,-1 0-4,-1-1 37,-6-5 18,11 11 38,-11-11 14,9 8 36,-9-8-1,0 0-13,4 9-25,-4-9-2,0 0-6,-7 5-4,7-5-19,-11 4-15,11-4-1,-13 2-6,13-2-7,-16 2-9,16-2 0,-17 0-31,17 0-49,-15 0-38,15 0-70,-12 3-35,12-3-88,0 0-68,-14-3-46,14 3-45,0 0-71,0 0 3,0 0-530,0 0-671</inkml:trace>
          <inkml:trace contextRef="#ctx0" brushRef="#br0" timeOffset="37498.4834">14832 4125 452,'0'0'475,"13"-5"-71,-4-1-39,2 3-20,-2-1-24,3 0-26,2-1-17,-1 0-11,3 0-39,-1-1-7,1 1-43,1-1 18,-1 1-24,0-2 10,2 0-18,-3 1-22,0-1-12,-1 1-10,-1 0 3,0-1 1,-3 3-3,-2-3-9,1 1-11,-3-1-4,-6 7-12,10-12-20,-10 12-9,4-9-6,-4 9-11,0 0-8,-2-13-4,2 13-3,0 0-10,-8-7 11,8 7-1,-12-2 1,12 2 4,-13 2 15,3 0 2,10-2 14,-16 10 9,7-3 9,-2 1-1,3 2-8,-1-1-15,-1 3-12,4 0-9,-1-2-2,4 1-7,-1 0-3,2 0-7,2-11-3,0 20-8,5-12-26,-5-8-29,8 16-40,-2-8-30,3-4-19,-1 1-45,2 0 6,1-2-45,2 0 23,-1-1-40,4-1-11,-2-1-14,4-2-23,-1 1-18,1-2 7,1-2-23,1-2 4,1-1-22,-1-3 32,-1 0-80,3-3 61,0-1 1,-3-2 127,0-2 26,-3 2 190,0-3 55,0 0 51,-3 0 11,-1 0 4,-2 3 26,-1-2 17,0 0 6,-1 4 7,-3-2-5,0 3 24,-3-1 21,2 3-1,-2-1 3,-1 2 35,0 1-23,-1 10 20,0-19-33,0 19-2,0-15-28,0 15-15,-2-12-14,2 12 11,0 0-5,-8-5-2,8 5 6,0 0-6,-8 12-5,8-12-1,-9 17-10,4-4-11,0 1-14,0 2-14,1 1 2,-1 3-18,0 0-10,1 1-7,2-2-11,-1 1-18,3-3-8,-1 2-4,1-2-8,1 0-13,0 0-6,1-1-2,1-3-2,1 1 0,1-1 0,2-1-5,-1-1-9,3-1-4,1-2 0,0-1 3,1 0-5,0-1-5,1-2-26,-1-1-31,2-1-31,-2-1-45,2 0-21,-1-2-28,-1 0-40,2-1-40,-3-2-47,4-2-49,-4-1-81,0 0-71,0-1-60,-3-1-174,-2 1-440,-1-1-802</inkml:trace>
          <inkml:trace contextRef="#ctx0" brushRef="#br0" timeOffset="37643.3952">15359 3932 650,'0'0'665,"-22"-1"-143,22 1-97,-10-3-41,10 3-80,0 0-45,0 0-68,8-5-29,-8 5-72,25-5-82,-7 3-91,1-1-91,8-1-100,0 1-171,7-1-401,3-2-391</inkml:trace>
          <inkml:trace contextRef="#ctx0" brushRef="#br0" timeOffset="37855.2711">15972 3850 331,'23'-1'945,"-1"-2"-131,-4 2-93,0-1-39,-4 1 8,-2-1-63,0 0-70,-12 2-28,19-1-46,-19 1-57,15-3-23,-15 3-24,14-3-17,-14 3-120,0 0-242,16-2 0,-16 2 0,0 0 0,12-2 0,-12 2 0,0 0 0,0 0 0,12-2 0,-12 2 0,0 0 0,0 0 0,0 0 0,0 0 0,9-3 0,-9 3 0,0 0 0,0 0 0,0 0 0,0 0 0,0 0 0,0 0-69,-15 1-544,15-1-134,-12 4-133,12-4-975,-11 2-1571</inkml:trace>
        </inkml:traceGroup>
      </inkml:traceGroup>
    </inkml:traceGroup>
    <inkml:traceGroup>
      <inkml:annotationXML>
        <emma:emma xmlns:emma="http://www.w3.org/2003/04/emma" version="1.0">
          <emma:interpretation id="{62BC6767-4C6F-4FE5-ABC8-1E70D7C63909}" emma:medium="tactile" emma:mode="ink">
            <msink:context xmlns:msink="http://schemas.microsoft.com/ink/2010/main" type="paragraph" rotatedBoundingBox="399,6017 4396,6301 4325,7309 327,7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D457A3-567B-4F63-B51F-1CC5B91EEDD3}" emma:medium="tactile" emma:mode="ink">
              <msink:context xmlns:msink="http://schemas.microsoft.com/ink/2010/main" type="line" rotatedBoundingBox="399,6017 4396,6301 4325,7309 327,7025"/>
            </emma:interpretation>
          </emma:emma>
        </inkml:annotationXML>
        <inkml:traceGroup>
          <inkml:annotationXML>
            <emma:emma xmlns:emma="http://www.w3.org/2003/04/emma" version="1.0">
              <emma:interpretation id="{B0653422-3D9F-4D93-9D5B-25B88119C1AD}" emma:medium="tactile" emma:mode="ink">
                <msink:context xmlns:msink="http://schemas.microsoft.com/ink/2010/main" type="inkWord" rotatedBoundingBox="399,6017 3616,6245 3544,7254 327,7025">
                  <msink:destinationLink direction="with" ref="{CED4BCD0-55CA-413A-841E-AA52E41A90D7}"/>
                </msink:context>
              </emma:interpretation>
              <emma:one-of disjunction-type="recognition" id="oneOf15">
                <emma:interpretation id="interp67" emma:lang="en-IN" emma:confidence="0">
                  <emma:literal>Example</emma:literal>
                </emma:interpretation>
                <emma:interpretation id="interp68" emma:lang="en-IN" emma:confidence="0">
                  <emma:literal>Exempt</emma:literal>
                </emma:interpretation>
                <emma:interpretation id="interp69" emma:lang="en-IN" emma:confidence="0">
                  <emma:literal>Exempla</emma:literal>
                </emma:interpretation>
                <emma:interpretation id="interp70" emma:lang="en-IN" emma:confidence="0">
                  <emma:literal>Exempli</emma:literal>
                </emma:interpretation>
                <emma:interpretation id="interp71" emma:lang="en-IN" emma:confidence="0">
                  <emma:literal>Exempts</emma:literal>
                </emma:interpretation>
              </emma:one-of>
            </emma:emma>
          </inkml:annotationXML>
          <inkml:trace contextRef="#ctx0" brushRef="#br0" timeOffset="40986.6547">511 6205 150,'-4'-14'858,"4"14"-188,-3-12-13,3 12-66,-5-10-16,5 10-49,-2-12-35,2 12-43,0 0-21,-2-11-44,2 11-22,0 0-66,-2-9-43,2 9-39,0 0 16,0 0 29,0 0-24,-3 12 12,3-12-35,-4 20-95,2-10-116,0 7 0,0 0 0,-1 2 0,-1 2 0,1 1 0,-1-1 0,1 1 0,-1 1 0,2-1 0,-1 1 0,1-3 0,0-1 0,0 1 0,2-4 0,0 2 0,0-3 0,-2-1 0,4 0 0,-4-2-246,2-12-262,0 19-72,0-19-101,2 17-103,-2-17-141,0 12-495,0-12-1026</inkml:trace>
          <inkml:trace contextRef="#ctx0" brushRef="#br0" timeOffset="41256.491">412 6189 303,'-12'-6'888,"12"6"-185,-6-7-42,6 7-83,-5-8-58,5 8-64,0 0-66,3-16-56,-3 16-34,13-12-32,-6 6-26,4-3-21,0 4-14,5-2-45,-1-1-19,0 2-43,0-1-4,3 1-34,-3-1-8,2 3-15,-2-1-2,1 0-11,2 0-37,-3 0-69,0 2-52,0-1-59,-2 0-54,1 1-52,-3 3-48,3-2-56,-14 2-59,17 0-50,-17 0-795,16 4-907</inkml:trace>
          <inkml:trace contextRef="#ctx0" brushRef="#br0" timeOffset="41474.3563">558 6307 256,'0'0'817,"-12"14"-165,12-14-10,-8 6-77,8-6-56,0 0-18,-4 9-78,4-9-35,0 0-64,4 8-45,-4-8-44,0 0-37,13 4-33,-13-4-30,16 0-26,-16 0-23,17 0-11,-17 0-14,21-2-20,-8 1-66,-13 1-67,21-2-50,-10 0-47,-11 2-36,23 0-60,-23 0-25,18 0-38,-18 0-38,17 0-8,-17 0-102,12 0-60,-12 0-301,0 0-418</inkml:trace>
          <inkml:trace contextRef="#ctx0" brushRef="#br0" timeOffset="41687.2193">547 6502 193,'-11'8'671,"1"-1"-82,4 0-53,-3-2-21,2 3-78,7-8 0,-7 12-27,7-12-7,-4 12-38,4-12-31,4 10-42,-4-10-22,10 10-40,-10-10-25,15 8-21,-5-5-28,2 1-26,-3-1-23,5 0-10,-1-1-31,1-2-4,4 2-20,-2-1-12,1-1-36,-1 0-73,-1 0-68,4-1-66,-4-1-66,4 1-86,-3-2-50,-1 0-76,4 1-49,-6-3-189,3 0-364,-1 0-710</inkml:trace>
          <inkml:trace contextRef="#ctx0" brushRef="#br0" timeOffset="41940.0683">965 6357 604,'0'0'709,"-6"-9"-94,6 9-9,-6-7-61,6 7-35,0 0-52,-5-13-53,5 13-25,0 0-11,0 0 4,0 0-23,11-6 0,-11 6-52,16 4-34,-6-2-23,4 3 2,-1-2-22,3 2-15,-1 2-46,1-2-17,1 4-38,-1-4-69,1 6-36,-2-3 0,4 2 0,-4 0 0,1-3 0,-3 3 0,1 0 0,-3-2 0,2 1-115,-3-2-136,2 3-73,-3-5-60,1 2-46,-3 0-59,1-4-67,-8-3-64,12 11-59,-12-11-702,0 0-980</inkml:trace>
          <inkml:trace contextRef="#ctx0" brushRef="#br0" timeOffset="42182.92">1325 6328 323,'0'0'753,"1"-11"-131,-1 11-23,0 0-61,0-15-36,0 15-53,0 0-43,-1-11-45,1 11-27,0 0-9,0 0-10,0 0-25,-12 4-14,12-4-28,-11 11-11,5-4-36,-5 2-13,1 2-26,1-3-25,-5 4-24,1 1-20,-1 0-19,-1 0-13,-2 2-17,2-2-7,-3 0-6,5 0-19,-4-2-57,3 3-60,2-2-75,0-4-73,0 3-97,4-5-66,0 1-116,-1 3-105,2-3-147,7-7-624,-10 13-1012</inkml:trace>
          <inkml:trace contextRef="#ctx0" brushRef="#br0" timeOffset="43350.193">1649 6467 260,'14'-8'848,"-2"3"-145,-3 0-63,0-2-81,-3 2-26,-1-2-49,2 0-40,-7 7-70,7-12-41,-7 12-37,4-12-43,-4 12-28,0-13-22,0 13-20,-5-11-34,5 11-9,-9-8-25,9 8 3,-12-5-27,12 5 1,-15-2-28,15 2 9,-17 2-25,17-2 8,-20 5-9,10 2 9,-2 1-17,2 1 1,-1-1-15,1 2 27,-1 2-41,3-1 7,1 2-11,-2-1 6,4-2-9,1 2 4,0-2-9,1 1 9,3-11-25,0 20 20,0-20 1,4 17-8,-1-8 3,3-2 9,-6-7-9,16 10 5,-7-6-34,2-1-11,1 0-8,-1-3-16,3 0-17,-1-2 3,3 1-17,-1-3 6,-1-1 6,2 2 10,-3-4 6,2 0-1,-3-1 13,1 1 14,-3-5 7,0 5 8,-1-3 1,-1 1 9,-4 2 1,2-1 8,-1 1 4,-5 7 13,8-12 14,-8 12 8,6-8 5,-6 8-15,0 0 12,0 0-2,0 0 33,0 0 11,0 0 10,0 0-17,2 11 25,-2-11-38,-1 14 7,1-14-8,-2 17-20,2-17 9,-1 20-22,1-20 15,1 18-20,-1-18-2,1 20-4,1-10 0,0-1-12,3 1 2,0-1 0,1-1-15,1-1-36,-1-2-31,1 1-31,4-1-17,-1-3-8,1 2-22,-11-4 0,20 0-10,-20 0 8,23-3-15,-13 0 21,1-2-6,1-1 37,-1 1-12,0-5 54,-1 1-20,-1 0 54,-1-2-21,1 0 31,-1 0-10,-3-1 38,0 3-20,-1-1 45,1 0 14,-5 10 47,5-16 2,-5 16 30,4-13-7,-4 13 1,3-11-23,-3 11-6,0 0-6,0 0 35,0 0 11,0 0 9,0 0 0,0 0-5,3 12 12,-3-12-21,0 14-3,0-14-30,1 17-4,1-5-22,-2-12 7,1 19-23,2-8 14,-3-11-15,6 18 3,-4-8-25,2-2 8,1-1-11,-1 0-4,4 0 3,-3-2-5,5-1 3,-10-4-6,15 7-9,-15-7-24,20 1-9,-20-1-11,19-2 2,-9-1-7,-1-1-6,0 0 8,2-2 2,-3-2 7,1 0-2,0-1 13,1 0 1,-2 1 13,1-4 5,-4 2 4,0 3-3,0-2 11,0 1 6,-5 8 9,9-12 12,-9 12 0,5-10 5,-5 10-1,0 0 21,7-4 12,-7 4 19,0 0-1,0 0 8,4 9-22,-4-9 6,0 0 1,2 16 2,-2-16-18,1 13-6,-1-13-11,2 15-4,-2-15-6,1 14-4,-1-14-2,6 12-6,-6-12 9,8 13-19,-8-13-25,9 10-49,-9-10-41,13 9-27,-13-9-23,18 7-22,-18-7 0,21 2-22,-21-2 15,21-2-6,-21 2 35,23-1-7,-12-3 45,-1 0-19,3-2 35,0-1-10,-3 0 52,1-3-7,-1 0 32,-1 0-15,-2-3 36,1 3-23,0-4 54,-2 4-1,-1-2 37,-1 0-18,0 4 20,1-1 18,-5 9 53,5-16-16,-5 16 15,4-12-14,-4 12 0,0 0 18,4-8 40,-4 8 10,0 0 15,2 9 0,-2-9 22,0 20 28,-1-6-19,0 3-22,-2 5 9,1 4 8,-4 4-10,3 1-9,-4 3-31,2-1-163,-1 7 0,-1 0 0,1 0 0,-3-2 0,4-4 0,-1 0 0,0 0 0,1-3 0,-1 0 0,2 0 0,0-6 0,0-3-147,1 0-212,1-2-61,1-4-52,0 1-111,-2-2-102,2-3-98,1-12-721,-1 19-1133</inkml:trace>
          <inkml:trace contextRef="#ctx0" brushRef="#br0" timeOffset="43667.0035">2582 6667 348,'0'-20'691,"1"1"-124,1 1-37,0 0-70,2 1-47,2 1 7,1-3-57,2 1-13,1 1-54,3 1-20,1 1-41,1 1-16,0 3-16,3-1-11,-1 3-13,2-1-8,-1 5-31,-3 0-19,3 3 6,-1-1-18,-2 3-8,-1 0-11,1 3 1,-2 0-3,0 1-1,-3 0-7,-2 2-2,-2 1 23,1 2-34,-5 1-6,-2-10-8,0 19-7,-2-9-6,-3 0-8,-2 2-12,1-1 1,-3 0-2,-1-1-15,-1 0 3,1 1-2,-1-1-46,1 0-57,0-2-64,0-1-62,3 0-76,0-2-65,7-5-117,-14 9-91,14-9-113,-10 9-765,10-9-1067</inkml:trace>
          <inkml:trace contextRef="#ctx0" brushRef="#br0" timeOffset="43931.8344">3201 6295 873,'7'-13'764,"-1"4"-60,-2 2-98,-4 7-38,7-16-31,-7 16-28,5-10-89,-5 10-47,5-11-60,-5 11-29,0 0 12,0 0-2,0 0-7,0 0-12,4 10-26,-4-10-24,-2 18-25,1-7-20,-1 3-16,-1 1-94,1 1-70,-1 0 0,2 1 0,-2 0 0,1 2 0,0-2 0,1 0 0,-2-1 0,2 1 0,1-2 0,-1-1 0,1-2-185,1 1-191,-1-13-58,1 21-56,-1-21-98,2 20-73,-2-20-77,4 14-759,-4-14-1124</inkml:trace>
          <inkml:trace contextRef="#ctx0" brushRef="#br0" timeOffset="44290.6143">3284 6561 709,'12'-2'607,"-12"2"-84,13-6-39,-13 6-57,18-4-2,-9 0-51,2 1-11,2-2-44,-1 2-19,-1-2-50,3 3-20,-2-2-18,0-2-26,3 4-24,-4-3-26,-2 2-21,1-2-20,-2-1-8,1 1-20,-1 0-11,-2 0-7,0-2-11,-6 7-2,9-14-14,-9 14-9,5-15 1,-5 15-1,2-16-7,-2 16-6,-6-16 0,6 16-7,-10-14-3,10 14-3,-12-12 0,12 12 3,-16-5 3,16 5 0,-15 0 0,15 0 7,-19 7 4,11-1 13,-1 2 24,1 2 31,1 2 28,2 2 17,1 1 28,1 0 5,1 2 11,3-3 12,0 3-6,2-2-26,1 2-23,0-1-20,2 0-15,1-2-15,2 0-12,1 1-12,1-5-6,0 1-9,1-2-8,2-2-44,-1 0-56,1 0-79,-3-4-106,1-2-72,-1 2-68,-11-3-83,21 0-143,-21 0-115,15 0-827,-15 0-1216</inkml:trace>
        </inkml:traceGroup>
        <inkml:traceGroup>
          <inkml:annotationXML>
            <emma:emma xmlns:emma="http://www.w3.org/2003/04/emma" version="1.0">
              <emma:interpretation id="{87982AFA-0D82-4E6E-8831-803D836C1305}" emma:medium="tactile" emma:mode="ink">
                <msink:context xmlns:msink="http://schemas.microsoft.com/ink/2010/main" type="inkWord" rotatedBoundingBox="4310,6456 4385,6461 4361,6805 4285,6799"/>
              </emma:interpretation>
              <emma:one-of disjunction-type="recognition" id="oneOf16">
                <emma:interpretation id="interp72" emma:lang="en-IN" emma:confidence="0">
                  <emma:literal>:</emma:literal>
                </emma:interpretation>
                <emma:interpretation id="interp73" emma:lang="en-IN" emma:confidence="0">
                  <emma:literal>;</emma:literal>
                </emma:interpretation>
                <emma:interpretation id="interp74" emma:lang="en-IN" emma:confidence="0">
                  <emma:literal>i</emma:literal>
                </emma:interpretation>
                <emma:interpretation id="interp75" emma:lang="en-IN" emma:confidence="0">
                  <emma:literal>l</emma:literal>
                </emma:interpretation>
                <emma:interpretation id="interp76" emma:lang="en-IN" emma:confidence="0">
                  <emma:literal>|</emma:literal>
                </emma:interpretation>
              </emma:one-of>
            </emma:emma>
          </inkml:annotationXML>
          <inkml:trace contextRef="#ctx0" brushRef="#br0" timeOffset="45181.0645">4308 6486 652,'0'0'940,"0"0"-133,4-12-96,-4 12-47,0 0-64,0 0-87,3-8-70,-3 8-74,0 0-71,0 0-65,0 0-59,0 0-24,2-9-37,-2 9-74,0 0-102,0 0-112,0 0-114,0 0-119,0 0-142,0 0-162,0 0-721,0 0-1042</inkml:trace>
          <inkml:trace contextRef="#ctx0" brushRef="#br0" timeOffset="45356.962">4317 6718 978,'3'10'937,"1"0"-138,1-1-65,-5-9-111,6 12-48,-6-12-46,5 12-18,-5-12-45,5 8-59,-5-8-57,6 9-51,-6-9-54,0 0-47,6 8-43,-6-8-30,0 0-29,0 0-81,4 9-105,-4-9-126,0 0-136,0 0-114,0 0-216,0 0-281,0 0-705,0 0-1336</inkml:trace>
        </inkml:traceGroup>
      </inkml:traceGroup>
    </inkml:traceGroup>
    <inkml:traceGroup>
      <inkml:annotationXML>
        <emma:emma xmlns:emma="http://www.w3.org/2003/04/emma" version="1.0">
          <emma:interpretation id="{18094452-D15F-478F-B5DE-2824C79A7509}" emma:medium="tactile" emma:mode="ink">
            <msink:context xmlns:msink="http://schemas.microsoft.com/ink/2010/main" type="paragraph" rotatedBoundingBox="800,7984 14523,8299 14492,9646 769,93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17BC29-FA62-4DA5-8E50-C15A49324B0A}" emma:medium="tactile" emma:mode="ink">
              <msink:context xmlns:msink="http://schemas.microsoft.com/ink/2010/main" type="line" rotatedBoundingBox="800,7984 14523,8299 14492,9646 769,9331"/>
            </emma:interpretation>
          </emma:emma>
        </inkml:annotationXML>
        <inkml:traceGroup>
          <inkml:annotationXML>
            <emma:emma xmlns:emma="http://www.w3.org/2003/04/emma" version="1.0">
              <emma:interpretation id="{DC4EADA0-5FF9-4EA1-AC78-B51A243BDE28}" emma:medium="tactile" emma:mode="ink">
                <msink:context xmlns:msink="http://schemas.microsoft.com/ink/2010/main" type="inkWord" rotatedBoundingBox="846,8088 2295,8433 2155,9024 705,8679"/>
              </emma:interpretation>
              <emma:one-of disjunction-type="recognition" id="oneOf17">
                <emma:interpretation id="interp77" emma:lang="en-IN" emma:confidence="0">
                  <emma:literal>PI:</emma:literal>
                </emma:interpretation>
                <emma:interpretation id="interp78" emma:lang="en-IN" emma:confidence="0">
                  <emma:literal>Pl:</emma:literal>
                </emma:interpretation>
                <emma:interpretation id="interp79" emma:lang="en-IN" emma:confidence="0">
                  <emma:literal>Pt:</emma:literal>
                </emma:interpretation>
                <emma:interpretation id="interp80" emma:lang="en-IN" emma:confidence="0">
                  <emma:literal>Ph:</emma:literal>
                </emma:interpretation>
                <emma:interpretation id="interp81" emma:lang="en-IN" emma:confidence="0">
                  <emma:literal>pi:</emma:literal>
                </emma:interpretation>
              </emma:one-of>
            </emma:emma>
          </inkml:annotationXML>
          <inkml:trace contextRef="#ctx0" brushRef="#br0" timeOffset="46347.3932">904 8300 465,'0'0'962,"0"0"-149,-2-11-82,2 11-50,0 0-48,0 0-73,-4-11-61,4 11-36,0 0-67,0 0-53,0 0-47,0 0-22,0 0 14,0 0 16,0 0-20,0 0-85,-6 13-199,6-13 0,1 20 0,-1-8 0,1 2 0,1 1 0,-2 4 0,2 0 0,-2-2 0,0 3 0,2-1 0,0 3 0,-2-2 0,0 0 0,2 0 0,1 0 0,-2 1 0,0-2 0,1-1 0,0-2 0,-2 0 0,2-1 0,0-2 0,-2 2 0,3-6 0,-2 3 0,-1-12-562,3 18-87,-3-18-94,3 12-93,-3-12-871,0 0-1386</inkml:trace>
          <inkml:trace contextRef="#ctx0" brushRef="#br0" timeOffset="46754.1363">812 8376 494,'0'0'606,"-6"-12"-70,6 12-16,-6-15-60,6 15-41,-4-12-35,4 12-11,-3-14-9,3 14-42,1-15-14,-1 15-23,6-16-15,0 7-16,0 2-15,3-4-17,2 3-1,3-1-30,3-3 13,4 4-26,2-2-9,5 0-20,-3 3 7,1 1-6,1 1-6,1 2-15,-1-1-23,-4 4-10,0 0-16,-2 4-8,0-2-13,-3 3-28,-1 0-31,-1 0 0,-3 2 0,-2 1 0,-1-1 0,-3 1 0,-7-8 0,8 16 0,-8-16 0,0 14 0,-4-4 0,0-1 0,-3 1 0,0 1 0,-5-1 0,0-1 0,-4 3 0,1-2 0,-2 0 0,0 0 0,-1-1 0,0-1-13,2 0-178,2 0-38,-1-1-41,1 0-47,0 0-30,2-2-64,2-3-73,-1 3-80,11-5-41,-15 8-264,15-8-358,-12 5-836</inkml:trace>
          <inkml:trace contextRef="#ctx0" brushRef="#br0" timeOffset="47166.8873">1480 8290 596,'0'0'745,"6"-8"-80,-6 8-20,9-8-83,-9 8-10,0 0-50,7-11-45,-7 11-28,0 0-50,7-6-18,-7 6-29,0 0-39,0 0-30,7-9-32,-7 9-27,0 0-31,0 0 21,0 0 1,0 0-11,5 9 1,-5-9-141,0 12-44,0-12 0,1 17 0,-1-5 0,-1 1 0,1 1 0,-1 3 0,0-1 0,0 2 0,-2 1 0,-1 1 0,2 1 0,0 2 0,0-1 0,-2-1 0,0 1 0,2-3 0,-1 3 0,0-3 0,0 0 0,-1-2 0,2 0 0,0-2 0,-1 1 0,1-3 0,-1-1 0,2-1 0,1-11 0,-2 20 0,2-20 0,-3 14 0,3-14 0,-3 13 0,3-13 0,-2 10 0,2-10 0,0 0 0,0 0 0,-2 11-201,2-11-443,0 0-158,0 0-157,0 0-805,0 0-1456</inkml:trace>
          <inkml:trace contextRef="#ctx0" brushRef="#br0" timeOffset="49850.3549">2156 8768 150,'0'0'837,"-3"9"-141,3-9-42,0 0-46,0 0-60,-4 11-19,4-11-49,0 0-36,0 0-9,0 0-21,-3 9-19,3-9-28,0 0-16,0 0-7,0 0-19,0 0-20,0 0-13,13 2-275,-13-2-17,0 0 0,0 0 0,13-5 0,-13 5 0,0 0 0,13-4 0,-13 4 0,0 0 0,9-3 0,-9 3 0,0 0 0,0 0 0,11-5 0,-11 5 0,0 0 0,0 0 0,0 0 0,0 0 0,0 0 0,9-4 0,-9 4 0,0 0-269,0 0-370,0 0-148,0 0-145,0 0-826,0 0-1447</inkml:trace>
          <inkml:trace contextRef="#ctx0" brushRef="#br0" timeOffset="49556.5355">2195 8550 910,'0'0'761,"0"0"-47,0 0-97,0 0-3,0 0-45,7-7-57,-7 7-51,0 0-24,0 0-16,0 0-38,8-8-36,-8 8-28,0 0-28,0 0-13,9-4-14,-9 4-22,0 0-191,9-5-51,-9 5 0,0 0 0,0 0 0,11-3 0,-11 3 0,0 0 0,0 0 0,0 0 0,0 0 0,10-5 0,-10 5 0,0 0 0,0 0 0,0 0 0,0 0 0,0 0-145,0 0-369,0 0-80,0 0-85,0 0-85,0 0-178,5 8-504,-5-8-1060</inkml:trace>
        </inkml:traceGroup>
        <inkml:traceGroup>
          <inkml:annotationXML>
            <emma:emma xmlns:emma="http://www.w3.org/2003/04/emma" version="1.0">
              <emma:interpretation id="{2C81ACA3-7F4C-4105-A048-4E78F5F582F5}" emma:medium="tactile" emma:mode="ink">
                <msink:context xmlns:msink="http://schemas.microsoft.com/ink/2010/main" type="inkWord" rotatedBoundingBox="3205,8419 3714,8493 3653,8910 3144,8837"/>
              </emma:interpretation>
              <emma:one-of disjunction-type="recognition" id="oneOf18">
                <emma:interpretation id="interp82" emma:lang="en-IN" emma:confidence="0">
                  <emma:literal>a</emma:literal>
                </emma:interpretation>
                <emma:interpretation id="interp83" emma:lang="en-IN" emma:confidence="0">
                  <emma:literal>A</emma:literal>
                </emma:interpretation>
                <emma:interpretation id="interp84" emma:lang="en-IN" emma:confidence="0">
                  <emma:literal>r</emma:literal>
                </emma:interpretation>
                <emma:interpretation id="interp85" emma:lang="en-IN" emma:confidence="0">
                  <emma:literal>%</emma:literal>
                </emma:interpretation>
                <emma:interpretation id="interp86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51250.7708">3289 8678 17,'0'0'714,"0"0"-133,0 0-53,11-5-35,-11 5-44,9-5-37,-9 5-23,10-8-20,-2 1-29,-8 7-35,13-11-31,-6 4-21,1-1 1,0 1-32,-2 0 12,1-2-26,-1 2 6,1-2-57,0 0-16,-2 1-2,0-2-15,-1 1-19,0 0-5,0-1 1,-2 1-4,-2 9-9,4-17-15,-4 17-15,0-17-6,0 17 0,-3-15-2,3 15-13,-7-14 2,7 14-13,-10-8-11,10 8 35,-15-7-60,15 7 15,-16 0 0,6 4 1,-2-1-1,-1 3-1,2 3 3,-3 1-4,1 2-2,-2 2 2,1 1 2,0 4-2,0 1 3,0 3-10,3-4 11,0 1-9,1 0 5,1 0 10,1 1-11,2-4 0,-1 0-5,2-1 5,1-1 2,2 0-1,0-3-1,1 0-10,1-12 5,0 21-1,0-21 7,4 15-3,-4-15 9,6 11-9,-6-11 9,12 8-10,-12-8 7,11 3-12,-11-3 7,13-3-5,-13 3 4,18-8-2,-10 4 4,1-3-6,1 0 6,-1-4-5,2 2 5,-2-3-8,0 0 4,2-2-12,0-3 3,-2 2-5,1-2 6,0 0-7,-2 0 3,1 0 4,-1 3 1,-2 0 0,0 1 0,0 2 4,-1 1-2,0 2 0,-2-1 0,-3 9-22,7-11-19,-7 11 5,6-6 25,-6 6-7,0 0-2,9 6 8,-9-6-3,7 15 6,-6-5 3,0 2 17,0 0-19,1 5 10,0-2-6,0 2 3,1-3 5,0 1-2,0 0 2,1 1 1,-1-4 1,4 2 1,-4-4-2,1 0 0,1 0 2,2-2 4,-2-2-3,3 1 2,-1-2 3,-7-5-2,14 5 3,-14-5-1,17 3 13,-17-3 9,19-3 7,-19 3 10,19-5 3,-9 1 21,-1 1 3,0-2-7,-1 0-10,2 1-1,-10 4-5,14-9 1,-14 9-6,13-11 0,-13 11-15,9-6-1,-9 6-9,8-6-5,-8 6-6,6-7 3,-6 7-8,0 0-23,9-7-53,-9 7-41,0 0-79,8-5-86,-8 5-63,0 0-67,0 0-84,0 0-130,9-3-113,-9 3-818,0 0-1194</inkml:trace>
        </inkml:traceGroup>
        <inkml:traceGroup>
          <inkml:annotationXML>
            <emma:emma xmlns:emma="http://www.w3.org/2003/04/emma" version="1.0">
              <emma:interpretation id="{48DC9170-52A3-46E6-96A6-78685CAD91A7}" emma:medium="tactile" emma:mode="ink">
                <msink:context xmlns:msink="http://schemas.microsoft.com/ink/2010/main" type="inkWord" rotatedBoundingBox="4468,8288 4777,8647 4527,8863 4217,8504"/>
              </emma:interpretation>
              <emma:one-of disjunction-type="recognition" id="oneOf19">
                <emma:interpretation id="interp87" emma:lang="en-IN" emma:confidence="0">
                  <emma:literal>b</emma:literal>
                </emma:interpretation>
                <emma:interpretation id="interp88" emma:lang="en-IN" emma:confidence="0">
                  <emma:literal>B</emma:literal>
                </emma:interpretation>
                <emma:interpretation id="interp89" emma:lang="en-IN" emma:confidence="0">
                  <emma:literal>5</emma:literal>
                </emma:interpretation>
                <emma:interpretation id="interp90" emma:lang="en-IN" emma:confidence="0">
                  <emma:literal>4</emma:literal>
                </emma:interpretation>
                <emma:interpretation id="interp91" emma:lang="en-IN" emma:confidence="0">
                  <emma:literal>3</emma:literal>
                </emma:interpretation>
              </emma:one-of>
            </emma:emma>
          </inkml:annotationXML>
          <inkml:trace contextRef="#ctx0" brushRef="#br0" timeOffset="54834.6932">4437 8376 346,'0'0'605,"2"-15"-89,-2 15-38,0 0-21,2-12-30,-2 12-19,0 0-8,2-14-63,-2 14-10,0 0-56,2-13 3,-2 13-41,0 0-4,0 0-50,1-14-12,-1 14-45,0 0-7,0 0-37,0 0 20,0 0-17,0 0 19,-2 17 1,2-17-5,-3 20-15,2-7-8,0 3-16,-2 2 4,2 0-1,0-1-2,-2 2-16,0 0 3,2 1-17,-1-2 3,-1 2-15,2-3 5,-2 0-19,1 0 18,1-2-13,-1-1 8,1-3-8,0 1 8,1-12-15,-2 19 6,2-19-6,-1 16 8,1-16-7,-1 13 7,1-13-5,0 0 9,0 16-7,0-16-2,0 0 10,0 0-6,0 0-12,0 0 15,0 0-25,0 0 21,12-5-12,-12 5 9,7-12 9,-3 3-26,1 1-6,1-1 4,2-1-4,0-1 4,1 0-13,0 0 12,2 0-14,-1 1 24,1 1-8,1-1 2,1 1 3,0 1 5,0 1 4,0 0-5,-1 2 6,0 3-3,0 0-1,1 1 0,-13 1 4,23 5-27,-11-2 31,0 3-15,-1 2 48,-1-1-60,1 1 25,-2 1-13,-1-1 16,0 1-15,-3 1 17,0 0-14,-1-1 16,-2 1-14,0 0 14,-2-10-15,-2 18 18,1-7-11,-3-2 6,0 0-8,-2-1 13,-2 0-11,2-1 22,-3 0 1,-1 1 0,-3-3 5,1 1 2,-2-1 6,3-2 14,-3 1-4,1-1-7,0 0-2,-1-1 0,3 0 7,-3-2-13,1 0 3,-1 1-15,2-2-3,12 1-3,-23 0-13,23 0 15,-20-2 4,20 2-17,-21-4-1,21 4-9,-15-4-11,15 4-45,-11-4-64,11 4-47,-12-5-86,12 5-51,-9-5-76,9 5-118,0 0-70,-6-5-123,6 5-698,0 0-998</inkml:trace>
        </inkml:traceGroup>
        <inkml:traceGroup>
          <inkml:annotationXML>
            <emma:emma xmlns:emma="http://www.w3.org/2003/04/emma" version="1.0">
              <emma:interpretation id="{2C55F23B-8499-4EB3-9700-2B1D56F9C503}" emma:medium="tactile" emma:mode="ink">
                <msink:context xmlns:msink="http://schemas.microsoft.com/ink/2010/main" type="inkWord" rotatedBoundingBox="5688,8506 5884,8834 5570,9021 5375,8693"/>
              </emma:interpretation>
              <emma:one-of disjunction-type="recognition" id="oneOf20">
                <emma:interpretation id="interp92" emma:lang="en-IN" emma:confidence="0">
                  <emma:literal>c</emma:literal>
                </emma:interpretation>
                <emma:interpretation id="interp93" emma:lang="en-IN" emma:confidence="0">
                  <emma:literal>C</emma:literal>
                </emma:interpretation>
                <emma:interpretation id="interp94" emma:lang="en-IN" emma:confidence="0">
                  <emma:literal>&lt;</emma:literal>
                </emma:interpretation>
                <emma:interpretation id="interp95" emma:lang="en-IN" emma:confidence="0">
                  <emma:literal>[</emma:literal>
                </emma:interpretation>
                <emma:interpretation id="interp96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55870.4078">5673 8561 45,'0'0'764,"9"-4"-160,-9 4-57,0 0-16,11-3-42,-11 3-52,0 0-31,9-6-48,-9 6-19,0 0-51,9-3-2,-9 3-43,0 0-6,0 0-29,0 0-31,0 0-23,0 0-40,0 0-20,0 0-8,-5-10-16,5 10-12,0 0-8,-19 1-6,19-1-5,-18 2-4,7 0-5,-2 3-17,0-2 22,-1 3-21,0 1 18,-1 1-21,1-2 11,-2 3-18,2-1 27,-2 3-32,3 0 14,-2 1-14,4 0 14,-4 1 18,6 0-26,0-1-15,3 2 15,-2-1-13,3 0 15,1 0-12,2 0 15,0-1-11,2-1 14,3 2-14,-1-1 5,4 0-12,0 0 4,3 0-3,1-3 16,2 0-22,0 0 15,1-2-8,2 0 15,1-2-14,0-1 11,1 1-4,0-3 2,-1 0-2,2-1-1,-3 1 0,1-2 1,-1-2-1,-1 1-1,-1 1 3,1-1 1,-1-1-1,0 1 2,-3-3 9,0 2 11,-10 2 25,18-3 16,-18 3 18,15-3-7,-15 3 6,13-3 1,-13 3 1,12-3-1,-12 3 1,0 0-4,14-3-1,-14 3-6,0 0-3,10-3-13,-10 3-12,0 0-6,0 0-16,11-2-24,-11 2 0,0 0 0,0 0 0,0 0 0,10-2 0,-10 2-27,0 0-147,0 0-69,0 0-52,0 0-76,0 0-51,0 0-138,0 0-144,0 0-235,0 0-477,0 0-1023</inkml:trace>
        </inkml:traceGroup>
        <inkml:traceGroup>
          <inkml:annotationXML>
            <emma:emma xmlns:emma="http://www.w3.org/2003/04/emma" version="1.0">
              <emma:interpretation id="{9F2A1CA6-7F23-4194-9B83-EC23E85372A1}" emma:medium="tactile" emma:mode="ink">
                <msink:context xmlns:msink="http://schemas.microsoft.com/ink/2010/main" type="inkWord" rotatedBoundingBox="6403,8513 6991,8246 7215,8737 6627,9005"/>
              </emma:interpretation>
              <emma:one-of disjunction-type="recognition" id="oneOf21">
                <emma:interpretation id="interp97" emma:lang="en-IN" emma:confidence="0">
                  <emma:literal>d</emma:literal>
                </emma:interpretation>
                <emma:interpretation id="interp98" emma:lang="en-IN" emma:confidence="0">
                  <emma:literal>D</emma:literal>
                </emma:interpretation>
                <emma:interpretation id="interp99" emma:lang="en-IN" emma:confidence="0">
                  <emma:literal>U</emma:literal>
                </emma:interpretation>
                <emma:interpretation id="interp100" emma:lang="en-IN" emma:confidence="0">
                  <emma:literal>u</emma:literal>
                </emma:interpretation>
                <emma:interpretation id="interp101" emma:lang="en-IN" emma:confidence="0">
                  <emma:literal>a</emma:literal>
                </emma:interpretation>
              </emma:one-of>
            </emma:emma>
          </inkml:annotationXML>
          <inkml:trace contextRef="#ctx0" brushRef="#br0" timeOffset="58795.9726">6657 8632 154,'0'0'447,"0"0"-116,13 3-37,-13-3-39,0 0-41,14 0-18,-14 0-30,0 0-15,16 0-18,-16 0-23,0 0-14,17 2-4,-17-2 17,0 0 14,15-2 18,-15 2 2,0 0 35,0 0 2,16 0 21,-16 0 2,0 0-13,11-5 14,-11 5-50,0 0 17,8-10-11,-8 10 6,5-9-33,-5 9 16,3-8-18,-3 8 8,1-13-4,-1 13-22,0-14-9,0 14-6,-4-12-3,4 12-18,-6-12-5,6 12-5,-13-12-12,13 12-10,-16-5-9,16 5-10,-20-4 11,9 5-11,-1 2-5,-2 0-5,1 2-2,-2 2-1,1 3-1,-1 2-24,0 2 20,0 0-18,2 1 20,1 2-8,0 0 12,3-1-23,0 1 22,3-2-22,1-1 20,1 0-13,1-1 14,2-1-25,2-2 29,-1-10-20,5 20 15,1-12-1,0-2 8,4-1-9,-1 1-9,3-2 2,2-3-2,0 0-9,0-2-3,2-2-40,2-1 17,-1 0-38,1-1 14,2-2-25,-2-3 14,1-2-25,0 3 18,-1-5-27,1-2 20,1 0-21,-2-4 24,-1 3-16,-1-4 10,2-1-2,-4-2 24,0 2 4,-1-2 10,-3 0-11,0 2 28,-1 1-7,-3 0 23,1 2-10,-1-2 24,-2 5-12,0-1 18,-3 1-13,0 3 22,1 0-18,-2 0 14,-2 1-12,2 12 29,-1-22-4,1 22 28,-4-17-9,4 17 17,-2-15-23,2 15 18,-4-9-32,4 9 13,0 0-26,-10-8 19,10 8-20,0 0 21,-13 8-17,6-3 18,1 4-18,-2 1 26,2 4 21,-2 4 3,-1 1 4,3 1-17,0 3 18,0 0-20,0-1 9,1 3-21,2-1 14,1-2-26,1 3 19,1-5-28,1 1 24,0-2-25,2-1 24,2-1-16,1 3 23,1-2-21,-1-3 25,2-1-26,2 0 32,-1-1-12,0-3 25,2 2-23,-1-1 22,0-3-3,1-1 18,-1 0 2,0-1 0,0-2 6,0 1-5,0-3-5,-10-2-4,20 3-3,-20-3 11,21 0 0,-21 0-13,19-4-3,-19 4-1,20-3-2,-20 3-3,19-7-6,-19 7-1,17-6-4,-17 6-4,14-7-8,-14 7 0,13-5-7,-13 5-4,9-6-3,-9 6-6,10-4-4,-10 4 2,8-7-4,-8 7-1,0 0-3,9-7 3,-9 7-4,0 0-1,0 0 9,6-9-27,-6 9-19,0 0-49,0 0-43,0 0-40,0 0-42,-2-8-63,2 8-21,0 0-57,0 0-64,-11-3-89,11 3-76,0 0-129,-13 1-682,13-1-990</inkml:trace>
        </inkml:traceGroup>
        <inkml:traceGroup>
          <inkml:annotationXML>
            <emma:emma xmlns:emma="http://www.w3.org/2003/04/emma" version="1.0">
              <emma:interpretation id="{6A499396-14C0-4DA8-A10B-21C916D534C9}" emma:medium="tactile" emma:mode="ink">
                <msink:context xmlns:msink="http://schemas.microsoft.com/ink/2010/main" type="inkWord" rotatedBoundingBox="8905,8605 9475,8619 9469,8878 8899,8865"/>
              </emma:interpretation>
              <emma:one-of disjunction-type="recognition" id="oneOf22">
                <emma:interpretation id="interp102" emma:lang="en-IN" emma:confidence="0">
                  <emma:literal>bare</emma:literal>
                </emma:interpretation>
                <emma:interpretation id="interp103" emma:lang="en-IN" emma:confidence="0">
                  <emma:literal>b a e</emma:literal>
                </emma:interpretation>
                <emma:interpretation id="interp104" emma:lang="en-IN" emma:confidence="0">
                  <emma:literal>are b</emma:literal>
                </emma:interpretation>
                <emma:interpretation id="interp105" emma:lang="en-IN" emma:confidence="0">
                  <emma:literal>bae</emma:literal>
                </emma:interpretation>
                <emma:interpretation id="interp106" emma:lang="en-IN" emma:confidence="0">
                  <emma:literal>one b</emma:literal>
                </emma:interpretation>
              </emma:one-of>
            </emma:emma>
          </inkml:annotationXML>
          <inkml:trace contextRef="#ctx0" brushRef="#br0" timeOffset="62235.2558">9187 8765 621,'0'0'526,"0"0"-60,0-14-44,0 14-32,0 0-27,1-13-30,-1 13-13,0-13-27,0 13-21,0-13 11,0 13-38,-2-14 3,2 14-27,-5-15 9,1 8-22,4 7-21,-8-15-9,3 7-15,0 2-14,-3-1-16,2 2 4,-2-2-10,8 7-18,-16-8-16,16 8-18,-17-7-11,17 7-8,-22-3-7,22 3-5,-23 3-10,12-1 4,-2 4-7,-1 0-4,2 2-4,0 1-7,0 2-5,2-1 0,-3 3-9,2 2 6,2-1 7,-1-1-12,3 0-1,1 0 3,1 0-5,1 0-6,-1-3 6,2 2 5,3-12-4,-1 20-2,1-20-1,3 17 12,0-8-14,-3-9-2,9 13-5,-9-13-10,14 9-22,-14-9-1,17 5-11,-17-5-17,19 0-18,-19 0-2,23-5-25,-9 0-1,0 0-5,-1-2 21,2-1-20,-2-1 25,1 0-16,0-1 19,0-5 6,-1 3 27,0-2-2,-3 2 25,0 2-5,0 0 28,-2-1-11,-1 5 11,-1-2 11,-1 1-24,-5 7 29,10-9-20,-10 9 24,8-8-15,-8 8 17,0 0-18,0 0 22,10 3-23,-10-3 22,6 9-18,-6-9 22,4 12-18,0-3 26,-4-9-23,7 16 22,-4-6-22,1 0 23,0-1-10,2 1 30,0-3-16,-1 3 23,0-3-26,1 0 34,2 1-8,-1-3 37,1 0-9,0-1-5,2 1 3,-10-5 13,15 7 7,-15-7 8,17 3 17,-17-3-17,15 0-1,-15 0 3,16 0-2,-16 0 2,14-3 21,-14 3-44,15-4 26,-15 4-55,13-5 27,-13 5-43,12-7 28,-12 7-47,10-6 30,-10 6-45,9-4 34,-9 4-44,0 0 39,10-7-37,-10 7 5,0 0-17,7-5-30,-7 5-95,0 0-50,0 0-78,0 0-103,7-5-99,-7 5-118,0 0-104,0 0-875,0 0-1213</inkml:trace>
          <inkml:trace contextRef="#ctx0" brushRef="#br0" timeOffset="63063.7502">10094 8678 219,'0'0'700,"0"0"-132,-14 0-62,14 0-37,0 0-52,0 0-22,0 0-25,-14 0-59,14 0-15,0 0-56,0 0 11,0 0-11,0 0 5,0 0-30,0 0-28,0 0-19,0 0-16,12-2-21,-12 2-21,13 0-23,-13 0-8,19-3-16,-8 1-10,2 0-9,-1-1-8,4-2-7,-3 4 3,2-3-15,-1-1-5,1 1-2,-2 2 5,-1-3-8,-1 2-1,1-2-2,-1 1-2,-2-1 2,-9 5 1,17-8-1,-17 8-1,14-11-3,-14 11-5,9-11-7,-9 11 10,5-10-2,-5 10 1,3-11 3,-3 11-2,-2-11-2,2 11-1,-3-9-3,3 9 3,-8-9-2,8 9 1,-12-6 2,12 6 0,-16-2 2,16 2-2,-22 0 1,22 0 0,-23 3 2,8 2-1,0-1-2,-1 1 3,1 1 4,-3 5-4,0-3 0,1 4 2,2 2-1,0-2 3,1 4-3,1-2 1,1 2 0,1-1 0,0 2 1,5-3 2,0 1-3,2-1 4,0 1 8,2-1 2,0-1 8,4 1 5,0-3 0,3 1-9,4-1 3,0 0 3,3-1 2,2-3 4,1 0 5,3-1-6,1-1 7,0-2 18,3-1 15,0 2 13,-1-4 46,1 0-28,0 0 36,-3-2-26,1 2 10,1-3 7,-4 2 4,0 0 14,0-2-133,-3 1-13,-2-1 0,0 2 0,-1-2 0,-11 3 0,19-4 0,-19 4 0,14-2 0,-14 2 0,14-3 0,-14 3 0,10-3 0,-10 3 0,0 0 0,12-2 0,-12 2 0,0 0 0,11-3 0,-11 3 0,0 0 0,0 0 0,0 0 0,0 0 0,12-1-361,-12 1-316,0 0-135,0 0-146,0 0-743,-11-1-1380</inkml:trace>
          <inkml:trace contextRef="#ctx0" brushRef="#br0" timeOffset="61312.8305">7949 8358 376,'0'0'505,"2"-9"-84,-2 9-60,0 0 5,3-14 11,-3 14-16,0 0-9,1-12-9,-1 12-4,0 0-43,2-10-1,-2 10-46,0 0-10,0 0-46,0 0-4,0 0-41,0 0 12,0 0 20,0 0-1,0 0 2,0 0-29,-7 15 32,3-4-59,0 2 32,1 5-50,-2 0 29,-1 4-45,1 0-3,0-1 25,0 3-48,-1 0 0,1 1-3,1-3-16,-1 1-6,1-1-6,0 0-5,1 1-7,1-5-4,-2 0-1,2-2-8,0 1 1,0-2-3,0-3 0,1 0 1,1-12-2,-2 19-2,2-19 1,-2 16 0,2-16 3,-1 13-1,1-13-1,0 0-5,-1 12 2,1-12-5,0 0 3,0 0-6,0 0 2,0 0-6,0 0-6,7-12-11,-7 12-21,10-14-15,-4 4-3,1-2 4,0 0-1,2-1 2,1 0 6,1 0 6,2-1 7,0-1-3,0 2 13,1 1 6,1 2 4,-1-1 4,0 4 2,2 0-3,-2 0 7,2 2 0,-2 2 2,0 3 4,1 0 4,-2 0 0,0 3 2,3 1 1,-4 1-3,1 2 2,0 2 7,-1 0-6,-2 0-3,-1 3 2,-2-2 4,0 1 0,0 0 2,-3 0-1,-1 0 0,-1-2 13,-2-9 1,-1 20 2,-2-10-1,-2-1 6,-1 0 22,-2-1-18,1-1-1,-4 0-7,-1 0 0,-1-2-12,-1-1-4,1 0 4,-2-3-7,2 0-2,-2-1 1,0 0-3,0 0 3,1-1-2,1 0 1,-3-2-2,2-1 2,0-1-28,1 2-41,1-2-32,1 3-53,0-3-26,1 0-74,1 3-37,9 2-103,-12-7-107,12 7-80,-12-3-129,12 3-588,0 0-898</inkml:trace>
        </inkml:traceGroup>
        <inkml:traceGroup>
          <inkml:annotationXML>
            <emma:emma xmlns:emma="http://www.w3.org/2003/04/emma" version="1.0">
              <emma:interpretation id="{3CE12C62-24B2-411E-A00C-5F9DEF40AF9C}" emma:medium="tactile" emma:mode="ink">
                <msink:context xmlns:msink="http://schemas.microsoft.com/ink/2010/main" type="inkWord" rotatedBoundingBox="12592,8254 14523,8299 14492,9646 12561,9602"/>
              </emma:interpretation>
              <emma:one-of disjunction-type="recognition" id="oneOf23">
                <emma:interpretation id="interp107" emma:lang="en-IN" emma:confidence="0">
                  <emma:literal>abf.</emma:literal>
                </emma:interpretation>
                <emma:interpretation id="interp108" emma:lang="en-IN" emma:confidence="0">
                  <emma:literal>a "bf.</emma:literal>
                </emma:interpretation>
                <emma:interpretation id="interp109" emma:lang="en-IN" emma:confidence="0">
                  <emma:literal>a'bf.</emma:literal>
                </emma:interpretation>
                <emma:interpretation id="interp110" emma:lang="en-IN" emma:confidence="0">
                  <emma:literal>abf,</emma:literal>
                </emma:interpretation>
                <emma:interpretation id="interp111" emma:lang="en-IN" emma:confidence="0">
                  <emma:literal>abf_</emma:literal>
                </emma:interpretation>
              </emma:one-of>
            </emma:emma>
          </inkml:annotationXML>
          <inkml:trace contextRef="#ctx0" brushRef="#br0" timeOffset="65983.2294">12590 8347 569,'6'-10'461,"-6"10"-65,0 0-45,4-9-31,-4 9-41,0 0-24,4-8-33,-4 8-9,0 0-28,5-9-10,-5 9-38,0 0-23,0 0-29,0 0-2,0 0-29,5-8-45,-5 8-64,0 0-86,0 0-205,0 0-703,0 0-667</inkml:trace>
          <inkml:trace contextRef="#ctx0" brushRef="#br0" timeOffset="66779.8776">12784 8381 452,'0'-23'602,"0"23"-70,-2-14-44,2 14-43,0-16-43,0 16-35,0-15 7,0 15-37,-2-15 7,2 15-48,0 0-10,0-16-58,0 16-18,0 0-58,0-12-9,0 12-20,0 0 8,0 0-12,0 0-4,-4 16-10,4-16 20,0 22-40,0-5 35,-2 1-50,-1 3 31,3 1-58,-4 0-3,1 2-4,0 0-5,-1 0-7,2-2-5,-2 2-3,0-3-2,1 1 1,-3-1-3,4-5 0,-2 1-4,0-1-2,0-2 1,0-2-2,3-1-2,-3 0-1,4-11-1,-4 18 3,4-18 12,-2 14-11,2-14-1,-3 10 1,3-10-10,0 0 3,0 0-1,0 0 3,0 0 0,0 0-5,0 0-4,0 0-3,7-9-7,-1 1 4,-1 1-3,1 0-1,2-1-3,0-1 1,1-1-4,3 0 2,-1 1-2,0 1-2,5-1 1,-3 2 15,3 1-13,-1-1 35,1 2-25,-2 1 1,2 1 12,-1 3-8,-1-2 2,1 2 3,-3 2 1,1 1-3,3 1 3,-5 1 0,2 3 3,-1 1 0,-3-1 0,-2 1-3,2 3 0,-2 0 6,-1 0-1,-4-2 3,1 2-9,1 1-6,-4-13 23,-2 22 4,-1-11 1,-1-1-4,-4 2-3,-2-2 10,1-1 5,-4 0-1,-1-1 0,-1-1 3,-3-2 13,2 0-13,-4-2-3,1-2-4,-2-1-4,2-1 4,-1 1-1,2-3-8,0 1 7,0-3 32,2 0-50,1 0 42,1 0-48,1-2-5,1 2 5,1-1 28,3 0-81,0 0-51,8 6-64,-13-11-74,13 11-58,-9-9-115,9 9-109,-4-7-56,4 7-174,0 0-512,4-11-879</inkml:trace>
          <inkml:trace contextRef="#ctx0" brushRef="#br0" timeOffset="67766.5924">13778 8615 549,'0'0'585,"0"0"-86,11-2-31,-11 2-32,0 0-40,16-4-30,-16 4-34,13-5-18,-13 5-60,18-4-9,-9 0-50,2 0 0,-1 1-44,3-3-2,1 0-55,-3 1 25,2-2-12,0 0-6,0-1-9,0 1-14,-2-1-9,-1-1-15,2 1-5,-3 0-2,1-3-8,-2 1-12,1 1-2,-2-1-6,-1-2 3,2 0 1,-4 4-5,0-3 5,-1 3-7,-3 8-2,1-20-1,-1 20-2,-4-21 0,2 12-1,-2 1-24,-1-2 22,0 2-20,-1 0 23,-1 0-26,2 2 21,-3-1-16,2 0 24,6 7-25,-12-9 25,12 9-26,-12-6 23,12 6-26,-13-3 24,13 3-19,-15-3 21,15 3 0,-15 4-4,15-4 0,-15 7-1,7-1-4,0-1 16,2 5-1,-3 0 41,3 4-12,0 0 3,-1 4-2,1 3 7,2-1-2,-4 1 1,4 3 7,-1 1-2,3 1 2,-4 3-8,3-2-1,1 6-2,0-1 11,0 1-5,0 1 3,2 0 35,-3 1-55,2-2 39,-1 2-49,2-2 27,0 2-8,0 0-6,2-1-41,-2 0 35,-2 1-46,2-1 36,0 1-31,0-2 34,-2 0-35,0 1 30,-2-1-41,3-1 41,-3-1-45,0-4 38,2-1-35,0 1 35,-4-3-40,4 0 47,0-2-40,-2-4 38,3 1-41,-1-2 33,0-1-35,2-3 41,-2 1-42,2-14 39,0 22-41,-2-12 42,2-10-44,4 17 43,-4-17-39,5 12 57,-5-12-61,8 9 40,-8-9-26,14 5 27,-14-5-39,15 2 10,-15-2 41,19-5-48,-8 1 7,0 1 1,2-1 0,-1-4 0,1 1 5,-1-3 4,1 1-3,-2-2 0,1-3 7,-1 1-16,0-3 10,-1 0 3,1 1 31,-5 0-41,1-1 47,-2 0-49,-1-1 40,-2 0-54,-2-1 47,-2 1-54,-2-4 55,-6 1-55,1 0 52,-4-4-47,-7 2 47,-3-2-45,-2-2 55,-4 3-55,2-2 51,-1 2-44,0-1 43,-3 2-48,4 1 45,2-1-47,2 3 42,1 1-36,2 2 52,4 3-50,1-2 53,1 2-58,5 3 59,0-2-53,0 2-5,7 1 3,-1 0 3,3 9 5,0-15 3,0 15 4,5-15 4,4 8-1,-2 0 6,4 1-8,3-1-35,1 2-28,1 0-33,2 0-43,2 1-17,3-1-60,-1 0-33,5 0-95,0 3-121,2-3-145,0 3-899,3-3-1144</inkml:trace>
          <inkml:trace contextRef="#ctx0" brushRef="#br0" timeOffset="67932.4864">14470 8761 437,'0'0'902,"16"-2"-213,-16 2-99,0 0-68,0 0-94,13-3-60,-13 3-87,0 0-50,0 0-64,7-6-23,-7 6-40,0 0-39,0 0-96,0 0-161,7-9-155,-7 9-273,0 0-555,0 0-787</inkml:trace>
          <inkml:trace contextRef="#ctx0" brushRef="#br0" timeOffset="65666.326">11851 8647 684,'13'-7'536,"-13"7"-75,8-5-50,-8 5-56,9-8-59,-9 8-16,10-7-11,-10 7-5,10-11 3,-10 11-17,9-12-18,-9 12-33,10-13-21,-10 13 3,7-14-1,-7 14-22,5-13-22,-5 13-14,1-14-10,-1 14-8,0-15-5,0 15-25,-4-14 4,4 14-19,-10-12 5,10 12-22,-15-8 0,4 6-14,-1-1-7,-1 3-3,-2 1 13,-2 1-15,-3 3-6,0 0 2,-5 4 6,-1 1-5,1 2 1,-1 2-5,2 1 0,1 0 2,1 4-1,-1-1 2,3 0-3,2-1-1,2 0-3,3-1 4,2 0-9,0 0 5,3-4-3,3 1 3,2-1 9,-1-3 0,4-9-4,0 18 8,0-18-14,6 12 5,-6-12-1,11 9 7,-11-9-10,14 4-1,-14-4-1,20-1-2,-8 0 1,0-3-1,2 1 1,0-3-1,2-1-5,0-3-12,0-2-14,-2 2-4,2-3 2,-3 1 3,1-4-4,0 1-1,-3 0 1,2 1 4,-3-3-1,-2 5 12,2-1 6,-5 1 3,3 2-3,-3 0 2,-1 2-4,-4 8-3,9-13-9,-9 13 0,3-9 7,-3 9-2,0 0 4,0 0 3,0 0 4,-2 10 3,2-10 4,-1 13 3,1-13-8,-2 17 6,2-17 2,0 20 0,0-20-1,0 20 1,3-11-2,-3-9 0,6 20-1,-6-20-2,6 17 7,-1-10 3,1 0-5,-6-7 3,15 10 2,-5-6-4,-10-4 3,20 3-14,-20-3 20,21 0 3,-8-1 28,-2-1 10,1-2 8,-1 1 9,0-1 8,-1 0-1,0 0-1,0-1-1,-10 5 6,15-8 7,-15 8-2,11-6-5,-11 6-12,10-8-14,-10 8-9,8-7-9,-8 7-6,0 0-11,9-6-6,-9 6-1,0 0-12,5-8-27,-5 8-42,0 0-38,0 0-47,0 0-57,0 0-76,0 0-90,0 0-90,-9 2-108,9-2-196,0 0-508,-9 8-887</inkml:trace>
        </inkml:traceGroup>
      </inkml:traceGroup>
    </inkml:traceGroup>
    <inkml:traceGroup>
      <inkml:annotationXML>
        <emma:emma xmlns:emma="http://www.w3.org/2003/04/emma" version="1.0">
          <emma:interpretation id="{114A5196-034D-4212-B3B7-1329964B55A2}" emma:medium="tactile" emma:mode="ink">
            <msink:context xmlns:msink="http://schemas.microsoft.com/ink/2010/main" type="paragraph" rotatedBoundingBox="562,11569 15070,11559 15071,12451 563,124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6898F4-17CE-481C-BE5C-7A7534B2CD08}" emma:medium="tactile" emma:mode="ink">
              <msink:context xmlns:msink="http://schemas.microsoft.com/ink/2010/main" type="line" rotatedBoundingBox="562,11569 15070,11559 15071,12451 562,12462"/>
            </emma:interpretation>
          </emma:emma>
        </inkml:annotationXML>
        <inkml:traceGroup>
          <inkml:annotationXML>
            <emma:emma xmlns:emma="http://www.w3.org/2003/04/emma" version="1.0">
              <emma:interpretation id="{D0789E9B-4E89-45A9-8610-66BCFCD8329D}" emma:medium="tactile" emma:mode="ink">
                <msink:context xmlns:msink="http://schemas.microsoft.com/ink/2010/main" type="inkWord" rotatedBoundingBox="562,11860 1872,11859 1873,12461 563,12462"/>
              </emma:interpretation>
              <emma:one-of disjunction-type="recognition" id="oneOf24">
                <emma:interpretation id="interp112" emma:lang="en-IN" emma:confidence="0">
                  <emma:literal>PZ:</emma:literal>
                </emma:interpretation>
                <emma:interpretation id="interp113" emma:lang="en-IN" emma:confidence="0">
                  <emma:literal>₹ 2:</emma:literal>
                </emma:interpretation>
                <emma:interpretation id="interp114" emma:lang="en-IN" emma:confidence="0">
                  <emma:literal>P2P:</emma:literal>
                </emma:interpretation>
                <emma:interpretation id="interp115" emma:lang="en-IN" emma:confidence="0">
                  <emma:literal>P:</emma:literal>
                </emma:interpretation>
                <emma:interpretation id="interp116" emma:lang="en-IN" emma:confidence="0">
                  <emma:literal>PLZ:</emma:literal>
                </emma:interpretation>
              </emma:one-of>
            </emma:emma>
          </inkml:annotationXML>
          <inkml:trace contextRef="#ctx0" brushRef="#br0" timeOffset="71769.7764">674 11996 447,'0'0'776,"-6"-9"-129,6 9-28,0 0-44,0 0-43,-4-11-31,4 11-34,0 0-23,0 0-16,-1-11-37,1 11-11,0 0-63,0 0-31,0 0-38,0 0-30,-4-8-32,4 8-26,0 0 15,0 0-24,-4 15 6,4-15-71,-3 19-86,1-6 0,2 2 0,-3 3 0,1 0 0,0 2 0,0 2 0,-2-2 0,2 6 0,-3-4 0,3 0 0,-2 0 0,-2 1 0,2-1 0,2 0 0,-3-1 0,1-3 0,2 0 0,0-3 0,-3 1 0,2-2 0,1 1 0,-2-4 0,1-1-24,-1 2-322,4-12-56,-6 17-57,6-17-69,-5 11-119,5-11-131,-4 8-807,4-8-1236</inkml:trace>
          <inkml:trace contextRef="#ctx0" brushRef="#br0" timeOffset="72182.5197">582 12047 167,'0'0'700,"2"-13"-139,-2 13-39,1-16-60,3 8-39,1-3-58,0 3-8,3-4-31,1 1-17,3-2-12,3 1-22,1-1-12,2 1-16,0 2-15,3-1-10,0 1-35,0 3-16,2-1-28,-1 3-17,-2 1-14,0 2-20,-2 1-7,0 1 10,1 1-15,-4 1-12,3 2-10,-4 0-13,0 2-10,-2 0 26,-3 2-10,-1-1 12,-2 1-20,-1 2 17,-3-1-13,0 1 2,-5-1-9,0 3 9,-2 1-16,-3-1 7,0 1-14,-3-2 6,-1 2-17,-3 1-6,1-3-3,-1 1 0,-1 1 1,0-3-2,0 1 3,0-2-9,0 3 5,1-5-8,1 2-6,1-3-30,2 2-51,-1-2-53,1-2-57,0 1-22,2 0-66,1 0-13,8-5-110,-15 6-104,15-6-96,-13 7-197,13-7-463,-9 6-880</inkml:trace>
          <inkml:trace contextRef="#ctx0" brushRef="#br0" timeOffset="72779.1552">1155 12066 482,'0'0'630,"-4"-10"-88,4 10-56,0 0-23,-2-13-48,2 13-40,0 0-25,3-15-15,-3 15-13,5-12-21,2 6-11,0-1-25,1 1-17,0 0-16,6-2-29,-5 4-30,3 1-8,1 0-14,-1 2-19,-1 0-40,3 2 0,-2 0-26,0 2 4,0 3-25,1 2-4,-5 0-13,2 2 15,-5 0-20,0 2-4,-1 1-6,-7 0-10,2 4-1,-4 0-3,-3 3 12,-2 0-24,-4 1 0,0 0-14,-3 0 4,0 2-7,-2-4 9,1 0 6,1-2-8,-1-4 8,4 1 4,-2-1 3,3-3 5,1-1-2,3 0 1,1-3-4,-1 0 9,9-6 7,-11 10-9,11-10-6,-9 10 41,9-10-29,0 0 2,-7 6 12,7-6-8,0 0-2,0 0 2,0 0-11,11 3 17,-11-3 4,16-3 3,-7 1-7,4-1 24,1 2-15,1-2 12,3 1-17,-2-1 17,2 0-18,2 1 22,-4-1-22,4 2-3,-4-2 0,0 0-5,-1 2 0,-1 0-4,-3-2 1,-11 3-4,21-1-3,-21 1 5,15-3 4,-15 3-4,14 0-6,-14 0-39,12-2-56,-12 2-51,0 0-55,15-2-77,-15 2-99,9-5-100,-9 5-111,0 0-83,8-8-776,-8 8-1062</inkml:trace>
          <inkml:trace contextRef="#ctx0" brushRef="#br0" timeOffset="73222.9126">1842 12094 311,'0'0'685,"0"0"-87,0 0-23,0 0 3,0 0-68,0 0 8,0 0-38,0 0-27,10-2-9,-10 2-29,0 0-17,0 0-34,0 0-24,0 0-26,7-7-26,-7 7-21,0 0-15,0 0-15,0 0-73,0 0-164,5-9 0,-5 9 0,0 0 0,0 0 0,0 0 0,0 0 0,0 0 0,0 0 0,0 0 0,4-10 0,-4 10 0,0 0 0,0 0 0,0 0 0,0 0 0,0 0 0,0 0 0,0 0 0,0 0-221,0 0-245,0 0-32,0 0-90,0 0-51,0 0-25,0 0-95,0 0-626,-7 9-985</inkml:trace>
          <inkml:trace contextRef="#ctx0" brushRef="#br0" timeOffset="73645.6446">1805 12321 436,'0'0'605,"0"0"-70,0 0-37,0 0-23,0 0 9,0 0-59,5 7-2,-5-7-39,0 0-22,0 0-22,0 0-12,0 0-15,0 0-11,11-3-2,-11 3-11,0 0-21,0 0-23,8-7-18,-8 7-15,0 0-9,7-6-2,-7 6-16,0 0-34,0 0-151,11-7 0,-11 7 0,0 0 0,0 0 0,7-5 0,-7 5 0,0 0 0,0 0 0,5-7 0,-5 7 0,0 0 0,0 0 0,0 0 0,9-6 0,-9 6 0,0 0 0,0 0 0,0 0 0,0 0 0,0 0 0,0 0 0,5-6 0,-5 6 0,0 0 0,0 0 0,0 0 0,0 0-41,0 0-485,0 0-83,0 0-93,0 0-109,0 0-927,0 0-1425</inkml:trace>
        </inkml:traceGroup>
        <inkml:traceGroup>
          <inkml:annotationXML>
            <emma:emma xmlns:emma="http://www.w3.org/2003/04/emma" version="1.0">
              <emma:interpretation id="{329C0820-1A70-49D9-8108-3E86170C41DA}" emma:medium="tactile" emma:mode="ink">
                <msink:context xmlns:msink="http://schemas.microsoft.com/ink/2010/main" type="inkWord" rotatedBoundingBox="3004,11933 3672,11932 3673,12317 3005,12318"/>
              </emma:interpretation>
              <emma:one-of disjunction-type="recognition" id="oneOf25">
                <emma:interpretation id="interp117" emma:lang="en-IN" emma:confidence="0">
                  <emma:literal>a</emma:literal>
                </emma:interpretation>
                <emma:interpretation id="interp118" emma:lang="en-IN" emma:confidence="0">
                  <emma:literal>A</emma:literal>
                </emma:interpretation>
                <emma:interpretation id="interp119" emma:lang="en-IN" emma:confidence="0">
                  <emma:literal>d</emma:literal>
                </emma:interpretation>
                <emma:interpretation id="interp120" emma:lang="en-IN" emma:confidence="0">
                  <emma:literal>or</emma:literal>
                </emma:interpretation>
                <emma:interpretation id="interp121" emma:lang="en-IN" emma:confidence="0">
                  <emma:literal>ov</emma:literal>
                </emma:interpretation>
              </emma:one-of>
            </emma:emma>
          </inkml:annotationXML>
          <inkml:trace contextRef="#ctx0" brushRef="#br0" timeOffset="77982.5811">3335 12112 608,'0'0'589,"7"-8"-83,-7 8-33,7-10-46,-7 10-62,6-9-11,-6 9-16,5-10-40,-5 10-19,4-14-15,-4 14-24,4-13-11,-4 13-17,1-13-19,-1 13-7,0-16-22,0 16-25,-2-16-2,2 16-2,-6-16-25,1 8-17,0 0-3,-1 1 0,-2 0-17,-1 1 4,-1-1-23,0 3 17,-1 2-18,-1-1 5,0 1-28,-2 2 5,1 2 25,-3 0-36,0 1 3,0 4-8,1 0 2,-3 1-5,1 3 1,-1 0-6,3 3 3,0 0-9,0 1 3,1 0-4,3 2 1,0 0 2,0 1-2,3 2-2,1-3 6,-1 0-3,4-2-6,2 2 2,-1-2-2,2-1 2,1-1-5,1 0 2,2-1-1,-1 0 4,2-2-4,0-1-2,2-1-1,-1-1 8,2-1-5,-1 0 6,-6-6 0,16 6-5,-16-6-6,15 1 11,-4-3-16,-11 2 9,18-7-2,-6 2 2,-1-2-3,0-2-1,1 0 0,1-4 3,0 0 3,0-4 0,0 3 1,-1-4-3,1 3 13,0-1-8,-2 0 0,0 1-6,0 0 41,-1 3-49,-1 0-5,0 0 6,-1 2 4,-2 1-3,1 2 10,1-1-8,-2 2 5,-6 6 1,11-8-3,-11 8-18,13-7 9,-13 7-12,0 0 14,14 3-13,-14-3 13,10 9-15,-10-9 9,10 16-17,-6-6 17,0 2-18,-1 0 16,-1 2-16,1 2 23,-1-2-15,0 1 21,1 0-16,-1-1 23,-1-2-20,0 1 40,0 0-37,1 1 12,0-2-11,0 0 21,-1-2-20,1 2 19,-2-12-18,6 16 3,-6-16 5,6 14 13,-6-14-4,10 8 20,-10-8-14,12 2 24,-12-2-11,16-2 11,-5-1-5,-2 0 17,2-2-15,2-1 17,-2 0 6,2 0 2,-1 0-1,0-2 10,-1 1 11,-2 2-17,1-1-1,-3-1 3,1 3-1,-8 4-4,14-9 4,-14 9-19,10-7-10,-10 7-7,8-5-2,-8 5-5,8-5-8,-8 5-8,0 0-31,9-5-6,-9 5-98,0 0-82,0 0-97,7-5-57,-7 5-151,0 0-165,0 0-224,0 0-531,0 0-1054</inkml:trace>
        </inkml:traceGroup>
        <inkml:traceGroup>
          <inkml:annotationXML>
            <emma:emma xmlns:emma="http://www.w3.org/2003/04/emma" version="1.0">
              <emma:interpretation id="{53CCA331-9BCE-42A2-A488-9749E3546209}" emma:medium="tactile" emma:mode="ink">
                <msink:context xmlns:msink="http://schemas.microsoft.com/ink/2010/main" type="inkWord" rotatedBoundingBox="4450,11877 5079,11876 5080,12224 4451,12225"/>
              </emma:interpretation>
              <emma:one-of disjunction-type="recognition" id="oneOf26">
                <emma:interpretation id="interp122" emma:lang="en-IN" emma:confidence="0">
                  <emma:literal>a</emma:literal>
                </emma:interpretation>
                <emma:interpretation id="interp123" emma:lang="en-IN" emma:confidence="0">
                  <emma:literal>A</emma:literal>
                </emma:interpretation>
                <emma:interpretation id="interp124" emma:lang="en-IN" emma:confidence="0">
                  <emma:literal>@</emma:literal>
                </emma:interpretation>
                <emma:interpretation id="interp125" emma:lang="en-IN" emma:confidence="0">
                  <emma:literal>9</emma:literal>
                </emma:interpretation>
                <emma:interpretation id="interp126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80134.4104">4671 12071 431,'0'0'517,"0"0"-90,0 0-28,0 0-22,11-3-31,-11 3-43,0 0 1,10-7-8,-10 7-15,7-6-22,-7 6-11,9-7-34,-9 7-4,11-9-32,-11 9 12,11-9-37,-11 9 15,10-9-29,-10 9 10,9-11-34,-9 11 20,9-13-23,-9 13 9,7-13-39,-7 13 11,5-12-39,-5 12 13,4-13-13,-4 13 15,2-15-26,-2 15 9,0-14-19,0 14 16,-1-12-21,1 12 13,-3-13-21,3 13 13,-5-9-22,5 9 13,-8-9-19,8 9 15,-12-7-20,12 7 11,-14-3-11,14 3 13,-20 0-16,9 1 16,-2 1-14,2 2 8,-4 1-12,0 0 16,1 5-22,-4-1 18,2 3-19,-1 0 14,1 1-13,1 1 13,3 0-23,-2 1 31,1-3-17,1 5 25,2-2-11,2-2-3,0 0-4,2 0-11,0 1 15,2-2-4,2 0 3,-1 0-1,2-2-4,-1 1 2,2-11 2,3 18-14,-3-18 15,4 15-11,1-8 12,-5-7-12,10 10 18,-10-10-1,13 7-5,-13-7 4,15 2-6,-15-2-2,21-1 1,-10 0 2,2-3 1,1-1-1,0-1 7,2 1-14,-1-2 3,-1-2-1,0 1-9,1-3 18,0 0-16,0-1 16,-1 0-7,-3 2 6,-1-2-13,1 0 14,-1 0-14,-2 0 15,2 2-16,-4-1 14,1 3-18,-1-1 18,-1 2-14,-5 7 15,10-13-15,-10 13 13,7-10-19,-7 10 2,6-8-34,-6 8 15,0 0-17,8-7 24,-8 7-26,0 0 12,0 0-20,7 9 16,-7-9-20,3 11 16,-3-11-16,2 12 21,-2-12-20,2 20 25,-1-10-16,0 1 27,1-1-21,-1 2 22,0 0 5,0 0 5,1 0-5,0-1-5,0 2 25,-1-3-20,1 1 15,1 0-6,1-1 14,-2-1-17,2-1 21,-4-8-21,5 17 23,-5-17-13,7 12 29,-7-12-10,9 6 32,-9-6 5,14 3 4,-14-3 0,15-2-5,-15 2 15,20-7 6,-9 4 5,0-4 5,2 2 5,-2-1 7,1-2 8,0 1 1,-2 2-2,0-3 8,-2 1 17,0 1-45,0 0-11,-1 1-17,-7 5-10,10-13-9,-10 13-4,9-9-8,-9 9 4,7-9-11,-7 9-4,6-8-16,-6 8-39,0 0-62,5-10-60,-5 10-90,0 0-73,2-9-125,-2 9-178,0 0-165,0 0-762,0 0-1201</inkml:trace>
        </inkml:traceGroup>
        <inkml:traceGroup>
          <inkml:annotationXML>
            <emma:emma xmlns:emma="http://www.w3.org/2003/04/emma" version="1.0">
              <emma:interpretation id="{82013926-2D2A-448B-88F1-A3B240C58E5D}" emma:medium="tactile" emma:mode="ink">
                <msink:context xmlns:msink="http://schemas.microsoft.com/ink/2010/main" type="inkWord" rotatedBoundingBox="5892,11910 6560,11909 6561,12309 5893,12310"/>
              </emma:interpretation>
              <emma:one-of disjunction-type="recognition" id="oneOf27">
                <emma:interpretation id="interp127" emma:lang="en-IN" emma:confidence="0">
                  <emma:literal>a</emma:literal>
                </emma:interpretation>
                <emma:interpretation id="interp128" emma:lang="en-IN" emma:confidence="0">
                  <emma:literal>A</emma:literal>
                </emma:interpretation>
                <emma:interpretation id="interp129" emma:lang="en-IN" emma:confidence="0">
                  <emma:literal>@</emma:literal>
                </emma:interpretation>
                <emma:interpretation id="interp130" emma:lang="en-IN" emma:confidence="0">
                  <emma:literal>or</emma:literal>
                </emma:interpretation>
                <emma:interpretation id="interp131" emma:lang="en-IN" emma:confidence="0">
                  <emma:literal>on</emma:literal>
                </emma:interpretation>
              </emma:one-of>
            </emma:emma>
          </inkml:annotationXML>
          <inkml:trace contextRef="#ctx0" brushRef="#br0" timeOffset="81366.6567">6151 12073 300,'0'0'536,"11"-2"-81,-11 2-46,0 0-30,12-5-35,-12 5-42,10-6-16,-10 6-10,9-6-12,-9 6-9,9-8 0,-9 8-52,10-9-4,-10 9-37,7-9 9,-7 9-20,6-10 8,-6 10-35,5-8 11,-5 8-38,4-12-11,-4 12-9,1-12 9,-1 12-24,0 0 17,-1-17-33,1 17 13,-5-12-31,5 12 16,-8-13-22,8 13 20,-11-9-34,11 9 27,-16-10-28,16 10 10,-14-7-13,4 3 17,10 4-20,-19-4 25,19 4-26,-19 0 20,19 0-23,-23 3 21,13 0-25,-2 2 24,-1-1-23,0 1 21,1 3-23,0 1 21,0 1-21,0 1 19,0 2-21,0 2 23,0 0 0,2 1-3,-1 0-2,1 1-2,3 0 2,-2 0-12,3-1 13,0 0-3,1-2 1,1 0-2,1 0-1,-1-2 0,0-1 0,3-1 2,-1 2 1,2-12-18,-2 17 19,2-17 3,0 15 10,0-15 2,1 12 13,-1-12 8,4 9 9,-4-9-20,5 10-3,-5-10-7,0 0-2,13 5-2,-13-5-5,0 0 2,15-1-4,-15 1-1,14-4-3,-5-1 7,-9 5-18,19-10-2,-10 4 9,2-2 2,1 0-1,-1-1-2,1 0 2,0-2 0,-1 1-2,2-1 0,-1 0 0,0-1 0,1-1-2,-1 3-1,-1-3-15,-1 2 20,1 1-20,0-1 21,-2 2-16,-1 0 11,1 2-8,-2 0 11,0 1-16,-1 0 21,-6 6-24,12-9 18,-12 9-19,9-6 22,-9 6-18,0 0 21,12-2-23,-12 2 24,12 4-18,-12-4 15,7 9-1,-1-3-6,-6-6 9,7 17-7,-2-7-1,-2 1-2,1 4 15,0-2-18,-2 2-3,2-1 1,-1 2-5,-1 0 4,1-2-2,2 0-9,-3 2 16,1-4-23,1-1 23,0 1-22,-1-2 20,3-2-20,1 1 19,-1-2-12,2-3 15,-8-4-12,18 5 25,-8 0-30,-10-5 27,22 0 7,-22 0-7,21-5 5,-9 3 9,-1-2 15,-2-1 12,2 1 3,-2-2 50,0 2-46,1 0 51,-2-1-51,-8 5 44,13-10-60,-13 10 44,14-10-54,-14 10 34,9-9-61,-9 9 40,7-9-44,-7 9 46,8-7-48,-8 7 37,6-5-45,-6 5 22,0 0-85,7-10-3,-7 10-92,0 0-73,0 0-69,2-10-113,-2 10-141,0 0-146,0 0-860,0 0-1216</inkml:trace>
        </inkml:traceGroup>
        <inkml:traceGroup>
          <inkml:annotationXML>
            <emma:emma xmlns:emma="http://www.w3.org/2003/04/emma" version="1.0">
              <emma:interpretation id="{4C989D06-9589-43D2-8475-E21B2B6219A5}" emma:medium="tactile" emma:mode="ink">
                <msink:context xmlns:msink="http://schemas.microsoft.com/ink/2010/main" type="inkWord" rotatedBoundingBox="7264,11906 7901,11905 7902,12290 7265,12291"/>
              </emma:interpretation>
              <emma:one-of disjunction-type="recognition" id="oneOf28">
                <emma:interpretation id="interp132" emma:lang="en-IN" emma:confidence="0">
                  <emma:literal>a</emma:literal>
                </emma:interpretation>
                <emma:interpretation id="interp133" emma:lang="en-IN" emma:confidence="0">
                  <emma:literal>A</emma:literal>
                </emma:interpretation>
                <emma:interpretation id="interp134" emma:lang="en-IN" emma:confidence="0">
                  <emma:literal>or</emma:literal>
                </emma:interpretation>
                <emma:interpretation id="interp135" emma:lang="en-IN" emma:confidence="0">
                  <emma:literal>er</emma:literal>
                </emma:interpretation>
                <emma:interpretation id="interp136" emma:lang="en-IN" emma:confidence="0">
                  <emma:literal>Cr</emma:literal>
                </emma:interpretation>
              </emma:one-of>
            </emma:emma>
          </inkml:annotationXML>
          <inkml:trace contextRef="#ctx0" brushRef="#br0" timeOffset="82601.3889">7439 12022 193,'14'-3'523,"-14"3"-89,0 0-58,0 0-48,12-4-6,-12 4-29,0 0-26,10-5-20,-10 5-14,6-7-8,-6 7-10,9-6-12,-9 6-11,8-6-6,-8 6-24,6-8-11,-6 8-21,5-7 8,-5 7-28,5-8 21,-5 8-33,0 0 10,4-12-22,-4 12 12,0 0-13,1-12-4,-1 12-26,-3-9 15,3 9-26,-7-8 23,7 8-24,-6-6 17,6 6-34,-8-7 23,8 7-29,-10-5 22,10 5-22,-14-3 13,14 3-26,-13 0 21,13 0-25,-16 4 23,16-4-31,-18 6 36,9-1-18,-1 0 24,2 1-18,-4 1 30,2 1-17,1 1 18,-1 0-10,0 2 10,2 1-7,-2 1-6,2 1-2,0-1 4,1 1-20,-1 0-4,3 2 0,0-1-3,0 0-2,1-1 2,0 1-1,2 0-3,-2-1-1,3-3-2,1 1 4,-2-2-6,2-10 3,0 20-5,0-20 0,0 17 2,0-17 1,2 15 0,-2-15 12,5 11-10,-5-11 1,6 8 1,-6-8-3,8 5 0,-8-5-2,0 0-1,14 0 0,-14 0-1,14-4-13,-14 4 12,14-8 29,-5 2-36,-3-1 38,3 0-45,-1-3 52,2 1-53,-1-3 6,-1 3-5,2-3 6,-1 2 3,-1-3 0,2 1 2,-1 2 4,0-1-1,0-1 1,1 2 10,-3 1-12,0 1-2,2 1 0,-9 7 1,11-12-2,-11 12 3,11-10 8,-11 10-13,12-7 5,-12 7-2,10-3-2,-10 3 3,0 0-1,17 0 3,-17 0-6,12 8 4,-12-8 1,11 12-1,-3-5 0,-3 0 0,0 2 43,0 2-52,2-1 29,-2 4-29,1-2-8,0 0 8,-1 0 10,1-2 2,-1 2-7,1-1 9,-1-1-6,0 0 3,0-1-1,1 1 1,-1-3 2,1 1 3,0 0 1,-6-8 13,12 11 13,-12-11 16,13 9 11,-13-9 11,13 6 5,-13-6 42,15 4-44,-15-4 44,14 1-40,-14-1 30,16-1-33,-16 1 43,18-4-39,-18 4 28,21-6-35,-12 2 12,0 0-83,2-1 0,-3 2 0,1-2 0,0 0 0,-9 5 0,13-7 0,-13 7 0,10-8 0,-10 8 0,10-6 0,-10 6 0,6-6 0,-6 6 0,7-6 0,-7 6 0,0 0-4,4-10-259,-4 10-93,0 0-62,0 0-84,-4-10-102,4 10-128,0 0-184,-10-6-481,10 6-1001</inkml:trace>
        </inkml:traceGroup>
        <inkml:traceGroup>
          <inkml:annotationXML>
            <emma:emma xmlns:emma="http://www.w3.org/2003/04/emma" version="1.0">
              <emma:interpretation id="{8B2AE03C-4D8D-46DD-ABC8-A8EEB5F1D765}" emma:medium="tactile" emma:mode="ink">
                <msink:context xmlns:msink="http://schemas.microsoft.com/ink/2010/main" type="inkWord" rotatedBoundingBox="8887,11564 9291,11563 9292,12183 8888,12184"/>
              </emma:interpretation>
              <emma:one-of disjunction-type="recognition" id="oneOf29">
                <emma:interpretation id="interp137" emma:lang="en-IN" emma:confidence="0">
                  <emma:literal>b</emma:literal>
                </emma:interpretation>
                <emma:interpretation id="interp138" emma:lang="en-IN" emma:confidence="0">
                  <emma:literal>B</emma:literal>
                </emma:interpretation>
                <emma:interpretation id="interp139" emma:lang="en-IN" emma:confidence="0">
                  <emma:literal>Is</emma:literal>
                </emma:interpretation>
                <emma:interpretation id="interp140" emma:lang="en-IN" emma:confidence="0">
                  <emma:literal>ls</emma:literal>
                </emma:interpretation>
                <emma:interpretation id="interp141" emma:lang="en-IN" emma:confidence="0">
                  <emma:literal>Ls</emma:literal>
                </emma:interpretation>
              </emma:one-of>
            </emma:emma>
          </inkml:annotationXML>
          <inkml:trace contextRef="#ctx0" brushRef="#br0" timeOffset="86172.0812">9049 11600 616,'-10'-7'540,"10"7"-80,0 0-28,-9-6-21,9 6-37,0 0-16,-8-7-21,8 7-16,0 0-40,-6-8 15,6 8-39,0 0 24,0 0-30,-8-8-21,8 8-30,0 0-33,0 0-34,0 0-24,0 0-17,0 0 87,0 0-30,-6 11-19,3 1-2,2 2-9,0 3-14,-2 2-7,-1 4 9,2 1-36,-2 2-2,1-1-12,-2 4-6,1 1-7,-2-1-6,1 1 30,0-1-39,0-5 27,1 0-43,-1 1 32,-2-1-45,4-3 35,-1 1-23,0-5 19,1 2-37,1-4 29,-1 1-34,1-1 32,0-4-34,0 0 21,2-11-20,-4 17 31,4-17-35,-1 15 39,1-15-42,-1 10 42,1-10-36,0 0 23,0 0-25,1 11 52,-1-11-53,0 0 37,9-7-37,-9 7 28,9-10-29,-4 2 30,1 0-37,3-2 42,-1-3-59,-1 2 35,2-1-40,1-1 37,2-2-48,1 1 6,0-1 2,-2 2-3,3 0 16,0 1 11,-1 1 2,-1 1 1,0 2 9,1 1-1,-4 2 1,4 0 3,-2 1 0,1 1-1,0 2 2,1 2-1,0 2 18,-1-1-13,1 5 0,0 0 0,-2 0 0,1 1-2,-3 2-1,0-1 46,-2 3-61,0-1 51,-3-2-45,0 2 43,-1 0-49,-2 1 55,-1-12-52,-1 21 52,-1-11-50,-2 2 48,1-3-53,-4-1 54,0 2-50,-2-2 57,-2 1-57,0-4 65,-1 2-35,-3-2 35,1-2-42,0-1 40,-1 1-41,-2-2 38,2-2-44,-3 0 37,1-2-39,-1 1 35,2-3-37,-1 0 33,0 0-38,1 1 36,2-3-39,-2 3 38,4-2-42,-2 1 23,3 0-78,1 2-41,10 3-49,-16-6-64,16 6-88,-13-7-57,13 7-129,-12-1-80,12 1-118,0 0-763,-10-3-1083</inkml:trace>
        </inkml:traceGroup>
        <inkml:traceGroup>
          <inkml:annotationXML>
            <emma:emma xmlns:emma="http://www.w3.org/2003/04/emma" version="1.0">
              <emma:interpretation id="{3AFD422E-FC6C-48AC-8F54-EC4ECECE7384}" emma:medium="tactile" emma:mode="ink">
                <msink:context xmlns:msink="http://schemas.microsoft.com/ink/2010/main" type="inkWord" rotatedBoundingBox="10214,12014 10763,12084 10721,12408 10173,12338"/>
              </emma:interpretation>
              <emma:one-of disjunction-type="recognition" id="oneOf30">
                <emma:interpretation id="interp142" emma:lang="en-IN" emma:confidence="0">
                  <emma:literal>a</emma:literal>
                </emma:interpretation>
                <emma:interpretation id="interp143" emma:lang="en-IN" emma:confidence="0">
                  <emma:literal>A</emma:literal>
                </emma:interpretation>
                <emma:interpretation id="interp144" emma:lang="en-IN" emma:confidence="0">
                  <emma:literal>@</emma:literal>
                </emma:interpretation>
                <emma:interpretation id="interp145" emma:lang="en-IN" emma:confidence="0">
                  <emma:literal>Q</emma:literal>
                </emma:interpretation>
                <emma:interpretation id="interp146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87382.3229">10346 12213 98,'0'0'649,"12"-8"-134,-12 8-62,14-7-36,-14 7-47,11-9-16,-11 9-24,13-9-16,-5 4-21,-2-3-41,2 2 0,-8 6-44,12-12-2,-7 6-48,-5 6 10,10-14-31,-10 14 20,6-14-32,-6 14 5,5-13-27,-5 13 8,4-13-33,-4 13 16,0-13-26,0 13 17,-5-12-22,5 12 12,-5-10-34,5 10 14,-11-8-23,11 8 16,-15-5-30,15 5 20,-18-2-8,18 2-4,-23 4-8,12 0-3,-3 3-3,-1-1-1,2 5-4,-3-2 0,1 5 29,2 1-36,-2-1 30,2 3-34,1-2 4,0 5-6,1-4 4,0 1-1,3 0 0,2-3 1,-1 1 9,4-3-3,-2 1 0,2-3-3,2 0 0,1-10 1,-3 17 0,3-17 3,2 12-1,-2-12-2,5 9 3,-5-9 1,11 4-2,-11-4-5,14-2-1,-14 2-5,18-6 6,-8 1 0,2-2-2,-1-2-9,1 0-13,2-1 0,-3-3-6,3 0-3,-1 1 1,-3 0 3,2-1 0,-3 1-1,0 2 6,1-1 17,-2 1-12,-2 2 1,0 1-16,2 1-5,-8 6-20,9-11-20,-9 11 34,9-4-11,-9 4 30,0 0-1,13 3 2,-13-3 0,7 8 4,-7-8-7,6 13 11,-4-3 1,2 0-18,-1-1 20,-1 3-18,2-1 25,-2 0-19,2-1 26,-1 2-20,1-1 23,-2-1-20,2 2 20,-4-12-16,6 17 19,1-10-23,-7-7 22,9 15-18,-9-15 21,10 7-20,-10-7 22,14 7-20,-14-7 21,14 2-14,-14-2 31,15 0-22,-15 0 35,16-2-17,-16 2 43,15-4-20,-15 4 29,17-5-9,-17 5 42,16-8-1,-16 8-6,14-8-9,-5 3-8,-1-1-3,0 1-3,-8 5 63,14-9-58,-14 9 40,11-9-56,-11 9 47,12-7-45,-12 7 38,10-7-40,-10 7 32,8-4-43,-8 4 29,0 0-47,9-7 26,-9 7-41,0 0 32,0 0-45,9-6 30,-9 6-39,0 0 28,0 0-37,0 0 28,0 0-60,8-6 4,-8 6-70,0 0 34,0 0-78,0 0-27,0 0-46,0 0-60,0 0-47,0 0-109,0 0-120,0 0-74,0 0-228,0 0-418,3 10-886</inkml:trace>
        </inkml:traceGroup>
        <inkml:traceGroup>
          <inkml:annotationXML>
            <emma:emma xmlns:emma="http://www.w3.org/2003/04/emma" version="1.0">
              <emma:interpretation id="{7FA0B6F9-3B18-4B0D-9E28-35D597350833}" emma:medium="tactile" emma:mode="ink">
                <msink:context xmlns:msink="http://schemas.microsoft.com/ink/2010/main" type="inkWord" rotatedBoundingBox="11444,12044 12137,12124 12106,12396 11413,12316"/>
              </emma:interpretation>
              <emma:one-of disjunction-type="recognition" id="oneOf31">
                <emma:interpretation id="interp147" emma:lang="en-IN" emma:confidence="0">
                  <emma:literal>a</emma:literal>
                </emma:interpretation>
                <emma:interpretation id="interp148" emma:lang="en-IN" emma:confidence="0">
                  <emma:literal>A</emma:literal>
                </emma:interpretation>
                <emma:interpretation id="interp149" emma:lang="en-IN" emma:confidence="0">
                  <emma:literal>@</emma:literal>
                </emma:interpretation>
                <emma:interpretation id="interp150" emma:lang="en-IN" emma:confidence="0">
                  <emma:literal>an</emma:literal>
                </emma:interpretation>
                <emma:interpretation id="interp151" emma:lang="en-IN" emma:confidence="0">
                  <emma:literal>on</emma:literal>
                </emma:interpretation>
              </emma:one-of>
            </emma:emma>
          </inkml:annotationXML>
          <inkml:trace contextRef="#ctx0" brushRef="#br0" timeOffset="88595.4399">11604 12204 298,'0'0'491,"12"-4"-110,-12 4-27,0 0-19,9-5-15,-9 5-18,0 0-26,9-6 6,-9 6-5,0 0 10,12-6-1,-12 6-17,6-6-21,-6 6-26,6-6-25,-6 6-18,0 0-16,7-11-14,-7 11-13,4-9-14,-4 9 3,0 0-6,5-13-2,-5 13-15,0 0-12,1-12-5,-1 12-10,0 0-9,-4-15-6,4 15-6,-4-10-9,4 10-2,-6-9-9,6 9-3,-9-10-6,9 10 16,-10-9-22,10 9 0,-14-5-1,14 5-3,-14-4-2,14 4 0,-18 0-4,7 2-6,1 0 3,-2 3 0,0 2 2,-2 2 1,2-1 3,0 2 1,2 0 43,-1 2-52,0 0 6,2 1-4,-1 0 2,1 0 2,2 0-1,1-1-3,1 1 2,0-1 0,1-3-2,0 2-1,2-1 1,2-10-9,-2 16 5,2-16-1,0 15 4,0-15-1,2 12-1,-2-12 3,5 8 0,-5-8 2,7 6-1,-7-6-4,11 3-1,-11-3 9,15 1-13,-15-1 1,14-3 0,-5 0 40,2 0-50,-2-1 4,3-1 0,0-1 45,0-1-54,5-1 54,-6-1-65,2 0 42,1 1-49,-1-1 49,1-1-47,-3 1 48,2-1-42,-1 2 44,-2-1-35,2 3 24,-5-2-41,2 3 41,-1-2-36,-1 2 9,-7 5 49,13-10-48,-13 10 44,9-7-48,-9 7 44,10-7-53,-10 7 1,0 0 1,10-6 2,-10 6 6,0 0 39,14 1-42,-14-1 39,8 6-38,-8-6 41,8 8-31,-8-8 31,9 15-42,-2-7 10,-4 1 3,1-1 1,2 1-5,-2 0 10,1 0 3,-1 1 0,2-2 4,-2 0-3,1 1 1,0-1 2,2 0 1,-3-1 1,2 0 5,-6-7 11,11 12 7,-5-6 11,-6-6 16,12 7 22,-12-7 8,13 6-4,-13-6-5,13 3 35,-13-3-38,18 0 15,-18 0-27,19-3 30,-8 1-32,0-2 41,-1 2-34,2-3 37,-2 0-37,1 1 26,-2-1-40,3 0-31,-3 0-19,1 0 0,-4 1 0,-6 4 0,17-8 0,-17 8 0,11-7 0,-11 7 0,9-6 0,-9 6 0,9-4 0,-9 4 0,0 0 0,9-5 0,-9 5 0,0 0 0,8-5 0,-8 5 0,0 0 0,0 0 0,0 0-234,0 0-97,0 0-51,0 0-40,0 0-89,0 0-95,0 0-114,0 0-859,-10-2-1226</inkml:trace>
        </inkml:traceGroup>
        <inkml:traceGroup>
          <inkml:annotationXML>
            <emma:emma xmlns:emma="http://www.w3.org/2003/04/emma" version="1.0">
              <emma:interpretation id="{B77B99A8-443B-4FE7-B1B6-8173080F13FD}" emma:medium="tactile" emma:mode="ink">
                <msink:context xmlns:msink="http://schemas.microsoft.com/ink/2010/main" type="inkWord" rotatedBoundingBox="12997,12000 13415,11999 13416,12293 12998,12294"/>
              </emma:interpretation>
              <emma:one-of disjunction-type="recognition" id="oneOf32">
                <emma:interpretation id="interp152" emma:lang="en-IN" emma:confidence="0">
                  <emma:literal>c</emma:literal>
                </emma:interpretation>
                <emma:interpretation id="interp153" emma:lang="en-IN" emma:confidence="0">
                  <emma:literal>C</emma:literal>
                </emma:interpretation>
                <emma:interpretation id="interp154" emma:lang="en-IN" emma:confidence="0">
                  <emma:literal>&lt;</emma:literal>
                </emma:interpretation>
                <emma:interpretation id="interp155" emma:lang="en-IN" emma:confidence="0">
                  <emma:literal>e</emma:literal>
                </emma:interpretation>
                <emma:interpretation id="interp156" emma:lang="en-IN" emma:confidence="0">
                  <emma:literal>[</emma:literal>
                </emma:interpretation>
              </emma:one-of>
            </emma:emma>
          </inkml:annotationXML>
          <inkml:trace contextRef="#ctx0" brushRef="#br0" timeOffset="89378.8412">13284 12027 523,'0'0'534,"0"0"-89,0 0-59,0 0-11,2-11-34,-2 11-32,0 0-38,0 0-4,0 0-22,0 0 4,0 0-16,0 0-55,-4-12-6,4 12-37,0 0-8,0 0-12,0 0 12,-12-4-26,12 4 4,-11 3-30,11-3 13,-14 2-28,14-2 12,-20 8-28,6-3 13,1 2-27,-1 0 18,1 0-25,-3 1 18,3 1-26,-5 1 16,4 2-7,-2-1-4,1 1-1,3-1 0,1 0-2,1 0-8,0 1 5,3 0-22,-1-2 21,1 1-19,3-1 28,-2 1-22,4-2 19,0 0-19,2-9 23,-2 17-22,2-17 26,2 15-23,-2-15 20,10 14-16,-10-14 22,13 12-23,-5-8 26,2-1-21,-1 1 25,4 0-16,-1-2 33,1-2-8,1 0 34,1 1-4,1-1 5,2-1 7,0 1 9,-1-3 0,0 2 27,1-2 9,-1-1-17,-1 1 32,0 0-48,0-2 28,-3 0-40,1 3 27,-3-2-36,-2 0 29,2 2-43,-11 2 19,16-7-36,-16 7-23,14-3-25,-14 3 0,11-4 0,-11 4 0,10-3 0,-10 3 0,0 0 0,10-4 0,-10 4 0,0 0-57,0 0-152,11-3-20,-11 3-105,0 0-57,0 0-95,0 0-138,0 0-137,0 0-854,0 0-1269</inkml:trace>
        </inkml:traceGroup>
        <inkml:traceGroup>
          <inkml:annotationXML>
            <emma:emma xmlns:emma="http://www.w3.org/2003/04/emma" version="1.0">
              <emma:interpretation id="{C3A1267E-7A6F-4890-B985-C1419EBC1509}" emma:medium="tactile" emma:mode="ink">
                <msink:context xmlns:msink="http://schemas.microsoft.com/ink/2010/main" type="inkWord" rotatedBoundingBox="14142,12237 14620,11596 15113,11963 14635,12605"/>
              </emma:interpretation>
              <emma:one-of disjunction-type="recognition" id="oneOf33">
                <emma:interpretation id="interp157" emma:lang="en-IN" emma:confidence="0">
                  <emma:literal>d.</emma:literal>
                </emma:interpretation>
                <emma:interpretation id="interp158" emma:lang="en-IN" emma:confidence="0">
                  <emma:literal>ot</emma:literal>
                </emma:interpretation>
                <emma:interpretation id="interp159" emma:lang="en-IN" emma:confidence="0">
                  <emma:literal>d,</emma:literal>
                </emma:interpretation>
                <emma:interpretation id="interp160" emma:lang="en-IN" emma:confidence="0">
                  <emma:literal>el.</emma:literal>
                </emma:interpretation>
                <emma:interpretation id="interp161" emma:lang="en-IN" emma:confidence="0">
                  <emma:literal>cl.</emma:literal>
                </emma:interpretation>
              </emma:one-of>
            </emma:emma>
          </inkml:annotationXML>
          <inkml:trace contextRef="#ctx0" brushRef="#br0" timeOffset="90387.6283">14521 12072 526,'0'0'512,"3"-9"-87,-3 9-46,0 0-27,-1-12-40,1 12-55,0 0-36,-6-9-11,6 9-6,-9-5-13,9 5-4,-11-4 0,11 4 10,-16-4-25,16 4 1,-19-1-26,19 1 9,-23-1-39,9 2 10,1 0-21,-1 2 16,0-1-30,-4 1 7,5 1-29,-3 1 14,3 0-28,-1 3 20,-1-1-33,1 2 30,1 1-1,2-1-16,-3 4-4,3-1-4,2 0-9,-1 0-5,2 0-25,-1 0 23,3-1-32,0 0 22,2 1-26,1-3 21,0 2-20,3-11 18,-1 17-18,1-17 19,2 14-24,-2-14 21,7 12-24,-7-12 25,12 12-35,-12-12 2,19 5-48,-19-5-2,21 2-37,-21-2 13,23-2-29,-10 0 8,3-1-30,-1-2-7,2-1-28,-2 0-21,5-5 2,-2 1-14,0-1 6,1-2-15,-2-4 4,3 0 3,-3-2 11,0-1 10,1 0 31,-2-4-7,0 2 38,-3-2-8,0 2 47,1-2 0,-1 1 35,-2 3-13,0 1 45,-2-2 14,1 3 29,-3-1-1,1 0 37,-1 4 4,-2 0 1,1 0-21,-3 0 14,1 2 8,-1 0 20,0 1 9,-2 0-14,0 2-8,0-2 8,-1 12 1,0-22 6,0 22 30,0-18 20,0 18 11,-1-14-2,1 14-3,-1-15 17,1 15 22,-1-13-38,1 13-6,-2-10-32,2 10 4,-2-10-45,2 10 26,0 0-39,-8-9 27,8 9-25,0 0 23,-12-2-14,12 2 11,-9 4-29,9-4 24,-11 10-18,6-3 8,-1-1 0,1 5 17,0 2-23,-1-1 30,0 4-13,1 1 16,-2 3-2,0 1 17,3 1-24,-1 0 22,1 2-6,-2-1 14,2 0-20,0 2 16,2-1-3,-1-1 5,2 1-17,-2 1 38,3-6-41,-1 2 47,2-3-49,-1 2 27,1-2-42,2 0 49,0 1-29,-1-4 9,5-1-6,-2 3 3,3-4-4,-1 0-6,2-1-10,3-1-14,0-2-55,1-1 0,0-1 0,0 0 0,0-2 0,-1-1 0,1-1 0,-2-2 0,1 0 0,1 0 0,-13-1 0,21-2 0,-10 1-46,0-3-172,-1-1-65,0-2-46,-3 2-66,3-3-84,-2 1-124,-2 0-81,-1-3-170,2 3-512,-2-5-967</inkml:trace>
          <inkml:trace contextRef="#ctx0" brushRef="#br0" timeOffset="90596.4954">15060 12022 436,'0'0'847,"0"0"-121,0 0-71,0 0-101,0 0-62,0 0-97,0 0-50,0 0-92,0 0-20,0 0-64,0 0-15,0 0-46,11-1-7,-11 1-41,0 0-7,0 0-85,0 0-52,0 0-125,0 0-153,0 0-148,0 0-883,0 0-997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9.005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-1 34 452,'0'0'676,"10"-11"-88,-10 11-24,0 0-50,0 0-36,10-12-65,-10 12-55,0 0-27,0 0-30,0 0-48,0 0-19,9-12-39,-9 12-1,0 0-28,0 0 12,0 0-21,-4 20-3,4-20-31,-3 19-1,3-19-6,0 24-18,0-24-11,-2 27-20,2-27-19,0 34-7,-1-16-4,1-18 6,0 34-23,0-34-9,0 29 5,0-29-5,1 29-2,-1-29-5,5 27-9,-5-27-9,12 26-26,-12-26-42,10 20-31,-10-20-37,14 17-35,-14-17-23,15 10-47,-15-10-37,18 9-46,-18-9-41,26 3-23,-26-3-40,21-3-46,-21 3-95,24-10-382,-24 10-552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9.359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41 139 706,'0'0'577,"0"0"-54,0 0-25,0 0-64,0 0-42,0 0-32,0 0-17,0 0-42,0 0-4,27-1-49,-27 1-7,20-8-24,-20 8 8,22-8-36,-22 8 9,21-11-31,-21 11 16,19-10-24,-19 10-3,18-10-19,-18 10-33,9-16-6,-9 16-7,10-11-23,-10 11 17,7-13-19,-7 13-16,0 0-13,-2-22-9,2 22 2,-8-12-7,8 12-5,-14-9-4,14 9-9,-17-6 4,17 6-11,-22-2-1,22 2-76,-26 0-56,26 0-6,-27 4-64,13 0-46,14-4-55,-27 11-90,27-11-71,-22 17-53,22-17-127,-15 15-660,15-15-910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49.776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10 48 15,'0'0'851,"0"0"-186,0 0-48,-17 6-51,17-6-43,0 0-66,0 0-24,0 0-64,0 0-16,0 0-42,0 0 6,0 0-21,0 0-22,0 0-23,0 0-21,0 0-4,22-2-15,-22 2-18,22-4-17,-22 4-22,31-4-19,-31 4-29,31-5-21,-31 5-17,32-6-14,-32 6-9,33-6-9,-33 6-8,25-7-13,-25 7-37,29-3-57,-29 3-43,22-4-89,-22 4-38,22-5-74,-22 5-26,0 0-55,23-4-80,-23 4-56,0 0-62,20-5-157,-20 5-476,0 0-845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50.168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-3 61 518,'0'0'684,"3"-19"-105,-3 19-23,0 0-42,4-17-45,-4 17-54,0 0-7,6-13-48,-6 13-19,0 0-48,0 0 0,0 0-52,5-15 4,-5 15-27,0 0-29,0 0-17,0 0-32,0 0-10,0 0-18,0 0 29,0 0-2,0 0 4,0 0 2,17 8-11,-17-8-1,5 20-19,-5-20-11,5 26 3,0-12-14,-3 5-28,-2 0-64,3 1 0,-3 0 0,0 1 0,4 0 0,-4 0 0,0 4 0,5-3 0,-5-2 0,3 3 0,-3-1 0,4 0 0,-3-3 0,1 1 0,1-4 0,-3-16 0,0 34 0,0-34 0,4 26 0,-4-26 0,0 22-196,0-22-148,5 19-69,-5-19-73,0 0-164,0 20-165,0-20-857,0 0-1342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30:56.113"/>
    </inkml:context>
    <inkml:brush xml:id="br0">
      <inkml:brushProperty name="width" value="0.06667" units="cm"/>
      <inkml:brushProperty name="height" value="0.06667" units="cm"/>
      <inkml:brushProperty name="color" value="#FFFFFF"/>
      <inkml:brushProperty name="fitToCurve" value="1"/>
    </inkml:brush>
  </inkml:definitions>
  <inkml:trace contextRef="#ctx0" brushRef="#br0">26 330 652,'0'0'571,"17"-8"-76,-17 8-30,23-15-65,-23 15-18,29-13-59,-16 6 3,2-3-61,1 1 6,-1 0-31,2 0-23,-2-3-26,0 1 11,0 2-26,-2-4-6,2 3-4,-3-2-8,2 1-6,-4 0-1,-2-1-7,-8 12-17,14-19-15,-14 19 3,8-24-3,-8 24-20,3-18-10,-3 18-15,-6-17 2,6 17-13,-10-13-2,10 13-7,-17-8-1,17 8-7,-24-1 5,24 1 5,-33 2-2,17 5-1,-5 1-14,-1 2 5,0 2 2,3 0-10,1 6-11,-1-3 4,3 1-6,1 3 4,-1-2-10,5 2 6,1 0-10,3-3 3,0 0-6,7-16 8,-5 33 1,5-33-3,3 26-10,2-14 16,-5-12-21,16 23 9,-3-14-12,-1-2-10,-12-7-20,28 12-21,-28-12-14,32 5-5,-32-5-12,34 0-7,-19-5 4,-15 5 8,34-7 9,-18-1 4,0 3 8,-3-3 9,2-3 9,0-1 10,-5 4 5,2-7 8,-3 2 4,-3 2 3,4-3 5,-10 14-2,10-26 10,-10 26 1,9-18-1,-9 18-4,8-17 5,-8 17-9,0 0 4,10-17 0,-10 17 0,0 0 5,0 0 2,0 0 1,14 6 2,-14-6-1,8 14-3,-8-14 3,7 20 7,-7-20-9,7 23 1,-7-23-4,8 24 2,-1-10 1,-7-14 1,15 24 2,-15-24-2,15 23-1,-15-23 2,15 20-5,-1-14-10,1 3-23,-15-9-14,25 12-11,-25-12-3,29 7-2,-29-7 4,30 0-13,-30 0 11,35-5 16,-35 5 0,37-8 18,-18 2-4,-4-5 5,7 2 11,-7-3-3,3-2 10,2 2 3,-5-6 0,4 1 3,-9-1 0,5-2 9,-6 1 10,4-1 13,-6-3 1,1 4-1,-1 1 17,-4-2-2,-1 1 0,-2 19 19,2-28-3,-2 28-6,0-26-7,0 26-12,-7-23-2,7 23-1,-10-12 0,10 12-5,-19-11-2,19 11-7,0 0 6,-25-2-5,25 2-2,-22 9-4,22-9-4,-15 11 0,15-11-2,-15 24 5,15-24-9,-14 23 0,14-23-4,-1 30 0,1-30-6,8 29-23,-1-14-17,-4 0-15,9 0-5,-2 0 0,2 1 17,3-1 11,-5-1 8,2 3 3,1-9 13,-1 5-3,2 1 6,-6-6-7,4 4 57,-12-12 19,13 20 16,-13-20 9,5 15-2,-5-15 2,-1 18 1,1-18-11,-11 15-13,11-15-11,-18 15-9,6-8-10,-5 3-22,17-10-39,-27 10-59,9-6-77,1 4-70,17-8-110,-33 5-148,14-2-160,1 1-763,18-4-1031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15:28.456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27160 4579 355,'-21'5'287,"3"-2"-77,0 2 5,0-1-41,3 1 0,-2 0-30,2 0 17,1-3-10,5 2 8,-3 0 2,12-4 15,-19 4-2,19-4 16,-16 5 5,16-5-3,-11 4 12,11-4 6,-9 4-5,9-4-4,0 0-15,-14 4-10,14-4-10,0 0-35,0 0-2,-10 4-34,10-4 0,0 0-18,0 0 24,0 0-25,0 0 23,15 1-33,-3-2 11,1 1-23,5-1 15,3 1-23,5-3 16,3 3-28,2-2 11,8 0-26,1 1 26,8-2-29,1 2 17,3 0-20,4-1 18,-3 0-38,6-1 39,1 0-26,1 1 15,14-1-16,0-1 20,2 2-33,-1-3 24,4 3-21,0-2 1,1 3 1,0-3 18,2 2-21,-2 0 16,5-1-14,-3-1 17,6 2-18,0-2 2,1 0 1,1 0 2,-1-1 2,1 0-5,-2 0-1,-2-4 1,-1 1 3,1 1 0,1 0-7,-1 0-2,1-1 12,0 0-13,0-1 13,1 4-14,-1-2 19,-1 0-13,1 1 12,3 2-14,-1-1 12,1 1-13,0 0 3,1 3 0,-1-2 0,-1 0-4,-2 1 5,2-1 1,-3 1-2,-2 0 0,-2 0 5,-5-2 4,0 1-18,-5 1 14,-10 1-13,-2-1 13,-1-1-10,-1 3 11,-3-1-9,0 1 8,-2-2-8,-1 2 12,-1 0-12,-1 0 12,-1-1-12,-7 4 14,-1-3-16,2 0 23,-5 0-21,0 0-3,-2 0 9,-5 0 5,-3 0 5,-1 0 22,-5 0 1,-2 0 19,-3 0 28,-3 0 38,-1 0-11,0 0 21,-14 0-31,23 0 24,-23 0-39,17 0 33,-17 0-44,15-2 29,-15 2-51,13 0 30,-13 0-54,0 0 41,16 0-63,-16 0 52,0 0-60,0 0 47,16 0-57,-16 0 29,0 0-100,0 0-50,11-1-85,-11 1-34,0 0-94,0 0-80,0 0-86,0 0-98,0 0-243,0 0-326,0 0-794</inkml:trace>
  <inkml:trace contextRef="#ctx0" brushRef="#br0" timeOffset="3843.7548">25561 6174 237,'0'0'551,"0"0"-112,-14 0-90,14 0-49,0 0-21,0 0-42,-14 0-19,14 0-39,0 0 4,0 0-25,0 0 0,0 0-13,0 0-1,0 0-8,0 0 4,0 0-18,0 0 6,0 0-1,0 0-27,0 0-12,18-2-3,-18 2 11,23-1-14,-6 1 7,4 0-23,3 0 4,2 0-20,3 1 2,3-2-15,9 1 4,-3 0-18,2-2 21,2 1-19,8 0 5,0-2-1,2 0-4,1-1-28,1 1 22,5 0-8,-1-1 6,3 2-21,11-5 21,0 1-19,0-1 19,2 2 1,0-2-11,-2-1 3,5-1 0,0 4-24,1-4 16,0 0-11,1 1 19,2-1-21,-2 1 27,-1-1-22,3 1 18,-3 1-15,-1-1 7,-1-1-5,3 2 16,0-1-20,-1 3 15,1-3-11,-2 2-11,2-1 7,-2 0 5,0 1 0,-3-1-3,3 2-1,-2-2 27,-1 1-26,-1-2-1,1 3 5,-1-3-5,-1 3 3,0-2-9,-1 1 4,-11 2 6,1-2 2,0 1 1,12 2-4,-3-2 3,-7 0-5,10 3 0,0-3 4,0 2-10,-11 1 4,2-2-8,-1 1 18,-2 1-5,0 0 13,-1-2-10,-1 2 14,-4-2-17,1 1 17,-5 0-7,-3 1 23,-8-1-5,-1 2 10,-3-2-13,-6 1 16,0-1-8,-3 0 17,-6 2-13,0 0 24,-2-1-2,-1 1 14,-4 0-3,-1 1 8,-1-3-5,-12 3 6,20 0-3,-20 0 2,16-1-18,-16 1-3,14-1 4,-14 1-23,0 0 4,18-2-4,-18 2-3,0 0-10,0 0 6,18-1-10,-18 1-1,0 0-7,0 0-1,0 0-4,14 0-1,-14 0-5,0 0 15,0 0-16,0 0 2,0 0-10,13-1-39,-13 1-65,0 0-66,0 0-43,0 0-72,0 0-71,0 0-95,0 0-56,0 0-178,2-11-555,-2 11-857</inkml:trace>
  <inkml:trace contextRef="#ctx0" brushRef="#br0" timeOffset="6140.6822">26357 7986 523,'-18'-5'517,"18"5"-101,-16-3-54,16 3-24,-15-4-43,15 4-48,-10-2-27,10 2-23,0 0-13,-15-2-13,15 2-13,0 0-15,-9-3-13,9 3-15,0 0-15,0 0-21,-11-3 5,11 3 30,0 0-15,0 0 16,12-4-37,-12 4 13,17-2-45,-5 1 27,1 1-35,5-3 14,0 1-23,4 1 12,3-1-18,2 1 11,-1-2-27,7 1 29,0-1-26,5 0 27,0 1-7,8-4 17,0 2-18,2 0 18,1-1-19,1 0 20,4 2-11,2-2 25,3 1-32,12-1 28,3 0-24,3 1 20,-1-2-24,7 4 13,-2-3-20,3 3 15,2-4-21,2 2 16,2 1-22,2-1 15,2 1-24,2 1 13,-2 0-18,-2 0 24,5-1-29,-3 1 23,3-1-17,0 0 17,2 2-22,-3 0 24,1-3-26,-1 1 22,0 3-29,0-3 19,1 2-12,-1 0 22,1-2-20,0 1 0,-1 0 1,2 1 1,-2 0 3,-1-2-4,-1 0 6,0 2 6,-2 0-15,-2-2 15,0 1-3,-2 0-1,-1-1 1,-3 1 2,-2-1-6,-2 1-1,0 0 4,-5 0-1,2-1-6,-14 2 7,1-2-9,0-1 12,-2 3-11,-2-2 18,-2 1-11,-1-1 12,-2 0-1,-2 2 11,1 0-7,-3-2 25,-2 2 3,-6-2-1,-3 1 1,-3 1 16,0 0 6,-6 0 7,-3-1 9,-1 1-13,-6 0 21,-2 1-6,-1-1 48,-2 1-21,-4-2 0,1 2-4,-13 0-11,19 0-9,-19 0-9,18-2-10,-18 2-9,14-2-6,-14 2-8,0 0-6,18 0-6,-18 0-8,0 0-7,13 0 1,-13 0-10,0 0 13,0 0-14,15-1-4,-15 1-1,0 0 5,0 0-6,0 0 1,13 0-8,-13 0-43,0 0-48,0 0-37,0 0-59,0 0-45,0 0-17,0 0-85,0 0-53,0 0-120,0 0-100,0 0-169,-9 5-575,9-5-958</inkml:trace>
  <inkml:trace contextRef="#ctx0" brushRef="#br0" timeOffset="11067.401">11777 1556 553,'-6'-4'755,"6"4"-87,-14-4-60,14 4-74,-12-4-71,12 4-49,0 0-24,-11 5-46,11-5-28,-6 15-19,6-15-30,-3 23-15,2-7-28,1 2-35,1 0-39,0 2 5,3 3-21,-4 1-22,5 1-20,-2-1-14,1 1-15,-2-1-9,2-2-11,1 1-25,-3-2 20,1-3-28,0 0 7,0 1-16,0-5 0,1 2-63,-4-5-68,1 1-64,2-2-69,-3-10-76,1 14-118,-1-14-90,0 0-89,0 12-136,0-12-438,0 0-819</inkml:trace>
  <inkml:trace contextRef="#ctx0" brushRef="#br0" timeOffset="11327.247">11742 1606 222,'5'-18'587,"3"-1"-92,1 2-31,2 0-51,2 1-35,4 1-37,0 0-4,2 6-15,3 0-24,-2 2-29,5 2-15,-5 1-45,-1 3-18,0 2-5,-1 0-41,-2 3-2,-2 1-15,-3 1-9,-2 3-12,0 0-9,-8 2-10,-1-11-29,-1 23 7,-5-11-31,-4 3 12,-1-1-25,-3 3 15,1-2-31,0-1 22,-4 1-24,0-1 16,3-2-20,-1 0 10,3-2-22,1-2-81,1 0-89,2-2-108,0 1-142,8-7-92,-11 9-88,11-9-646,0 0-866</inkml:trace>
  <inkml:trace contextRef="#ctx0" brushRef="#br0" timeOffset="11994.8275">12326 1549 678,'0'0'688,"8"-11"-79,-8 11-87,0 0-64,0 0-24,-6-11-36,6 11-34,-13 5-46,3 1-59,-1 0-25,-1 2-46,-2 2-13,0 0-47,0 2-9,0 2-33,1 0-2,3-3-36,1 1 10,1 0-31,2 0 11,-1-2-22,1-1 14,2 1-24,4-10 24,-1 14-25,1-14 10,0 12-19,0-12 1,5 6-4,-5-6 20,0 0-21,13 1 6,-13-1-18,16-7 8,-9 2-14,1-2 10,0-1-14,0-1 25,1-3-22,-4 2 20,1 1 1,0-1-1,0 1-2,-2 1 13,-4 8-2,5-14 6,-5 14 4,6-9-4,-6 9-1,0 0-1,0 0 6,0 0-10,10 5 13,-10-5-17,2 11 20,-2-11-20,2 13 19,-2-13-22,6 17 15,-3-8-12,1 0 13,0-1-19,4 1 18,-3-2-18,3 0 15,-1-1-20,3-1 3,0-1-33,1 1-37,1-5-36,-12 0-16,22 1-23,-9-2-20,0-1-21,2-3 8,0 0 9,-1-2 5,-1 0 23,1-1 17,-1-4 30,3 0 17,-5-2 17,0-1 13,1-1 21,-6-2 14,3-3 12,-5-1 28,1-1 19,0 0 21,-2-2 18,-2 1 41,-1-2 1,0 6 41,-1 0 3,0 2 12,-1-2 1,0 3-9,-1 5 4,3 0-35,-2 1-7,2 11-36,-3-15 23,3 15-2,0 0 22,0 0-18,0 0 8,0 0-22,-6 14 16,6-14 6,0 24-19,2-9-16,-2 2-13,0 4-8,0-2 6,2 2-13,-2 0-9,2 0-16,-2-1-9,3-1 1,-1 1-7,3-2-1,-2 0 0,3-1-11,-2 0-3,1-2 13,4 0-15,0-2-23,-2-3-34,3 2-72,0-7-84,-2 3-38,1-4-67,1 0-75,-10-4-95,19 3-66,-19-3-82,19-2-730,-19 2-963</inkml:trace>
  <inkml:trace contextRef="#ctx0" brushRef="#br0" timeOffset="12167.7219">12452 1606 508,'-13'0'677,"13"0"-77,-19 2-56,19-2-103,-13 1-51,13-1-53,0 0-44,0 0-64,0 0-44,0 0-54,13-8-4,-4 5-31,5 0-20,1-3-35,2 3-73,1-2-122,-1 2-119,2-3-131,0 4-233,-3-2-355,2 0-590</inkml:trace>
  <inkml:trace contextRef="#ctx0" brushRef="#br0" timeOffset="12487.5292">13194 1480 363,'0'0'805,"-14"5"-87,14-5-38,-9 4-77,9-4-74,0 0-61,-9 5-64,9-5-46,0 0-28,0 0-42,0 0-52,0 0-46,0 0-33,16 0-34,-16 0-32,16-5-7,-7 3-44,4-1-78,-1-1-107,0 1-92,3-1-92,-3 2-117,-1-2-85,1 2-125,-12 2-638,18-3-896</inkml:trace>
  <inkml:trace contextRef="#ctx0" brushRef="#br0" timeOffset="12628.4365">13123 1639 444,'-8'10'779,"8"-10"-78,-9 11-50,9-11-99,0 0-60,0 11-75,0-11-71,9 5-89,-9-5-44,18 0-54,-5 0-29,3-5-90,0 2-110,4-1-195,-2-1-202,-2 2-325</inkml:trace>
  <inkml:trace contextRef="#ctx0" brushRef="#br0" timeOffset="14186.8322">14102 1369 594,'0'0'653,"0"0"-53,7-10-26,-7 10-48,0 0-30,4-12-34,-4 12-7,0 0-55,2-10 6,-2 10-50,0 0 22,2-10-91,-2 10 28,0 0-59,0 0-37,0 0-35,0 0-42,0 0-17,0 0 15,0 0-6,-5 6-21,2 3 11,0 1-16,-1 1-6,0 2-60,-2 0-42,0 1 0,1 2 0,-1-1 0,-2 0 0,2 2 0,-3-3 0,3 2 0,-2-2 0,1-1 0,1 2 0,-1-3 0,1 0 0,0-2 0,0 1 0,2-3 0,1 0 0,3-8 0,-8 13 0,8-13 0,-4 9 0,4-9 0,-6 9 0,6-9 0,0 0 0,0 0 0,0 0 0,0 0 0,6 9 0,-6-9 0,12-2 0,-12 2 0,15-5 0,-3 3 0,-1-1 0,4-1 0,0 1 0,1 0 0,1-1 0,2 1 0,1 1 0,-2-1 0,0-1 0,3 2 0,-2 1 0,0-3 0,-2 1 0,-1 0-1,1 1-62,-3 0 11,-1-1-6,-1 3 21,0-2 2,-2 0 12,-10 2-5,18-1 8,-18 1 1,14-4 8,-14 4-1,14-3 2,-14 3 0,10-5 5,-10 5 0,7-7 3,-7 7-4,9-8 11,-9 8-1,1-11-9,-1 11 2,0-15 3,0 15 4,-4-17 4,-2 10-1,2-3 11,0 4 14,-1-1 6,-2-2 7,7 9 5,-11-11 5,11 11 6,-9-8-7,9 8-30,-6-7-24,6 7 0,0 0 0,0 0 0,-12 3 0,12-3 0,-5 10 0,5-10 0,-2 17 0,2-17 0,0 21 0,0-8 0,0 1 0,0-1 0,2 3 0,1 0 0,2 1 0,-3 0 0,0-2 0,0 2 0,3-3 0,-1 2 0,-2 0 0,3-4 0,-2 2 0,1-2 0,-2-2 0,1 0 0,0 1 0,-3-11 0,1 15 0,-1-15 0,4 15 0,-4-15 0,2 10 0,-2-10-54,0 0-611,4 14-220,-4-14-270</inkml:trace>
  <inkml:trace contextRef="#ctx0" brushRef="#br0" timeOffset="19866.8475">13566 2464 571,'0'0'502,"0"0"-46,-2-16-22,2 16-19,-2-10-15,2 10 13,-4-12-23,4 12 3,-2-12-29,2 12-1,-4-9-18,4 9-7,0 0-19,-4-13-44,4 13-16,0 0-61,0 0-29,-6-7-8,6 7 6,0 0 1,0 0-6,4 20-18,-4-8-21,4 2 6,2 2-13,-2-1-2,3 5-20,-1 1 1,1-1-19,2 1-38,-2 3-38,-1-3 0,3 4 0,-2-3 0,0 1 0,-1 0 0,-1-1 0,-1-3 0,4 2 0,-6-4 0,2 0 0,-1-1 0,-3-2 0,0-2 0,0 1 0,-3-2 0,1 0 0,-2-1 0,-4 0 0,4-2 0,-3 1 0,-6-2 0,1-1 0,-1-1 0,0-1 0,1-2 0,-2-2 0,-1 0 0,1-2 0,1-2 0,-2-1 0,1-2 0,3-3 0,-3 0-355,5-5-331,-1 1-158,0-1-221,6-4-593,1 0-1324</inkml:trace>
  <inkml:trace contextRef="#ctx0" brushRef="#br0" timeOffset="20206.6389">13537 2268 301,'0'0'592,"-10"9"-96,10-9-49,-6 8-43,6-8-65,-6 7-44,6-7-21,0 0-12,0 0 5,2 10-11,-2-10-16,0 0-30,12 3-8,-12-3-22,11-6 2,-11 6-20,13-7-5,-13 7-11,14-11 16,-14 11-16,11-12-11,-4 4 16,-7 8-6,7-14-16,-7 14-22,2-13 0,-2 13 9,2-14-10,-2 14-18,-4-14-9,4 14-15,-7-10-11,7 10-7,-14-7-29,14 7 8,-13-2-5,13 2-5,-16 2-12,16-2 5,-19 7-15,10-2-25,1 0-55,-1 2-83,0 2-66,4 1-86,1-3-116,0 5-145,3 0-133,1-12-727,1 20-1056</inkml:trace>
  <inkml:trace contextRef="#ctx0" brushRef="#br0" timeOffset="20463.4808">13971 2481 46,'0'0'820,"-15"1"-124,15-1-49,-17 2-59,17-2-45,-13 0-58,13 0-31,0 0-88,-16 0-49,16 0-49,0 0-50,0 0-41,0 0-34,0 0-26,0 0-22,5-7-23,-5 7-14,14-6-10,-14 6-9,17-4-10,-17 4-11,20-5-44,-20 5-71,19-5-67,-8 3-63,-11 2-86,20-5-85,-20 5-83,15-2-56,-15 2-727,0 0-872</inkml:trace>
  <inkml:trace contextRef="#ctx0" brushRef="#br0" timeOffset="20642.3698">13956 2582 630,'0'0'724,"-5"8"-46,5-8-45,0 0-88,0 0-49,0 0-41,5 11-59,-5-11-63,0 0-53,17-1-53,-5-1-44,-1-2-34,5-1-30,1 1-22,2-3-26,4 0-50,-4-1-102,4 0-117,4-3-120,-2 0-140,0-2-106,-6 3-254,6-4-310,-2 2-743</inkml:trace>
  <inkml:trace contextRef="#ctx0" brushRef="#br0" timeOffset="21244.0004">14508 2242 840,'-11'-7'763,"11"7"-32,-8-8-68,8 8-49,-8-5-58,8 5-54,-8-6-38,8 6-44,0 0-26,-10-6-76,10 6-50,0 0-52,-9-5-37,9 5-43,0 0 0,0 0-18,-8 8-17,8-8-13,-5 10-17,5-10-13,-2 19-11,0-9-1,0 1-9,-2 2-21,0-1 12,2 2-9,-1 1 6,-1-1-7,0 1-8,1-1-2,-1-1-4,-1-2-1,1 1 4,1-2-7,1 1 6,-2-2-5,2 0 2,2-9-7,-3 16 6,3-16 6,-4 13-1,4-13-2,0 0-9,-4 14 8,4-14 5,0 0-5,0 0-5,8 8 6,-8-8 1,0 0-14,16-2 11,-16 2 0,20-3 3,-11-1-6,3 1-2,5-2 4,-1 2-4,0-1 5,2-1-1,-2 0-5,2 2 3,0-2-3,-1 0-3,-1 1-4,0 0 6,0-1 3,-3 0 1,2 2-3,-2-1 1,-3 0 2,2 0-5,-3 2 2,2-2 5,-2 0-1,-9 4-2,11-7-3,-11 7 9,9-6-8,-9 6 7,5-10 6,-5 10-11,0 0-2,-2-15 0,2 15-4,-5-10 10,5 10 0,-7-10-2,7 10 7,-9-9-7,9 9 8,-10-8 5,10 8-2,-8-5-4,8 5 3,0 0-13,-9-2 29,9 2 6,0 0 40,-4 9-5,4-9-68,0 14 0,2-3 0,1 0 0,0 3 0,0 2 0,1 1 0,1 0 0,0 0 0,-1 3 0,3 1 0,-3-3 0,2-1-41,-3 0-335,4 0-120,-2-2-129,-1 3-190,0-1-1027,0-3-1553</inkml:trace>
  <inkml:trace contextRef="#ctx0" brushRef="#br0" timeOffset="31933.7251">25925 4855 486,'-8'-6'662,"-2"1"-126,4-1-34,-3 2-46,2-3-25,7 7-8,-13-10-53,13 10 0,-9-8-55,9 8-4,-9-9-41,9 9 11,-8-7-40,8 7 0,0 0-10,0 0 11,0 0-18,0 0-12,14 0-28,-5 4 1,6 3-20,-1-1-11,5 5-22,4-1-19,3 2-17,1 0-17,-2 0-21,4 3-12,0-2-8,-2 0-7,0 0-19,0-1-19,-1 0-15,-5-3-45,0-1-24,-1 1-34,-5-2-36,-1 0-7,-1-3-27,-2 1-6,-11-5-47,14 5 28,-14-5-19,0 0 21,0 0-7,0 0 20,0 0-1,-8-8 40,0 2 38,-1-1 16,-1 0 28,-2 0 22,1 0 24,2 2 26,0-1 24,2 2 9,7 4 24,-13-5-4,13 5 36,0 0-8,0 0 46,-8 6-27,8-6 39,6 11-12,-6-11 15,11 10-15,-2-3 26,2-3-1,0 0-26,0 1 4,1-3-17,-1 0 2,0-1-7,3-2-15,-14 1-13,20-6-14,-11 0-14,-1-2-18,-1-3-4,1 0-48,-4-2-6,0 1-84,-4 0-37,0-1-106,2 1-111,-4 2-162,0 1-119,2 9-861,-6-16-1144</inkml:trace>
  <inkml:trace contextRef="#ctx0" brushRef="#br0" timeOffset="44767.1688">14061 4175 100,'-4'-12'150,"4"12"-84,-7-9 11,7 9-118,-7-8-29,7 8-27,-9-12 34</inkml:trace>
  <inkml:trace contextRef="#ctx0" brushRef="#br0" timeOffset="45393.7852">13946 3970 208,'2'-13'703,"-2"13"-101,-2-13-25,2 13-55,0-13-16,0 13-36,-4-13-21,4 13-25,-5-12-43,5 12-21,-4-13-6,4 13-28,-5-9-26,5 9-33,-4-9-19,4 9-75,0 0-26,0 0 32,0 0 14,-12 5-19,12-5-13,-4 17-10,2-5-8,2 2-8,0 1-97,-2 2-38,2 1 0,0 0 0,2 1 0,-2-1 0,2 1 0,0 0 0,0-1 0,2-2 0,0 1 0,0 0 0,0-2 0,1-1 0,-1 1 0,1-4 0,1 1 0,2-2 0,-2 0 0,1-5 0,-1 0-224,-6-5-154,16 4-36,-16-4-50,16-4-44,-7 0-67,0-2-27,-3-1-62,-1-1-723,2-6-987</inkml:trace>
  <inkml:trace contextRef="#ctx0" brushRef="#br0" timeOffset="45730.577">13861 3735 494,'0'0'488,"-14"-1"-67,14 1-57,0 0-46,-15-1-33,15 1-17,0 0 25,0 0-7,0 0 8,0 0-41,0 0 3,0 0-31,6-8 13,-6 8-15,16-8 29,-6 4-18,-2-3-14,3 0-23,-1 0 13,0 2 5,-1-4-14,-1 1-27,1 0-1,-5 1 2,2-3-28,-1 3-9,-3-4-16,-2 11-1,5-15-19,-5 15-16,0-15-17,0 15-5,-3-12-15,3 12-11,-6-10-4,6 10-4,-11-9-15,11 9 6,-11-4-7,11 4-9,-14 0 3,14 0-3,-15 4-6,7 1-13,-1 1-37,3 2-61,-1 0-30,2 3-65,1-1-64,-1 2-52,5 0-80,0 0-104,0 2-83,4 1-84,1 1-765,3-3-1051</inkml:trace>
  <inkml:trace contextRef="#ctx0" brushRef="#br0" timeOffset="46046.381">14366 3877 383,'0'0'640,"-13"5"-61,13-5 3,-14 5-68,14-5-4,-13 5-36,13-5-36,-14 5-43,14-5-46,-11 5-32,11-5-29,-9 4-24,9-4-11,0 0-24,-11 6-15,11-6-12,0 0-20,0 0-6,0 0-39,0 0-14,0 0-24,14 0-12,-14 0-32,17-6 0,-17 6-17,21-4-1,-10 1-14,-2 0-35,4-1-60,1 1-94,-3-1-67,3 1-56,-3 1-51,0-3-59,1 3-76,-12 2-41,17-2-41,-17 2-128,17 0-545,-17 0-838</inkml:trace>
  <inkml:trace contextRef="#ctx0" brushRef="#br0" timeOffset="46242.2604">14391 4016 10,'-9'6'845,"3"0"-136,6-6-42,-14 9-51,14-9-64,-6 6-47,6-6-36,0 0-30,-7 11-23,7-11-20,0 0-38,0 0-44,10 5-50,-10-5-42,17 0-32,-6-3-42,0 1-20,7-2-34,-3 1-19,2-1-18,1 0-19,-1 0-66,1 1-90,-2-1-97,0 1-98,2-1-99,-2 0-140,-1 3-164,3-2-916,-5 0-1293</inkml:trace>
  <inkml:trace contextRef="#ctx0" brushRef="#br0" timeOffset="47788.0012">15322 3614 396,'0'0'435,"0"0"-60,0 0-56,0 0-13,0 0-18,0 0-5,0 0-28,0 0 5,0 0 1,0 0 0,0 0 26,0 0-36,0 0 11,0 0-32,0 0 7,0 0-17,0 0 11,0 0-17,0 0 0,0 0-10,0 0-9,0 0 5,0 0-8,0 0-27,0 0-18,0 0-8,0 0-20,0 0-7,0 0-22,-3-9-25,3 9 5,-11-4 0,11 4-5,-8-5-11,8 5 6,-9-7-12,9 7-4,-11-2-5,11 2-6,-12-5-7,12 5 2,-13-2-8,13 2-1,-14-5-4,14 5 3,-10-2-3,10 2-10,0 0 15,-14-2-8,14 2-4,0 0-6,-10-3 1,10 3 0,0 0-5,0 0-1,0 0 8,0 0-2,0 0 1,0 0 6,0 0-8,5 9 1,-5-9 8,18 3 1,-18-3-12,22 3 1,-7-2 5,0-1-4,4-1-6,2 0 7,-1-1-2,4-3 2,-1 2 1,0-2 0,-3 1-5,0 0 6,0-1 0,-3 0-2,1 1-5,-3-2 0,1 1 6,-4 0-4,1-2 1,-3 2-3,-1-1 2,0 0 1,-2-1 1,-1 1-5,-6 6 5,8-12-3,-8 12 0,4-12 2,-4 12-1,0 0-5,-2-14 5,2 14 0,-5-8 3,5 8 0,-7-4-5,7 4-2,0 0 7,-17 0-1,17 0 3,-10 7-7,3-1 3,1 1-5,-1 2 1,1 2-3,1 2 9,1 3-5,0 2 4,-1 2 2,4 3-2,-3 1 2,3 1 7,0 0 4,1 2-6,0 0 4,1 1 8,0 0 3,2-1-3,-1 0-1,-2 0 3,4-2-3,-1 0-6,-1-3-3,1 1 0,-2 0-4,3-5-7,-3-1 0,2-1 0,-1 0 0,-1-1 0,2-2-13,0-1-66,-3-12-46,2 19-10,-2-19-80,1 14-47,-1-14-75,3 11-102,-3-11-98,0 0-95,0 0-85,0 0-774,0 0-1117</inkml:trace>
  <inkml:trace contextRef="#ctx0" brushRef="#br0" timeOffset="48108.7994">15366 3897 594,'0'0'737,"-11"-4"-88,11 4-31,0 0-83,-13-4-77,13 4-47,0 0-14,0 0-38,0 0-27,0 0-38,13-9-14,-3 6-16,7-2-27,-1 1-28,7-1-27,2-2-27,0 2-5,0 0-26,-1-1-12,0 0-24,0 2 5,0-1-11,-4 2 9,-2-2-9,-2 1 7,1 1 4,-4 0 8,-3 1 3,3-1 5,-13 3 4,17-3-64,-17 3-49,15-3 0,-15 3 0,11-3 0,-11 3 0,0 0 0,13-5 0,-13 5 0,0 0 0,8-5 0,-8 5 0,0 0 0,0 0 0,0 0-73,5-7-276,-5 7-128,0 0-106,0 0-154,0 0-188,0 0-673,-12-3-1250</inkml:trace>
  <inkml:trace contextRef="#ctx0" brushRef="#br0" timeOffset="50790.5213">13441 3554 197,'0'0'665,"-4"-13"-85,4 13-54,-3-11-37,3 11-65,-5-10-45,5 10-49,0 0-47,-6-10-43,6 10-40,0 0-21,0 0 1,0 0 25,0 0 6,-5 13-20,5-13 4,2 25-7,1-7 11,-1 5-13,2 2-22,1 7 3,0 2-11,1 8-15,-1 2-22,1 0-7,-2 0-18,2 2-13,-2-1-24,1 0 1,-1-1-4,0-2-14,0-1-7,-3-4-10,3-3 1,1-1 6,-1-1-22,-3-5 6,1-2-12,0 0-10,-2-5-16,4-2-39,-4 2-48,0-3-61,2-5-13,-2 0-42,2-1-13,-2-11-72,0 13-124,0-13-78,0 0-47,0 0-192,0 0-449,0 0-813</inkml:trace>
  <inkml:trace contextRef="#ctx0" brushRef="#br0" timeOffset="51666.9896">13452 3618 578,'-2'-12'460,"2"1"-62,0 11-44,-3-20-17,3 20-63,0-19-40,0 19-33,7-19-23,-5 10-31,2-2-20,6 3-14,-1-1-16,0 1-17,5-1-15,-1 1-13,9 1-3,-1-1-15,1 0-9,11 1 3,8-4-5,4 2 2,3-3-8,5 3 13,8-4-2,6 1-2,0-1-2,5-3-2,7 1-9,3 1 8,2-2-7,2-2-8,5 1 3,0 1-1,1-4 1,21 0 7,-19 3 9,18-4-7,-22 5 1,-4 0 0,-1 0-4,-6 1-3,-5 0 7,-5 1 7,-5 0 1,-12 4 4,-3 0-2,-5 2-15,-2-1 20,-10 3 3,-5 2 5,-4-1 0,-3 2 9,-4 0 19,-2 0 30,-14 3-18,22-3 17,-22 3-17,15 0 17,-15 0-16,0 0 4,10 3-26,-10-3 5,0 0-19,0 0 16,6 8-14,-6-8-1,0 0-14,0 0 20,2 10 21,-2-10 5,0 0-11,3 15 9,-3-15-9,2 13 1,-2-13-2,3 19 3,-2-9-11,3 6 28,-2 1 0,0 3 9,1 3-3,1 5 18,1 1-10,1 2-6,1 3-12,0 7 2,0-1-19,1 3-2,1 1-3,0 1 3,-1 1-9,-1 1 2,2 0-9,-3 2-2,2 0 4,-1 0-10,0 0-4,0 0 3,-4-3 1,1 0 0,0-2-6,-3 0 9,1-6-2,-1-4 1,-2 1-1,-2-1 3,2-7-18,-2 1-27,-1-2 0,1-3 0,-1 0 0,0-2 0,-1-4 0,1-2 0,-1-1 0,1-1 0,-1 1 0,0-4 0,0-1 0,0-1 0,0-2 0,-1 2 0,6-8 0,-13 9 0,13-9 0,-16 6 0,6-4 0,10-2 0,-25 3 0,10-2 0,-4-1 0,-3 0 0,-7 0 0,-8 1 0,-7 1 0,-9-1 0,-10 0 0,-14 3 0,-4 2 0,-4 0 0,-4 0 0,-7 4 0,-1 3 0,-1-2 0,2 2 0,2 3 0,4 0 0,1 0 0,4 1 0,6 0 0,3 2 0,5-3 0,8 0 0,4 1 0,12-3 0,7-2 0,10-4 0,3 0 0,5-2 0,1 1 0,6-3 0,0 1 0,5-2 0,-1 0 0,11-3 0,-16 5 0,16-5 0,-7 5 0,7-5 0,0 0 0,0 0 0,0 0 0,0 0 0,0 0 0,0 0 0,0 0-232,0 0-136,0 0-75,0 0-119,0 0-97,-11 4-55,11-4-173,-16 1-488,16-1-975</inkml:trace>
  <inkml:trace contextRef="#ctx0" brushRef="#br0" timeOffset="58430.0247">13155 5539 5,'-7'-6'647,"1"-2"-146,6 8-63,-11-12-11,4 4 6,2 2-52,-1-2-1,1-1-22,-1 2-15,0-1-1,6 8-7,-8-14-42,8 14-16,-9-9-56,9 9-14,-6-6-42,6 6 21,0 0 34,0 0-8,0 0-44,-3 15 10,3-15-21,3 20-32,-1-9-5,2 5-41,-4 0-5,4 1-20,-3 0-6,3 1-14,-2-1 11,0 1-24,2-1-5,-3-3-2,4 2 21,-1 0-46,-2-3-58,0 0-35,1-1-73,-1-2-43,0 0-39,-2-10-31,2 17-56,-2-17-93,0 12-37,0-12-53,-4 12-54,4-12-693,0 0-883</inkml:trace>
  <inkml:trace contextRef="#ctx0" brushRef="#br0" timeOffset="58656.8832">12962 5716 624,'0'0'575,"-16"2"-53,16-2-18,-11 1-37,11-1-57,0 0-23,-13 2-23,13-2-36,0 0-34,0 0-49,0 0-28,0 0-37,0 0-14,7-12-7,1 7-28,4-2-21,1-1-24,5-2-15,0-2-24,5-1-1,1-1-12,1-2-26,-3 0-101,3 2-51,0-2-67,-2 2-81,0 0-43,0 1-55,-2 1-50,-4 0-114,4 2-545,-5-1-717</inkml:trace>
  <inkml:trace contextRef="#ctx0" brushRef="#br0" timeOffset="59278.5007">13589 5273 297,'13'-9'733,"-13"9"-107,14-10-41,-7 6-90,1-3-15,-8 7-39,12-9-33,-12 9-34,11-9-51,-11 9-25,7-9-35,-7 9-22,0 0-27,6-12-35,-6 12-38,0 0-25,-8-8-12,8 8-23,-13-2-19,13 2-14,-21 1 7,7 0-24,1 2 10,-3-1-27,1 1 16,0 1-21,2-1 14,1-1-24,0 2 19,3-1-21,0 0 19,9-3-16,-18 7 13,18-7-17,-13 10 21,13-10-19,-8 12 22,8-12-19,-4 17 22,4-17 7,2 22 20,0-9 0,4 3 3,-4 1 5,2 4-8,1 1 11,-1 2-7,0 3-4,1 3-3,-1 0-17,1 1 10,0-1-15,-1 1-3,0-6 1,0 1 5,-3 1 5,3-3 3,0-2 12,0 2-5,-2-3 2,2-3 2,-2-2-4,0-1-2,3 1-2,-3-4-5,0 1-5,0-4 4,6 0-8,-6 0 6,6-2-15,-1-2-2,2-1-5,-9-4-1,20 3-33,-20-3-80,25-2-80,-12 0-111,1-4-85,2 0-81,-2 0-125,1-1-96,-1 0-175,-1-2-564,1 0-1028</inkml:trace>
  <inkml:trace contextRef="#ctx0" brushRef="#br0" timeOffset="61459.863">13920 5470 190,'0'0'628,"0"0"-100,0 0-60,-4-9-34,4 9-25,0 0-59,4-11-28,-4 11-33,4-11-36,-4 11-10,9-15-11,-3 9-22,1-1-14,1 0-42,0 2 4,1-2-31,1 2-8,-2 0-27,-8 5-12,18-7-21,-18 7 4,16-2-25,-16 2 13,15 2-21,-15-2 14,12 8-22,-5-1-2,-7-7 2,6 14 0,-6-14-1,2 20 4,-4-6-8,0-4-5,-1 4 1,-1-1-4,-2 1 0,3-2-1,-4 3-1,3-3-2,-1-2-3,1-1 3,-1 1 0,5-10-1,-8 16-2,8-16-2,-5 12 4,5-12 2,-5 8-1,5-8-1,0 0 2,0 0-2,0 0-5,0 0 0,0 0 6,0 0-2,12-7-2,-12 7 7,11-8-10,-11 8-4,16-7 5,-7 4-3,-9 3 2,22-6 3,-11 5-5,-11 1 1,21 0 3,-8 3 4,-4 1-2,2 1 0,1 0 7,-2 3 3,0 1 13,-2 1 10,-1 1 7,-1-2 10,-2 2 22,-2-1 2,0 2-3,0 0 16,-4-2-1,0 2 1,-4 0 18,0 2-5,0-4-3,-3 3-5,-1-2-19,1-2 4,-1 0-11,-4 0-5,5-1-18,-4 0-7,1-4-4,1 1-9,2-1-9,-4-1 3,13-3-15,-18 2-69,18-2-85,-16 3-96,16-3-65,-17 0-54,17 0-102,0 0-88,-19 0-86,19 0-211,-14 2-381,14-2-841</inkml:trace>
  <inkml:trace contextRef="#ctx0" brushRef="#br0" timeOffset="63485.4938">13124 5424 239,'0'0'689,"-5"-5"-107,5 5-65,-8-8-34,8 8-35,-5-5-24,5 5-27,0 0-51,-9-9-15,9 9-52,0 0-13,-5-7-55,5 7-11,0 0-55,0 0 0,0 0-40,0 0 12,-9 5-6,9-5 7,0 16-24,-2-3 17,0 1-30,2 3-5,0 2 11,0 2-35,0 2-12,0 1 0,0 2 3,-2-3-13,4 2-5,-2-5 5,0 5-13,2-7 10,0 3-19,1-2 10,-1-2-13,2 0 18,0-3-24,0 3 15,2-5-5,-2 3 1,1-5-14,-1-1 10,3 0-14,0-2 14,0 1-12,-1-3 10,3 0-19,-9-5-26,14 7-78,-14-7-36,15 0-61,-15 0-44,14-2-38,-5-1-57,-9 3-54,16-9-49,-9 4-18,-7 5-116,10-12-535,-3 4-741</inkml:trace>
  <inkml:trace contextRef="#ctx0" brushRef="#br0" timeOffset="63678.3749">12912 5721 628,'-17'3'576,"17"-3"-77,-14 0-57,14 0-60,0 0-68,0 0-40,0 0-62,0 0-19,9-8-38,0 3-6,4-2-37,1 0-4,4-1-37,2-2-10,3-1-82,0 2-86,-2-1-118,2-3-131,-2 4-214,0-2-340,0 0-476</inkml:trace>
  <inkml:trace contextRef="#ctx0" brushRef="#br0" timeOffset="65851.1563">14621 5622 157,'0'0'823,"0"0"-157,0 0-43,0 0-63,0 0-47,0 0-45,0 0-39,0 0-50,0 0-17,0 0-55,0 0-8,0 0-52,4 7-14,-4-7-41,0 0-20,0 0-41,0 0-16,0 0-41,0 0 3,0 0-27,0 0-6,0 0-13,9-2-18,-9 2-91,0 0-62,0 0-106,0 0-76,0 0-105,0 0-87,8-7-90,-8 7-200,0 0-403,0 0-815</inkml:trace>
  <inkml:trace contextRef="#ctx0" brushRef="#br0" timeOffset="65998.0569">14826 5573 539,'0'0'405,"0"0"-102,13-2-62,-13 2-75,0 0-86,11 0-163,-11 0-434,10-4-16</inkml:trace>
  <inkml:trace contextRef="#ctx0" brushRef="#br0" timeOffset="66157.9552">15025 5518 9,'0'0'715,"0"0"-149,11 4-82,-11-4-50,0 0-71,0 0-69,0 0-53,0 0-47,0 0-57,0 0-10,0 0-49,14-1-101,-14 1-127,0 0-138,8-5-228,-8 5-325,0 0-382</inkml:trace>
  <inkml:trace contextRef="#ctx0" brushRef="#br0" timeOffset="66331.8464">15167 5491 578,'0'0'621,"0"0"-85,0 0-50,0 0-77,0 0-67,0 0-61,0 0-46,0 0-38,0 0-38,0 0-39,0 0-42,12 1-86,-12-1-111,0 0-119,0 0-129,0 0-665,0 0-645</inkml:trace>
  <inkml:trace contextRef="#ctx0" brushRef="#br0" timeOffset="69667.1524">15530 5201 50,'1'-10'562,"-1"10"-142,3-12-50,-3 12-46,1-9-1,-1 9-7,0-13-28,0 13-3,1-13-30,-1 13 2,2-12 0,-2 12 15,0-11-7,0 11-10,0 0-17,1-15-11,-1 15-25,0 0-13,0 0-19,-1-14-26,1 14-16,0 0-23,0 0-10,0 0-19,0 0-6,-12 12-4,8-4 6,-1 4 6,0 2 2,0 1-36,-2 4 17,-1 1-2,4 1 1,-3 4-6,2 4-22,-1-2 12,0 3-19,2-5 7,1 1-18,2-1 9,0-1-16,1 0 5,0-5-9,3 4 16,1-2-14,3-4 12,0-2-14,2 1 9,4-4-13,-2-2 12,2-2-13,1-1 8,0-1-1,3-5-4,-4 1-10,2-2 14,2-3-18,-1 0 22,-1-2-13,1-1 11,-3 1-13,1-4 12,-4 2-10,-2-3 10,1-1-16,-6 2 14,0-3-10,-3 12 13,-1-24 0,-2 14-1,-2 1 4,-2-1 9,-1 1-10,-1 1-1,-3-1-1,1 4-11,-1 2 12,0 1-8,-1 1 5,-1 1 0,14 0 0,-26 3-7,15-2-31,0 3-75,0-1-57,2 1-96,1 1-74,8-5-106,-12 10-75,12-10-68,-5 8-185,5-8-444,0 0-821</inkml:trace>
  <inkml:trace contextRef="#ctx0" brushRef="#br0" timeOffset="70199.8177">15621 4880 560,'-10'-5'614,"10"5"-106,-12-5-33,12 5-70,-10-8-42,10 8-57,0 0 18,-4-10-62,4 10 7,11-14-26,0 5-37,3 1-20,4-3-15,1 2-26,1 0-29,1-1-18,2 0-6,-2 1-9,0 1-11,1-1 7,-1 1-13,-1 2-3,0-1-1,-4 2 5,0 0 4,0 0 10,-1 0 21,-2 0-20,-1 4 8,0 0-29,-1-2 5,-11 3-28,17 1 42,-17-1-5,19 9 2,-11-3-16,-1 5 23,2 1-17,-1 5 5,-2 3-10,2 2-5,-1 6-13,1 3-44,0 1 69,1 9 60,4 3-6,-1 2-12,5 9 1,0-1 27,2 1-57,0 1-5,-1 0 11,0-2-4,-4-9-12,1 1-72,-2-3 0,-1 1 0,-1-3 0,-2-2 0,-3-5 0,0-1 0,-2-2 0,-2-5 0,-1 0 0,-2-1 0,-2-3 0,-2 1 0,-1-1 0,-2-3 0,0 0 0,-2-3 0,-1 0 0,-2-2 0,-1-2 0,-2-2 0,0 0 0,2-1 0,-3-4 0,2 0 0,-3-1 0,2-1 0,1-1 0,2-2 0,-2 1 0,4-2-211,-2 0-461,3-2-173,-1 1-236,0-2-620,2 0-1379</inkml:trace>
  <inkml:trace contextRef="#ctx0" brushRef="#br0" timeOffset="80422.7007">28381 7493 200,'0'0'602,"-22"2"-99,22-2-65,-15 4-33,15-4-42,-14 1-37,14-1-29,-9 2-1,9-2-16,0 0-27,0 0-6,-16 0-42,16 0-1,0 0-37,0 0 13,0 0-37,16-3-1,-5 1-43,1 0 24,1 0-21,4-1-5,1 0-31,1 1 0,1-4-10,-2 2-8,3 1-7,-4-1-3,5 1-5,-3-1-4,-4 1-2,3-1-8,-5 2-2,1-1-4,-4 0-4,0 2 0,-10 1 3,17-2-1,-17 2 2,13-2-2,-13 2-1,0 0-3,0 0 1,0 0-2,0 0-1,-17 2-5,3 0 1,-2-1 1,-2 3 20,-7 2-23,1-2 19,-3 0-27,0 2 26,-1-1-24,1-1 24,1 2-30,0-2 29,4 2-27,2-4 17,2 1-18,2 1 26,3-1-24,1-3 23,12 0-19,-18 3 26,18-3-27,0 0 20,-11 2-19,11-2 20,0 0-21,0 0 10,15-2-13,-15 2 26,19-3-22,-5 0 22,-1 0-15,3 1 33,1-1 1,0 0 22,2 0-13,0 0 25,1 1-34,-3-1 13,0 0-21,-1 2 14,-3-2-18,-1 1 14,-2 0-10,-10 2 14,18-3 0,-18 3 14,13-2 15,-13 2-25,11-2-9,-11 2-7,0 0 7,0 0-14,0 0-13,0 0 1,0 0 1,-5-8-3,5 8-8,0 0 9,-12-3-13,12 3 10,0 0-4,-13-4 5,13 4-10,0 0-3,-14-3-35,14 3-16,0 0-41,-11-1-43,11 1-59,0 0-48,-10-2-43,10 2-78,0 0-55,0 0-35,0 0-15,-15 0-101,15 0-640,0 0-823</inkml:trace>
  <inkml:trace contextRef="#ctx0" brushRef="#br0" timeOffset="102428.5057">16566 6346 476,'0'0'551,"-16"6"-77,16-6-48,-13 3-25,13-3-46,-14 3-22,14-3-20,-10 4-26,10-4-31,0 0-25,-12 3-13,12-3-15,0 0 25,0 0-36,15-3-2,1-2-32,4 1 7,6-3-49,8-1 1,14-2-36,0 1 12,7-3-28,12 0 14,3-3-20,0 2 10,2 1 10,-1 1-6,-1-1-18,-2 2-9,1 0-5,-18 4-1,0 0-7,-4 0 12,-11 3-7,-5 0 23,-4 1-1,-6 0 56,-1 1-9,-5-1 44,-1 0-54,-2 1 26,-12 1-35,14 0 14,-14 0-48,0 0 23,0 0-48,0 0 25,0 0-42,0 0 28,0 0-40,-8-7 34,8 7-44,0 0-2,-7-5-78,7 5-35,0 0-129,0 0-132,0 0-144,-13 0-195,13 0-1062,-10 5-1484</inkml:trace>
  <inkml:trace contextRef="#ctx0" brushRef="#br0" timeOffset="103844.8615">16530 10035 175,'0'0'689,"-11"-7"-164,11 7-43,-10-5-44,10 5-50,-9-5-7,9 5-24,-9-4-18,9 4-70,0 0 7,-8-7-61,8 7 5,0 0 11,8-5 6,-8 5-14,22-5-27,-5 2 18,5-2-55,5-2 24,6 1-24,9-2-24,2-2-8,3 1-18,-1-1-5,3 3 1,-2-3-15,3 4-27,0 0-42,-6 0 33,2 1-1,-7 1-17,-5 2-51,2-3 52,-8 4-7,-1-1-1,-7 0-11,0 0 2,-3 2-9,-2-3 4,-1 3-3,-14 0 1,22 0-4,-22 0 4,17-2-1,-17 2-8,14 0-7,-14 0-6,0 0-12,17-2-33,-17 2-72,0 0-24,0 0-89,0 0-86,0 0-85,10-3-173,-10 3-155,0 0-785,0 0-1156</inkml:trace>
  <inkml:trace contextRef="#ctx0" brushRef="#br0" timeOffset="141273.1979">17710 15158 749,'-6'-17'623,"0"5"-67,1-2-52,0 1-12,1 1-48,-1 4-13,3-3-37,2 11-37,-8-14-54,8 14-38,-5-13-52,5 13-16,0 0-21,0 0 9,0 0 10,-8 6 30,8-6-31,1 26-33,1-7-17,0 8 25,2 5-8,1 8-16,2 4-25,2 4-7,-2 3-11,1 2-14,0 0-15,2 6-15,-1 1-8,-3-7-14,2-2-11,1 0-6,-1 0-2,-2-3-2,0-1-2,2 1-6,-3-5-7,0 0-24,-1-8-25,0-1-53,1-1-34,-1-8-69,-2 1-67,1-7-62,-1-1-60,1-3-58,0-5-64,-3-10-75,1 16-97,-1-16-663,0 0-953</inkml:trace>
  <inkml:trace contextRef="#ctx0" brushRef="#br0" timeOffset="142428.4805">17505 15141 393,'-1'-17'571,"2"0"-94,1 0-92,0 3-31,1 1-85,1 0-42,1 1-31,0 4-21,1-2-28,3 2-5,2-1-9,1 0-15,2 3-18,2 0-10,4-1-12,3 1 7,3 2-8,7-2 0,3-1-8,10 0 9,4 2-3,6-2-9,13 0-8,5-1-4,1 2-16,4-2 30,4 0-40,6-2 19,4 1-39,4 0 35,5 2 31,24-4-43,-1 2 14,2 0-20,3 0 16,0 2-23,-2-1 20,-1 1-33,-20 0 12,18-1-15,-19 0 20,-1 2-20,1-2 17,-1 1-19,-2-1 17,-3-1-18,-4-1 18,-4 2-18,-7-2 23,-3 2-20,-5-1 31,-6 0-16,-3-1 15,-12 3-18,-5-1 28,0 0-38,-3 0 20,-2 0-3,-2-1-4,-2 2-2,-4 2-3,-5-2 3,0 2-1,-2-2-2,-4 2 2,-2 2 5,-2-2 8,-2 4 2,-2-1 0,0 0 3,-3-2-9,0 2-3,-5 1 0,1-1 10,-12 2 12,20-2 2,-20 2 7,17-1-7,-17 1 0,13-2-4,-13 2 4,12-2-9,-12 2 5,0 0 4,16-1 4,-16 1-1,0 0 2,18-1 5,-18 1 5,14-2-8,-14 2-2,16-1-3,-16 1-6,16 0-3,-16 0-2,15 0 11,-15 0-6,13 0-8,-13 0-3,0 0 1,16 0 1,-16 0 9,0 0-6,13 4 13,-13-4 12,7 6-3,-7-6 12,6 9-7,-6-9-13,5 10 2,-5-10 17,5 15 2,-5-15-8,5 19 15,-1-6 18,0 3-5,2 3 5,1 3-10,-1 0-9,2 6-4,-1 2 8,2 1-9,0 8-58,2-1-12,0 4 0,-2-1 0,1 5 0,0-4 0,1 3 0,-4 1 0,3 0 0,-1 1 0,-1 1 0,-1-1 0,0 0 0,0-1 0,-1 0 0,-2-1 0,1-1 0,-1-3 0,-1-5 0,-1-1 0,0 0 0,1-2 0,-2-6 0,0 1 0,1-1 0,-1-3 0,-1 2 0,1-7 0,-1 1 0,2-1 0,-1-2 0,0 0 0,-1-3 0,1-1 0,1-1 0,-2-12 0,1 22 0,0-12 0,-1-10 0,0 16 0,0-16 0,2 14 0,-2-14 0,1 11 0,-1-11 0,0 0 0,0 14 0,0-14 0,0 0 0,-4 13 0,4-13 0,-9 6 0,0-3 0,-4 1 0,-3-1 0,-5 1 0,-6 0 0,-6 1 0,-13-1 0,-4 2 0,-8 0 0,-18 3 0,-3-1 0,-8 1 0,-9 0 0,-25 2 0,-6 3 0,-8 0 0,-2 2 0,-9 1 0,-3 0 0,-7 2 0,-7 2 0,-1 0 0,-2 2 0,-5 1 0,-3 1 0,0-2 0,4 2 0,2 1 0,4-1 0,4 0 0,7-2 0,5 3 0,7-2 0,8-1 0,4-1 0,11 0 0,6-1 0,23-4 0,3-2 0,6 2 0,4-5 0,7 2 0,6-2 0,12-5 0,6 1 0,9-3 0,4 0 0,6 0 0,7-1 0,-2-1 0,5-1 0,2-1 0,2 1 0,0 0 0,12-2 0,-18 2 0,18-2 0,-16 0 0,16 0 0,0 0 0,-14 0 0,14 0 0,0 0 0,0 0 0,-12-5 0,12 5 0,0 0 0,0 0 0,0 0 0,0 0 0,-11-4 0,11 4 0,0 0 0,0 0 0,0 0-282,0 0-366,-10-5-163,10 5-144,0 0-781,-10-5-1422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6:45.671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93D69836-B399-420D-A25B-53CDBB0385DB}" emma:medium="tactile" emma:mode="ink">
          <msink:context xmlns:msink="http://schemas.microsoft.com/ink/2010/main" type="inkDrawing" rotatedBoundingBox="17008,19011 17432,-1 17486,0 17061,19012" shapeName="Other"/>
        </emma:interpretation>
      </emma:emma>
    </inkml:annotationXML>
    <inkml:trace contextRef="#ctx0" brushRef="#br0">17029 19012 6602,'0'-47'-6,"1"0"16,0-1-17,2 0 21,-3-1-8,1-1-4,1 2 2,-1-1 5,0 0-1,0 0 22,1-2-20,-1 1 7,0 1-17,2-1 2,-1 1-1,-1-1 1,1 1-1,-1-2 1,0 3-7,-1-2 6,3 0 1,-3 2-2,1 1 0,1-1-1,-2 0 2,1 2 2,-1 0 2,0 8-3,1-1 3,0-6-3,-1 0 3,2 0-2,-2-1 3,1-2-5,-1 1 5,1 0-3,-1 0-2,0 0-1,2 1-3,-2 2 0,0 4 14,1 2-11,-1-3 14,1-3-14,-1 5-1,0 0 3,1 1 2,-1-1 5,0 2-7,0-2 0,0 2 2,2 0-2,-2 0-1,0-1 2,2 0 3,-1-1 12,-1-6-17,2 0 12,-2-1-17,1 0 8,0 0 14,-1-2-3,1-1-13,-1 1 8,2 0-14,-1-2 11,0-1-4,-1-1 9,2 1-15,-2-3 14,1 0-17,0-2 17,-1 3-8,1-2-2,-1 1 50,2-2-55,-1 3 4,-1-1 1,1 0 1,1-1-11,-2 0 11,1 0 1,-1 1 0,1-2-4,1 0 1,-1 1 45,0-2-57,0-2 55,3-11-54,-3 2 41,1-2-44,-1-3 50,0 0-53,0-2 5,1 1 52,-2-1-67,1 1 54,0 0-53,2 0 59,-1-1-55,1-1 65,0-1-63,-1-3 49,1 3-62,0-4 65,-1 0-59,0 0 53,1-3 19,-1 0-25,0-2 0,0-3-55,1 0 51,-2 1-50,2-4 42,-1 3-3,0-2 36,0-2-31,2-1-3,-3 2 2,2-3-1,-1-2-3,-1 1-7,2-2 24,0-1-17,-1-19-3,-1 18 0,1 1-1,2-19-2,-3 19-3,2 0 19,-2-1-14,1 1 21,2-20-33,-3 18 7,1 2 0,-1-1 22,1-1-32,0 0 26,0-18-16,0 20 23,-1-3-27,3-15 4,-2 16-2,2 2 22,-1 0-31,0-1 37,1-18-34,-1 21 22,-1-2-25,0-2 10,-1 1 20,0-1-32,2 2 30,-1 1-18,0-1 28,0 0-34,0 0 2,0-2 2,-1 3-5,2-3 27,-2 3-19,2-2 26,-2 0-37,0-1 9,0 4-3,-1-1-1,3 0 6,-2 1 23,1 2-20,0-1 0,1 1 0,-2-1-3,2-4 0,-2 2-4,3 2 9,-3 0 1,3 2-17,-2-3 15,1 3-5,-1-3-40,1-1 54,0 2-53,-1-1 54,2 1 8,-1 2-15,-2-1-37,4 1 50,-3 0-48,1 0 44,0 0-44,-1 1 37,-1 1-43,2-1 67,0-1-48,-1 0 41,1 2-47,-2-3 0,2 2-2,-1-2 47,0 1-49,1-1 49,0-1-45,-1 1 4,-1 0 3,2-1 8,-2 0 2,2 1-8,-2 0 4,2 2 5,1-1 3,-2 0-15,1 0 19,-1-1-15,1-1 18,-2-1-24,2-1 11,-2 3-2,1 1 17,0 1-22,0 1-3,0-1 6,0 0 11,-1 4-13,1-3 4,-1 2 6,2 0 3,-1-1 9,1-1-13,-1 2 15,1 1-5,-1 1-10,0-2 2,0-1-4,1 4-7,-1-2 12,0-1 0,1-1 14,0 3-46,0-1 28,1-2-16,-1 2 13,1-1-7,-1-1 9,2 4-3,-1-3-8,1 1 16,-1 15-26,-4 74-3,0 0-2,17 0-11,-17 0-19,0 0-10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7:18.814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F5F11C3C-A344-4CFC-B084-75F10228A786}" emma:medium="tactile" emma:mode="ink">
          <msink:context xmlns:msink="http://schemas.microsoft.com/ink/2010/main" type="writingRegion" rotatedBoundingBox="274,363 17304,433 17241,16017 210,15947"/>
        </emma:interpretation>
      </emma:emma>
    </inkml:annotationXML>
    <inkml:traceGroup>
      <inkml:annotationXML>
        <emma:emma xmlns:emma="http://www.w3.org/2003/04/emma" version="1.0">
          <emma:interpretation id="{C8D2360F-EDA8-4C93-B658-01AE1112FEBC}" emma:medium="tactile" emma:mode="ink">
            <msink:context xmlns:msink="http://schemas.microsoft.com/ink/2010/main" type="paragraph" rotatedBoundingBox="815,337 6242,423 6217,2005 790,1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599A2F-8B15-4236-B37A-8463B55B380D}" emma:medium="tactile" emma:mode="ink">
              <msink:context xmlns:msink="http://schemas.microsoft.com/ink/2010/main" type="line" rotatedBoundingBox="815,337 6242,423 6217,2005 790,1918"/>
            </emma:interpretation>
          </emma:emma>
        </inkml:annotationXML>
        <inkml:traceGroup>
          <inkml:annotationXML>
            <emma:emma xmlns:emma="http://www.w3.org/2003/04/emma" version="1.0">
              <emma:interpretation id="{965026C6-60F5-4357-B819-6C373C5C3BFE}" emma:medium="tactile" emma:mode="ink">
                <msink:context xmlns:msink="http://schemas.microsoft.com/ink/2010/main" type="inkWord" rotatedBoundingBox="815,337 5338,409 5313,1990 790,1918"/>
              </emma:interpretation>
              <emma:one-of disjunction-type="recognition" id="oneOf0">
                <emma:interpretation id="interp0" emma:lang="en-IN" emma:confidence="0">
                  <emma:literal>Algorithm</emma:literal>
                </emma:interpretation>
                <emma:interpretation id="interp1" emma:lang="en-IN" emma:confidence="0">
                  <emma:literal>Algorithms</emma:literal>
                </emma:interpretation>
                <emma:interpretation id="interp2" emma:lang="en-IN" emma:confidence="0">
                  <emma:literal>algorithm</emma:literal>
                </emma:interpretation>
                <emma:interpretation id="interp3" emma:lang="en-IN" emma:confidence="0">
                  <emma:literal>*Algorithm</emma:literal>
                </emma:interpretation>
                <emma:interpretation id="interp4" emma:lang="en-IN" emma:confidence="0">
                  <emma:literal>*Algorithms</emma:literal>
                </emma:interpretation>
              </emma:one-of>
            </emma:emma>
          </inkml:annotationXML>
          <inkml:trace contextRef="#ctx0" brushRef="#br0">999 534 163,'0'0'709,"6"-12"-77,-6 12-49,8-12-19,-8 12-34,11-13-39,-11 13-7,6-12-25,-6 12-20,6-9-3,-6 9-28,0 0-28,5-10-25,-5 10-23,0 0-27,0 0 15,4-8-68,-4 8-2,0 0-151,0 0-99,-5 7 0,5-7 0,-12 16 0,7-3 0,-2 3 0,-4 0 0,3 6 0,-4 0 0,0 0 0,-1 3 0,1 1 0,0-2 0,-1 3 0,1-3 0,-1 0 0,3-4 0,1 1 0,0-2 0,-2-1 0,4-1 0,0-1 0,1-3 0,-2-1 0,2-1 0,2-2 0,2 1 0,2-10 0,-7 15 0,7-15-423,-2 10-50,2-10-23,0 0-48,-4 10-41,4-10-45,0 0 43,0 0-123,4-8-467,-4 8-788</inkml:trace>
          <inkml:trace contextRef="#ctx0" brushRef="#br0" timeOffset="244.8548">944 594 442,'9'-18'621,"1"-2"-41,-1 3-26,-1-1 6,2 3-59,-1 2-21,-3-1-46,3 1-23,0 3-27,-2 2-19,1 2-6,2 2-34,-1 0-23,-9 4-6,20 0-24,-8 4 10,0 2 11,2 3-64,-1 6 21,1 2-60,-1 0-129,2 4-61,-2 4 0,0-3 0,1 2 0,-2-1 0,1 3 0,-1 0 0,-2 1 0,3 2 0,-4-3 0,3 1 0,-1-2 0,-1 0 0,0-2 0,-3-2 0,1-1 0,-1-2 0,3-2-248,-6-2-232,3-1-61,-1 0-60,-2-2-58,-4-11-99,2 18-796,-2-18-1195</inkml:trace>
          <inkml:trace contextRef="#ctx0" brushRef="#br0" timeOffset="731.5477">935 881 845,'-12'-4'739,"4"-1"-68,8 5-78,-13-6-61,13 6-62,-12-6-63,12 6-75,0 0-26,-7-5 7,7 5-18,0 0-45,11-7-31,-11 7-17,19-5 24,-1 3-72,-1-2 24,2 1-88,8 0 32,-2-1-68,1-1 32,3 2-63,6-4 41,-1 1-68,2 0 13,6-3-69,-1 1-3,-4 1-71,3-3-5,-6 3-25,-2-4 23,0 3-4,-2 0-22,-2-2 12,-5 3 2,-3-3-8,2 1 10,-4-1-7,1-1 22,-4 1 23,-1-3 20,-1 1 31,-1-4 0,-1 1 23,-3 0-3,-2 1 25,-1-1 12,0-2 34,-2 0-12,-1 2 68,-2 0 7,2 1 14,-4 0-7,2 1 48,-1 1-10,0 2 14,1 10 18,-2-18 5,2 18 8,-3-17-15,3 17-4,-3-11-35,3 11-10,0 0-17,-2-11 23,2 11 7,0 0 59,0 0-38,-3 13 37,2-4-39,-1 3 38,1 1-42,1 5-106,-1 1-40,0 1 0,-1 3 0,2 3 0,-2-2 0,2 2 0,0-1 0,-2 1 0,1 1 0,1 1 0,0-1 0,1 0 0,-1 0 0,2-1 0,-2-1 0,2 1 0,1-2 0,-1 0 0,1-2-448,0-2-72,1-2-90,0-2-116,2 0-45,-3-1-849,3-1-1275</inkml:trace>
          <inkml:trace contextRef="#ctx0" brushRef="#br0" timeOffset="1800.8898">2215 855 492,'11'-14'807,"0"-1"-109,-1-1-38,-2 1-84,-2 0-37,-1-2-30,-2 4-51,-1 0-8,0-1 14,-4 1-121,1 2 9,-1 0-101,-2 1 30,-4 2-63,2 2 22,-5 1-66,0-1 35,0 5-75,-2 2 36,-4 3-47,-1 3-80,0 0-43,-1 6 0,0 1 0,-1 3 0,-2 2 0,4-1 0,0 1 0,4-2 0,1 0 0,2-1 0,-1 0 0,5-2 0,1 0 0,1-2 0,3-2 0,0 1 0,2-11 0,2 17 0,-2-17 0,11 12 0,-11-12-84,16 8-36,-16-8-46,20 3 42,-20-3-36,24-3 28,-12 0-20,3-2 11,2-1 11,-3-2 21,4-3 18,-3 1 30,2-5-11,-2 3 30,0-2-4,-2 1 28,0 1-22,-2-1 26,0 2-9,0 0 31,-5 3-1,2 1 38,-1 0-7,-7 7 42,12-13-32,-12 13 18,8-6-23,-8 6 68,0 0-28,0 0 49,12 6-57,-12-6 53,2 17-54,-2-6 58,3 7-47,-3 0 82,0 7-55,-3 0 38,3 3-62,-1 7-35,-2 2-53,1 6 0,0 0 0,0 3 0,-1 0 0,1 0 0,0 2 0,0-2 0,1 0 0,-1 1 0,0-1 0,-1-2 0,2-6 0,0 0 0,-2-2 0,1-1 0,-2-1 0,-1-1 0,-1-2 0,0-2 0,-4-2 0,2 0 0,-1-5 0,-2-4 0,1 2 0,1-3 0,-3-2 0,1-2 0,-1-2 0,-1-1 0,1-3 0,-2-2 0,1-3 0,-2-2 0,-2-4 0,-1-1 0,-1-7 0,-4-3 0,-2-4 0,0-5 0,-2-4 0,2-2 0,0-4 0,1 0 0,1-2 0,1-1 0,3 1 0,1-2 0,4 3 0,1-2 0,5 5 0,2 0 0,1 0 0,5 1 0,4-1 0,1-2 0,4-4-168,6 1-126,2 0-42,5 3-28,3-1-8,3 3-5,9-4-69,2 0 11,2 1 1,1 4 29,-5 7 55,0 0 33,0 1 58,-1 0 57,-3 5 45,-3 0 32,-3 4 28,-2 0 28,-7 3 43,0 1 62,-7 2 64,2 2 40,-3-1 38,-2 2-15,-8 5 1,10-7 17,-10 7 33,0 0 5,0 0-16,0 0-2,0 0 16,0 0-16,0 0 16,0 12-29,-4-2 31,2 1-22,0 2-3,0 1-45,1 1-2,1 2-50,0-1 12,0 1-51,2 0 37,-1-2-62,2 2 34,2-2-40,0-1 29,1 0-49,1-4 39,1 2-45,2-5 37,0 3-45,0-7 43,1 1-45,2-3 35,1 0-35,-1-2 35,4-2-41,-2-1 42,2-2-38,-2-1 68,0 0-65,0-4 73,0 0-42,-4-4 67,1 1-63,-2-3 74,-2-1-62,-3 2 57,-1-1 15,-3 0-18,0 2 3,-2-2-12,-3 1 13,-1 2-61,-1 0-36,-4 3 0,-1-2 0,0 4 0,-3 0 0,0 2 0,-2 2 0,0 1 0,-1 4 0,2 0 0,-4 4 0,1 0 0,-1 3 0,-2 3-45,3-1-218,2 2-42,-1 1-58,4 0-25,4-1-40,-1 2-59,5-4-42,0 1-11,5-10-35,-3 18-123,3-18-420,3 15-733</inkml:trace>
          <inkml:trace contextRef="#ctx0" brushRef="#br0" timeOffset="2277.5998">2643 863 190,'9'-8'693,"0"1"-79,-2 1-45,0-2-22,-7 8-42,13-13-17,-13 13-41,12-11-32,-6 4-67,-6 7-12,14-9-58,-6 5 36,2 2-72,-10 2 13,22 0-62,-10 2 10,4 0-73,-2 5 25,1 1-82,2 2 37,-1 1-72,-1 0 49,0 3-75,-1-1 59,-2-1-77,-1 0 69,-2 1-84,1 0 70,-4 0-71,1 0 64,-3-4-60,0 1 53,-2-1-64,-2-9 39,0 16-75,0-16 62,-2 13-69,2-13 21,-6 11-50,6-11 30,-6 6-17,6-6 29,0 0-12,0 0 10,-13-1 1,13 1 15,-5-12 11,5 12 33,-2-18-31,3 4 30,0-2-20,3-2 21,1-3-19,1-1 30,3 3-7,3-2 47,1 0-8,3 0 73,2 1-72,-1 6 55,1 2-45,2 2 68,-1 2-6,0 4 11,0 2 10,0 4 3,1 1 29,3 3-8,0 3-6,0 5-53,1 1-101,-3 3 0,-1-1 0,-3 0 0,0 3 0,-5-5 0,0 5 0,-4-2 0,0 1 0,-3-3 0,-1 2 0,-1-2 0,-2 0 0,-1-2 0,-1-2-109,-2 0-267,-1-1-19,-1-2-58,-1 0-57,-2-1-92,-2-3-41,0-3-44,-4 0-718,2-4-1005</inkml:trace>
          <inkml:trace contextRef="#ctx0" brushRef="#br0" timeOffset="2578.4085">3024 616 616,'0'0'712,"0"0"-48,0 0-61,13-3-36,-13 3-69,16-2-26,-16 2-36,22-2-14,-6-1-50,-2 0 17,3-1-75,0-1 8,4-1-97,-2-2 21,-1 0-71,1 1 24,-1-4-66,-4 3 34,-3-2-66,2 0 30,-3 0-52,-1-3 24,0 2-62,-4-3 38,0 1-56,-3 1 41,-1 1-57,-1-1 24,-3 2-31,1-1 0,-3 3 0,-3-1 0,-1 1 0,0 5 0,-1-1 0,-3 3 0,13 1-17,-25 2-47,9 1-88,0 5 14,-1 2-103,0 0-41,2 2-48,1 1-30,5-1-55,1 1-69,1-1-69,4 0-14,3 0-172,0 0-474,3 0-822</inkml:trace>
          <inkml:trace contextRef="#ctx0" brushRef="#br0" timeOffset="2844.2495">3645 551 536,'7'-10'773,"-7"10"-65,7-13-52,-7 13-65,1-12-57,-1 12-14,-1-13-44,1 13-22,0 0 8,-5-13-148,5 13 24,0 0-102,0 0 48,0 0-76,-9 11 46,9-11-68,-4 20 7,3-5-32,1 3-16,0 0-24,3 2-80,-2 4-41,0 3 0,2 0 0,1 1 0,-2 0 0,3 2 0,-2-3 0,-1 1 0,2-4 0,-1 1 0,-2 0 0,3-4-22,-3-1-226,2-2-101,-3 0-59,1-4-45,-1-2-56,-1 1-56,1-13-80,-4 17-13,-1-8-720,5-9-977</inkml:trace>
          <inkml:trace contextRef="#ctx0" brushRef="#br0" timeOffset="4069.4956">3434 928 583,'-9'-7'643,"2"-1"-96,-1 1-49,8 7-68,-9-14-49,9 14-41,-2-14-66,2 14-29,3-11-27,-3 11-43,12-12-37,-2 6-20,4-2-33,3 1-22,2 0-7,4-1-23,5-1-12,3-1-55,-1 0-51,9-4-59,-1 1-6,0 2 2,1-2-7,-3 0-8,-4 2-25,-3-2 16,-1 0 31,-2 2 27,-4-3 1,-2 2 52,-4 0 12,-1-2 69,-4 2 32,-3 3 38,-1-2 24,-2 1 31,-1 0 28,0 2-4,-4 8 36,2-15-36,-2 15 5,3-13-1,-3 13 2,0 0-25,-1-15-23,1 15-7,0 0 25,0 0 8,0 0 4,-3 12-11,3-12 17,3 21-35,-2-5 21,2 2-22,-1 1 34,2 4-42,-1 1 40,0 1-79,0 0 56,-2 2 16,0-1-61,1 3 42,-1-4-76,-1 1 46,0 0-73,0-5 53,0-1-66,-1 1 42,-1-3-58,2-1 56,-1-1-64,1-3 52,-1-3-55,0 2 52,1-12-46,-2 18 51,2-18-59,-3 11 44,3-11-55,0 0 52,-4 9-54,4-9 53,0 0-59,0 0 55,-3-11-48,3 11 51,2-16-56,0 7 52,1-5-47,0-1 45,1-1-4,1 2-5,0-2-4,2 2-1,1-1 2,0 2-10,0 2-2,2 1-4,0 1 3,2 4-3,-2 1 11,-10 4-1,23-2-4,-10 5-40,0 2 50,0 1-46,1 0 58,-1 3-39,-1 1 49,0 0-46,-2 0 62,1 2-47,0 0 55,1 1-43,-1 0 28,-2-2-43,-2 0 48,2 0-57,-2-1 55,-2-2-53,0-1 43,-5-7-1,9 14-38,-9-14 12,6 8-6,-6-8 0,5 8 0,-5-8 0,0 0 0,0 0 0,0 0 0,0 0 0,0 0 0,0 0 0,11-4 0,-11 4 0,6-15 0,-2 5 0,0-2 0,1-2 0,1 0-20,1-1 28,0 2-7,-1-1-49,2 0 53,1 1-7,0 3 3,0 0-2,1 1-2,-1 5-4,1-2-38,-10 6 63,19 0-13,-19 0-46,20 5 54,-10-1-59,-1 2 70,1 2-49,2 1 57,-1 1-57,-1 0 53,2 1-41,-2 1 48,2 2-47,-2-1 52,0-1-48,-1-2 38,1 4-47,-2-5 49,0 2-55,-2-2 48,0-1-36,1-1 39,-7-7-47,9 14 53,-9-14-43,6 9 25,-6-9-16,0 0 0,5 10 0,-5-10 0,0 0 0,0 0 0,0 0 0,0 0 0,-4-9 0,4 9 0,-3-12 0,3 12 0,-4-18 0,2 7 0,1-6 0,1 1 0,1-1 0,1-1 0,-1 0 0,3 2 0,0 2 0,3-4 0,0 4 0,-1 4 0,3 1 0,4 0 0,-3 3 0,3 5 0,-2-1 0,2 2 0,1 3 0,0 0 0,0 2 0,0 3 0,0-1 0,0 2 0,0-1 0,-2 2 0,1 1 0,-1 1 0,0-1 0,-3 0 0,0 1 0,-1-1 0,-3-2 0,0 2 0,-3-3 0,2 2 0,-4-10 0,1 15 0,-1-15 0,-2 13 0,2-13 0,-8 12 0,8-12 0,-7 10 0,7-10 0,-9 7 0,9-7 0,-11 4 0,11-4 0,0 0 0,0 0-57,-14-4-58,14 4 70,-2-12-62,2 12 67,2-19-62,1 4 64,2 1 8,1-4 7,3-1-5,0 0 11,3 0 2,3-3 0,2 3 3,1 0 8,-1 6-3,0 1 0,3 1 7,-1 3 13,0 5 3,0 0 11,-1 3 13,1 3 14,-1 0-37,3 5 72,-1 1-42,-4 0 64,1 4 5,-2 0-5,-1 1-90,-2-1-21,-2 2 0,-2-1 0,-2-3 0,-1 3 0,-1-1 0,-1-2 0,0-1 0,-4 2 0,-1-2-82,-2 1-320,0-1-137,-1-2-149,5-8-172,-11 16-915,3-8-1469</inkml:trace>
        </inkml:traceGroup>
        <inkml:traceGroup>
          <inkml:annotationXML>
            <emma:emma xmlns:emma="http://www.w3.org/2003/04/emma" version="1.0">
              <emma:interpretation id="{D2CA458B-D88D-4272-B16E-7E6FE5297883}" emma:medium="tactile" emma:mode="ink">
                <msink:context xmlns:msink="http://schemas.microsoft.com/ink/2010/main" type="inkWord" rotatedBoundingBox="6151,547 6240,548 6233,1022 6144,1020"/>
              </emma:interpretation>
              <emma:one-of disjunction-type="recognition" id="oneOf1">
                <emma:interpretation id="interp5" emma:lang="en-IN" emma:confidence="0">
                  <emma:literal>;</emma:literal>
                </emma:interpretation>
                <emma:interpretation id="interp6" emma:lang="en-IN" emma:confidence="0">
                  <emma:literal>:</emma:literal>
                </emma:interpretation>
                <emma:interpretation id="interp7" emma:lang="en-IN" emma:confidence="0">
                  <emma:literal>i</emma:literal>
                </emma:interpretation>
                <emma:interpretation id="interp8" emma:lang="en-IN" emma:confidence="0">
                  <emma:literal>"</emma:literal>
                </emma:interpretation>
                <emma:interpretation id="interp9" emma:lang="en-IN" emma:confidence="0">
                  <emma:literal>|</emma:literal>
                </emma:interpretation>
              </emma:one-of>
            </emma:emma>
          </inkml:annotationXML>
          <inkml:trace contextRef="#ctx0" brushRef="#br0" timeOffset="4295.3509">6151 601 953,'8'-7'868,"-2"1"-35,-6 6-54,8-11-61,-8 11-67,0 0-147,10-7-8,-10 7-114,0 0-8,6-7-107,-6 7-13,0 0-89,5-8 7,-5 8-84,0 0 30,0 0-84,0 0-2,8-7-121,-8 7-107,0 0-109,0 0-76,0 0-105,0 0-149,10 8-123,-10-8-776,0 0-1169</inkml:trace>
          <inkml:trace contextRef="#ctx0" brushRef="#br0" timeOffset="4485.2369">6184 882 193,'1'16'925,"2"-3"-151,-2-1-72,3 0-69,-1-3-45,-1 2 9,-2-11-83,7 16 10,-7-16-51,6 15-36,-6-15-51,6 12-37,-6-12-54,6 10-47,-6-10-38,5 7-38,-5-7-33,0 0-107,5 7-32,-5-7 0,0 0 0,0 0-88,0 0-166,0 0-120,0 0-95,0 0-118,0 0-164,0 0-251,-9-7-478,9 7-1105</inkml:trace>
        </inkml:traceGroup>
      </inkml:traceGroup>
    </inkml:traceGroup>
    <inkml:traceGroup>
      <inkml:annotationXML>
        <emma:emma xmlns:emma="http://www.w3.org/2003/04/emma" version="1.0">
          <emma:interpretation id="{20D1805C-7405-4602-859E-BFD28A93CAB6}" emma:medium="tactile" emma:mode="ink">
            <msink:context xmlns:msink="http://schemas.microsoft.com/ink/2010/main" type="paragraph" rotatedBoundingBox="852,1849 17294,1765 17302,3253 860,33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CB4A5D-6AD5-4BDC-814B-5CBD6094A0C6}" emma:medium="tactile" emma:mode="ink">
              <msink:context xmlns:msink="http://schemas.microsoft.com/ink/2010/main" type="line" rotatedBoundingBox="852,1849 17294,1765 17302,3253 860,3338"/>
            </emma:interpretation>
          </emma:emma>
        </inkml:annotationXML>
        <inkml:traceGroup>
          <inkml:annotationXML>
            <emma:emma xmlns:emma="http://www.w3.org/2003/04/emma" version="1.0">
              <emma:interpretation id="{95DE77B5-CD63-4102-888E-FC9C988BFDC7}" emma:medium="tactile" emma:mode="ink">
                <msink:context xmlns:msink="http://schemas.microsoft.com/ink/2010/main" type="inkWord" rotatedBoundingBox="887,1992 8238,2327 8207,3005 856,2670"/>
              </emma:interpretation>
              <emma:one-of disjunction-type="recognition" id="oneOf2">
                <emma:interpretation id="interp10" emma:lang="en-IN" emma:confidence="0">
                  <emma:literal>Kemp-matcher</emma:literal>
                </emma:interpretation>
                <emma:interpretation id="interp11" emma:lang="en-IN" emma:confidence="0">
                  <emma:literal>kemp-matcher</emma:literal>
                </emma:interpretation>
                <emma:interpretation id="interp12" emma:lang="en-IN" emma:confidence="0">
                  <emma:literal>keep-matcher</emma:literal>
                </emma:interpretation>
                <emma:interpretation id="interp13" emma:lang="en-IN" emma:confidence="0">
                  <emma:literal>Kemp-hatcher</emma:literal>
                </emma:interpretation>
                <emma:interpretation id="interp14" emma:lang="en-IN" emma:confidence="0">
                  <emma:literal>KxnP.inatcher</emma:literal>
                </emma:interpretation>
              </emma:one-of>
            </emma:emma>
          </inkml:annotationXML>
          <inkml:trace contextRef="#ctx0" brushRef="#br0" timeOffset="8381.0965">3985 2447 661,'1'-12'756,"-1"12"-85,2-17-30,-2 17-62,0-18-41,0 18-20,0-17-20,0 17 7,-2-15-22,2 15-31,-2-12-41,2 12-19,-1-10-41,1 10-5,0 0-40,-3-12-223,3 12-83,0 0 0,0 0 0,0 0 0,0 0 0,0 0 0,-9 7 0,6 3 0,1 1 0,-1 2 0,-2 1 0,1 2 0,1 0 0,-1 2 0,0-1 0,-1 4 0,1-3 0,-1 0 0,1-1 0,0 0 0,0 0 0,0 0 0,1-1 0,-1-1 0,1 0 0,0-4 0,0 2 0,-1-4 0,4-9 0,-2 17 0,2-17-595,-2 12-204,2-12-145,0 0-903,-2 15-1558</inkml:trace>
          <inkml:trace contextRef="#ctx0" brushRef="#br0" timeOffset="8641.9403">3963 2402 950,'0'0'872,"0"-22"-127,0 22-61,0-17-36,0 17-56,3-15-77,-3 15-10,4-14-59,-4 14-46,6-11-55,-6 11 12,13-9-61,-13 9-15,16-3 12,-16 3-46,23 3-232,-8 2-15,0 3 0,-1-1 0,2 5 0,1-2 0,0 5 0,-2-2 0,0 2 0,0 0 0,-2-1 0,-1 2 0,1-1 0,-4-4 0,0 3 0,0-2-34,-2-2-430,0 1-77,-1-1-73,-2 0-107,1-1-72,-2 1-797,-3-10-1243</inkml:trace>
          <inkml:trace contextRef="#ctx0" brushRef="#br0" timeOffset="8992.7245">4301 2561 796,'3'-15'739,"3"6"-55,-3-1-92,5-1-72,1-2-17,0-1-29,3 1-38,2-3-17,0 0-5,3-2-35,2 1-36,1-3-26,0 2-23,1 1-26,-1 1-18,2 1-9,-4 2-44,0 1-3,-2-1-63,0 4-131,-2 0 0,-2 1 0,0 1 0,-2 1 0,-1 2 0,-9 4 0,16-5 0,-16 5 0,15 2 0,-15-2 0,11 12 0,-4-3 0,-4 4 0,1 2 0,-1 2 0,-1 1 0,0 2 0,-2-1 0,1 1 0,-1 2 0,0 1 0,0-1 0,0-2 0,1 2 0,-1-1 0,2-3 0,-1 2 0,-1-3 0,1-1 0,-1 1 0,1-3 0,-1-2 0,0-1 0,0-11 0,0 21 0,0-21 0,-1 17 0,1-17 0,-2 14 0,2-14-346,-2 13-314,2-13-106,-2 12-137,2-12-840,-4 9-1429</inkml:trace>
          <inkml:trace contextRef="#ctx0" brushRef="#br0" timeOffset="9595.3504">5186 2675 537,'13'-3'640,"-2"1"-64,-2-2-38,0 0-69,3 0-37,-4-1-16,-1-2-26,1 4-28,2-6-39,-4 4-16,2-4-17,0 0-32,1-1-20,-2-1 18,0 1-26,-1-2-18,0 0 3,-2 0-27,0 1-7,0 0-13,-3 1-13,-1 10-20,2-21-11,-2 21-9,-4-18-7,-1 11 1,-1-2-28,-4 4 14,1 2-52,-1 1-43,10 2 0,-25 2 0,8 1 0,-1 6 0,-2 0 0,1 3 0,-1 5 0,0 0 0,1 1 0,1 2 0,1-1 0,2 0 0,1-1 0,4 0 0,1 0 0,0-1 0,2-3 0,4 1 0,0-3 0,2-1 0,1 1 0,2-1 0,1-2 0,2-1 0,1-3 0,4 1 0,0-3 0,1-1 0,2 0 0,0-2 0,2-2 0,2 0 0,2-3 0,-2 1 0,3-4 0,0-1 0,-1-1 0,-1-2 0,0 0 0,-2-3 0,-1 1 0,-1-3 0,-2 2 0,0 1-4,-3 0-8,1 3 4,-2-1 4,-2 3 4,1-1 2,-2 3 4,-5 7-10,10-12 7,-10 12 2,6-7 11,-6 7-16,0 0 0,11 4 0,-11-4 0,6 12 0,-6-12 0,5 14 0,-5-14 0,5 18 0,-2-8 0,-1 0 0,1 1 0,0-1 0,-1 0 0,1-1 0,-1 1 0,-2-10 0,6 17 0,-2-10 0,-4-7 0,4 15 0,-4-15 0,7 12 0,-7-12-281,7 9-56,-7-9-11,13 5-85,-13-5-32,14 5-65,-14-5 20,21 0 27,-21 0 0,21-2-32,-9-1-64,2-2-429,0-2-610</inkml:trace>
          <inkml:trace contextRef="#ctx0" brushRef="#br0" timeOffset="10154.0043">5597 2630 734,'0'0'750,"-11"-3"-77,11 3-51,0 0-45,-10-4-61,10 4-49,0 0-20,0 0-7,0 0-23,0 0-44,0 0-38,14-3-45,-14 3-23,22-1-26,-8-1-34,1 2-27,3-1-12,2-1-25,1-1 4,-1 1-21,5-1-55,-1-1-71,-2 2 0,2-1 0,-5 0 0,1-1 0,1 2 0,-4-1 0,-1 0 0,-3 2 0,-1-2 0,0 1 0,-12 2 0,16-3 0,-16 3 0,14-2 0,-14 2 0,0 0-227,9-7-190,-9 7-79,0 0-78,0 0-173,0 0-134,-7-5-657,7 5-1172</inkml:trace>
          <inkml:trace contextRef="#ctx0" brushRef="#br0" timeOffset="9885.174">5784 2506 49,'7'-18'833,"-1"3"-133,-1-1-62,-1 1-33,-1-1-25,0 1-62,0 4-9,-1-1-29,-2 12 6,3-21-12,-3 21-35,3-16-41,-3 16-31,1-14-38,-1 14-40,1-10-46,-1 10-7,0 0-218,0 0-18,0 0 0,0 0 0,-2 12 0,2-12 0,-2 24 0,1-10 0,0 5 0,-1-1 0,2 1 0,-1 0 0,0 0 0,1 4 0,-3-4 0,2 6 0,0-2 0,1-1 0,-1 1 0,-1-2 0,2-2 0,0 2 0,0-3 0,0 1 0,0-2 0,-1 0 0,1-5 0,0 0 0,-1 0 0,1-12 0,0 19 0,0-19 0,1 16 0,-1-16 0,-1 12 0,1-12-239,0 0-342,-3 11-53,3-11-64,0 0-34,0 0-170,0 0-499,-14-5-1002</inkml:trace>
          <inkml:trace contextRef="#ctx0" brushRef="#br0" timeOffset="10755.0311">6308 2577 76,'0'0'701,"16"-9"-102,-8 4-62,1 1-29,-1-1-52,1-2-32,1 2-29,-2-2 6,-8 7-12,13-9-21,-13 9-25,10-9-18,-10 9-38,6-8-54,-6 8-20,0 0-41,0 0-4,-4-13-16,4 13 18,-14 0-12,14 0-8,-20 5-3,6 2-13,0 0-2,-3 4-12,2 1-3,-3 2-19,3 2 17,-2 1-25,2 3-77,1-2-13,3 2 0,1-1 0,3-1 0,1 2 0,3-3 0,1 1 0,1-3 0,2 1 0,3-1 0,0 0 0,4-2 0,2-1 0,0-1 0,4-4 0,0 3 0,4-5-262,0-3-104,2 1-45,2-3-47,1 0-22,3-3-61,-2-1 17,0-1-28,2 0 18,-4-4-112,-1 1-420,5-4-684</inkml:trace>
          <inkml:trace contextRef="#ctx0" brushRef="#br0" timeOffset="11237.7314">6722 2525 106,'5'-21'682,"-2"3"-122,-2-1-25,0 3-46,-1 0-26,2 2-4,-2 2-35,0-1-15,0 13-33,0-21-13,0 21-28,0-17-27,0 17-34,0-12-41,0 12 27,0 0-10,0 0 6,0 0-38,0 0-9,-4 10-20,2 2-18,2 4-11,0 4-6,0-1-3,3 3-7,-2 2-131,2 2-13,-1-3 0,1 3 0,1-1 0,-1-1 0,0 0 0,0 2 0,2-4 0,-1 0 0,1 0 0,-1-3 0,-2-2 0,2-1 0,-1-1 0,-1-4 0,2 0 0,-1-1 0,-3-10 0,2 17 0,-2-17 0,3 12 0,-3-12 0,0 0 0,1 12 0,-1-12 0,0 0 0,0 0 0,0 0 0,0 0 0,-4-14 0,4 14 0,-1-14 0,0 3 0,2-1 0,-1-2 0,2 1 0,1-1 0,1-1 0,1-1 0,0 1 0,4 3 0,0-2 0,0 1 0,2 3 0,1-1 0,1 4 0,1 0 0,-1 2 0,0 3 0,0 1 0,3 2 0,-1 3 0,0-1 0,-1 3 0,2-1 0,-3 2 0,-1 1 0,1 1 0,-4 1 0,0 0 0,1 0 0,-2 2 0,-2-1 0,2-1 0,-3 0 0,-1 0 0,0-1 0,0 0 0,-4-9 0,3 15 0,-3-15 0,4 12 0,-4-12-66,3 13-383,-3-13-79,0 0-66,1 12-123,-1-12-72,0 0-809,0 0-1251</inkml:trace>
          <inkml:trace contextRef="#ctx0" brushRef="#br0" timeOffset="12129.1773">7243 2735 596,'0'0'766,"13"-4"-81,-13 4-36,17-6-43,-7 4-33,0-2-31,2 0-48,1-1-40,2 0-14,-2-1-56,3-1-36,-2 0-26,1-1-41,1 2-31,-3-2-37,1 1-1,-1-1-30,-1-1-17,-1 1-136,-1-2-29,0 1 0,-2-1 0,-2 2 0,-1-1 0,0 1 0,-1 0 0,-4 8 0,1-13 0,-1 13 0,-1-12 0,1 12 0,-7-6 0,7 6 0,-9-4 0,9 4 0,-12 1 0,12-1 0,-14 7 0,6 0 0,2 0 0,-2 1 0,-1 4 0,3-3 0,0 3 0,-1-2 0,1 2 0,2 0 0,2 0 0,-1-2 0,2 2 0,1 0 0,1-1 0,2 0 0,-1-1 0,2 0 0,2-1 0,1 1 0,-1-4 0,3 0 0,1 0 0,2-1 0,-2-2 0,4 0 0,0-1 0,1-2-151,0 0-240,2-2-13,-1 1-27,2-3 13,-4 1-2,1-4-11,-1 2-2,0-2 38,-4-1 2,2-1 37,-5 0 51,1-1 72,-1-2 32,-1 0 88,-1-1 56,-3 0 81,2 2 46,-1-2 50,1 2 56,-2-1 17,2 2 23,0-2 35,2 3 12,-1-2-12,1 2 1,-1-1 6,1 3-3,3 1 32,-1 0-14,1 2-18,-9 4-25,20-3 27,-20 3-35,23 2-24,-11 2-2,-1 0-5,3 1-9,-2 2-22,0 2 34,0-1-36,-2 2-158,2-2 0,-2 3 0,-2-1 0,0-1 0,-1 1 0,-1-1 0,-2-1 0,0 1 0,0-1 0,-4-8 0,3 14 0,-3-14 0,2 12 0,-2-12 0,-3 10 0,3-10 0,-6 7 0,6-7 0,-6 6 0,6-6 0,0 0 0,-11 2 0,11-2 0,0 0 0,-7-6 0,7 6 0,-3-11 0,3 11 0,4-17 0,-2 5 0,4-1 0,0-3 0,2-2 0,2-1 0,0 2 0,0 0 0,3 0 0,-1 1 0,2 1 0,-2 1 0,0 1 0,2-1 0,-2 3 0,-1 2 0,-1 0 0,1 1 0,-1-1 0,-1 3 0,-2 0 0,1 2 0,-8 4 0,15-9 0,-15 9 0,11-7 0,-11 7 0,12-4 0,-12 4 0,0 0 0,14-3 0,-14 3 0,0 0 0,13-2 0,-13 2 0,0 0 0,0 0 0,12 0 0,-12 0 0,0 0 0,0 0 0,0 0 0,0 0 0,12 0 0,-12 0 0,0 0 0,0 0 0,0 0 0,0 0 0,0 0 0,0 0 0,0 0 0,0 0 0,0 0 0,0 0 0,0 0 0,0 0 0,0 0 0,0 0-301,0 0-414,-6 7-91,6-7-86,0 0-839,-17 2-1414</inkml:trace>
          <inkml:trace contextRef="#ctx0" brushRef="#br0" timeOffset="5437.486">953 2230 911,'0'0'775,"-4"-15"-47,4 15-104,0-14-13,0 14-31,0-14-51,0 14 16,-1-10-126,1 10 24,0 0-92,-3-11 6,3 11-68,0 0 11,0 0-66,0 0 48,0 0-69,0 0-213,-9 7 0,8 2 0,-3 5 0,0 3 0,1 2 0,-1 3 0,-1 0 0,1 3 0,1 0 0,-1 0 0,0 0 0,0 0 0,0 0 0,0-3 0,0 0 0,1 2 0,1-6 0,-2 0 0,0 1 0,4-4 0,-3 1 0,1-3 0,2 0 0,-3-2 0,1 1 0,2-12 0,0 17-452,0-17-209,-2 13-121,2-13-88,0 0-845,-2 11-1395</inkml:trace>
          <inkml:trace contextRef="#ctx0" brushRef="#br0" timeOffset="5881.2191">1127 2310 448,'10'-11'884,"2"0"-112,-1 0-64,0 3-72,-1-2-21,0 3-85,-3-1-30,1 3-83,-8 5 6,11-12-105,-11 12 3,8-7-81,-8 7-1,0 0-89,9-7 16,-9 7-77,0 0 23,0 0-66,0 0 32,-18 3-53,9 1 44,-4 1-16,0 0-17,-2 3 3,-2 1-16,-1 0-2,1 3-5,-2-3-45,0 3 43,2-2-46,-1 1 48,3-1-46,-2 1 44,4-1-43,-1-2 42,1 1-46,3-2 46,-1 1-35,3-1 35,-1 0-53,1-2 53,2 3-47,6-8 54,-9 13-54,9-13 54,-4 13-50,4-13 50,0 12-43,0-12 44,7 12-49,-1-3 55,0-2-47,6 0 46,-2 1-49,4-1 47,-1 1-56,3 0 64,1 0-55,5 0 57,-1-1-52,-1-1 48,3 0-53,-3 1 47,0-2-45,-2 0 43,-1 0-37,0 1 39,-2-2-45,-1 1 44,-1-1-46,-1-1 49,-1 2-56,-11-5 19,18 4-97,-18-4-13,13 5-89,-13-5-51,14 2-103,-14-2-83,0 0-137,18-1-94,-18 1-221,0 0-415,12-4-918</inkml:trace>
          <inkml:trace contextRef="#ctx0" brushRef="#br0" timeOffset="6177.0342">1657 2348 126,'0'0'990,"2"-19"-144,-2 19-92,0-17-46,0 17-22,-1-17-23,1 17-63,-3-15-51,3 15-36,-4-16-43,4 16-29,-6-12-26,6 12-74,-2-10-252,2 10-89,-4-8 0,4 8 0,0 0 0,0 0 0,0 0 0,-6 8 0,6-8 0,-3 17 0,-1-5 0,4 2 0,-1 2 0,-3 0 0,3 1 0,-3 0 0,4 2 0,-4-2 0,4 1 0,-2-2 0,-1 1 0,-1-3 0,4 1 0,-2-1 0,0-1 0,1-3 0,-2 2 0,3-12 0,-4 19 0,4-19-13,-4 15-657,4-15-88,-2 10-77,2-10-159,-5 9-565,5-9-1202</inkml:trace>
          <inkml:trace contextRef="#ctx0" brushRef="#br0" timeOffset="6425.8785">1598 2334 369,'3'-18'827,"-1"8"-82,-2 10-56,8-14-44,-8 14-63,9-14 26,-9 14-136,14-7 40,-5 3-48,-9 4-53,19-2-39,-9 5-22,2 0-15,2 2-32,-1 2 17,1 2-133,-2-1-187,5 3 0,-3 1 0,0-1 0,0 1 0,-2 0 0,1 0 0,-2-2 0,2 2 0,-3 1 0,3 0 0,-3-1 0,0 0 0,0 1 0,-1-4 0,0 0 0,-1 0-249,1-2-263,-4 0-68,3 0-66,-8-7-71,9 10-137,-9-10-616,0 0-1092</inkml:trace>
          <inkml:trace contextRef="#ctx0" brushRef="#br0" timeOffset="6761.6718">1972 2432 171,'0'0'837,"6"-15"-157,0 7-20,0-1-96,-1-2-65,3 2-18,1-1-68,2-2-17,2 0-42,3-2 10,-1 1-11,2 0-37,-2 0-20,3 1-24,-2-1-23,4 1-28,-5 0-24,2 2-22,-2-1-16,-1 4-18,-2-1-18,-2 1-16,-1 2-20,-2 2-11,2-2-76,-9 5 0,14-2 0,-14 2 0,12 2 0,-12-2 0,10 8 0,-10-8 0,9 13 0,-9-13 0,6 18 0,-4-6 0,-1 3 0,-1 2 0,0-3 0,0 6 0,0-2 0,0 3 0,0-2 0,-1 3 0,1-1 0,-2-1 0,2 1 0,0-2 0,0-1 0,-1-1 0,1 2 0,0-4 0,0 0 0,-1-2 0,1 0 0,0-1 0,0-12 0,-1 19 0,1-19 0,0 16 0,0-16-209,1 13-513,-1-13-92,0 0-91,2 13-845,-2-13-1440</inkml:trace>
          <inkml:trace contextRef="#ctx0" brushRef="#br0" timeOffset="7064.4817">2582 2327 913,'6'-13'770,"0"4"-78,0-1-35,-1 0-49,-5 10 0,8-14-94,-8 14 20,6-12-52,-6 12-52,5-10-52,-5 10-45,0 0-37,5-11-21,-5 11-45,0 0-21,0 0-24,0 0-108,0 0-77,0 0 0,0 18 0,-1-7 0,0 0 0,-2 5 0,1 0 0,0 2 0,1 0 0,-1 6 0,-1-2 0,0-1 0,1-1 0,-1-1 0,1-1 0,0 0 0,0-1 0,-1-1 0,2-2 0,-1 0 0,0-3 0,1 2 0,0-3 0,1-10 0,-3 18 0,3-18-417,-1 15-130,1-15-50,0 12-100,0-12-52,0 0-182,0 0-419,-1 10-952</inkml:trace>
          <inkml:trace contextRef="#ctx0" brushRef="#br0" timeOffset="7393.2842">2619 2222 639,'0'0'736,"1"-21"-88,-1 21-22,2-19-66,-2 19-60,5-18-33,-2 9-61,1 1-3,4-1-57,1-2 26,4 3-85,1-1 13,4 1-78,0 0 21,3 2-75,2 2 42,-1 2-72,0 0 50,0 4-25,-1-1-9,2 3 12,2-2-25,-6 3-33,-3 1-108,1 0 0,-4 1 0,-1 1 0,-3-1 0,-2 0 0,-7-7 0,5 17 0,-9-7 0,-1-2 0,-3 3 0,-1 1 0,-3-4 0,-4 4 0,-2-2 0,-1 1 0,-1-1 0,-1 1 0,1-3 0,-1 0 0,2 1 0,0-1 0,2-2 0,0 0 0,3 0 0,-2-1 0,5 0 0,-1-2-472,2 1-178,1 0-161,9-4-239,-13 7-598,13-7-1311</inkml:trace>
          <inkml:trace contextRef="#ctx0" brushRef="#br0" timeOffset="8045.3032">3117 2653 80,'-10'3'833,"10"-3"-132,-14 4-54,14-4-48,-13 3-51,13-3-16,-9 4-61,9-4-34,0 0-38,-10 5 68,10-5-18,0 0-39,0 0-11,3 10 4,-3-10-41,10 6 3,-10-6-276,18 4-89,-7-2 0,3 0 0,2 1 0,2-2 0,0 0 0,1 0 0,-2 1 0,2-2 0,0 1 0,-4-1 0,2 1 0,-3-1 0,2 0 0,-3 0 0,2 0 0,-15 0 0,25 0 0,-25 0 0,20 0 0,-20 0 0,18-1 0,-18 1 0,14 0 0,-14 0 0,17-4-195,-17 4-476,19-5-79,-19 5-80,16-2-144,-5-3-540,0 3-1142</inkml:trace>
        </inkml:traceGroup>
        <inkml:traceGroup>
          <inkml:annotationXML>
            <emma:emma xmlns:emma="http://www.w3.org/2003/04/emma" version="1.0">
              <emma:interpretation id="{76CCC598-113C-4E27-BF40-072F5C00AEE6}" emma:medium="tactile" emma:mode="ink">
                <msink:context xmlns:msink="http://schemas.microsoft.com/ink/2010/main" type="inkWord" rotatedBoundingBox="9214,2171 12984,2034 13026,3177 9255,3314"/>
              </emma:interpretation>
              <emma:one-of disjunction-type="recognition" id="oneOf3">
                <emma:interpretation id="interp15" emma:lang="en-IN" emma:confidence="0">
                  <emma:literal>(partly,</emma:literal>
                </emma:interpretation>
                <emma:interpretation id="interp16" emma:lang="en-IN" emma:confidence="0">
                  <emma:literal>(pat is,</emma:literal>
                </emma:interpretation>
                <emma:interpretation id="interp17" emma:lang="en-IN" emma:confidence="0">
                  <emma:literal>(pat CI,</emma:literal>
                </emma:interpretation>
                <emma:interpretation id="interp18" emma:lang="en-IN" emma:confidence="0">
                  <emma:literal>(pates,</emma:literal>
                </emma:interpretation>
                <emma:interpretation id="interp19" emma:lang="en-IN" emma:confidence="0">
                  <emma:literal>(patty,</emma:literal>
                </emma:interpretation>
              </emma:one-of>
            </emma:emma>
          </inkml:annotationXML>
          <inkml:trace contextRef="#ctx0" brushRef="#br0" timeOffset="14361.4271">9569 2225 608,'0'0'561,"4"-13"-52,-4 13 18,3-13-20,-3 13-25,3-12-43,-3 12-19,0 0-20,2-13-49,-2 13-38,0 0-47,-7-12-18,7 12 11,-10-3 6,10 3-36,-19 1 15,9 1-37,-4 3 3,-2 5-12,0 0 5,-5 4-27,0 5-6,1 3 1,-1 4-17,-2 4-80,1 3-74,3-1 0,1 4 0,1-3 0,-1 2 0,4-1 0,3-5 0,1 0 0,2 0 0,0 0 0,4-5 0,3 0 0,1-2 0,1 0 0,5-1 0,1-2 0,3-1 0,1-1 0,4-1 0,0-3 0,3-1 0,2-2 0,0-1 0,1-3 0,4-2 0,-6-2-80,4 1-328,0-6-24,4 3-62,-2-2-56,1-2-50,-2 1 2,3-2-53,-4 0-741,1-2-993</inkml:trace>
          <inkml:trace contextRef="#ctx0" brushRef="#br0" timeOffset="14641.2604">9947 2610 300,'3'-10'820,"-3"10"-129,4-15-53,-4 15-56,0-14-21,0 14-34,0-12-27,0 12-25,-4-8-25,4 8-13,0 0-47,-7-9-45,7 9-2,0 0-9,-10 7 2,10-7-31,-6 14-148,2-4-157,0 5 0,0-1 0,-1 3 0,3 5 0,-2 2 0,0 0 0,2 5 0,-1 2 0,0 0 0,2 2 0,-1 1 0,0 0 0,0-1 0,0 2 0,1-1 0,-1-2 0,1 2 0,-1-6 0,1-1 0,0-1 0,1 0 0,-2-4 0,1-1 0,0-3 0,1-1 0,-1-5 0,1 2-16,0-14-588,1 20-49,-1-20-119,1 12-119,-1-12-771,0 0-1330</inkml:trace>
          <inkml:trace contextRef="#ctx0" brushRef="#br0" timeOffset="14965.0567">9857 2694 435,'-4'-19'777,"0"4"-90,2-1-46,0-1-47,2 0-51,2 0-32,0 0-61,4 1-47,3 0-2,2-1-36,4 2-23,0-1-9,8 1-42,1 3-13,-1 4-3,2 2-27,2 0-36,-2 4-21,2 2-24,0 1-120,-3 2-47,-2 1 0,0 2 0,-6 0 0,0 1 0,-3 1 0,-3 3 0,-3-3 0,-3 3 0,-1-2 0,-3-9 0,-4 21 0,-1-12 0,-3 1 0,-1 2 0,-4-2 0,0 0 0,-2-1 0,-2 3 0,-2-5 0,4 1 0,-2-1 0,1 0 0,0-4 0,0 2-92,3-1-244,0-1-59,13-3-55,-20 4-34,20-4-95,-15 1-63,15-1-140,0 0-627,0 0-1012</inkml:trace>
          <inkml:trace contextRef="#ctx0" brushRef="#br0" timeOffset="15779.5523">10557 2554 402,'18'-10'800,"-3"4"-128,-1-2-7,-1-1-48,-1 0-74,-3-2-35,-1 3-54,-1-1-33,-3 1-12,-1-1-52,-3 9-43,2-16-58,-2 16-17,-5-13-30,5 13-25,-11-12 1,11 12-23,-19-5-20,19 5-7,-21 2-4,9 3 3,-2 2-13,-3 5-10,2 1-91,1 1-20,1 1 0,0 2 0,3-1 0,-1 1 0,4-1 0,1-2 0,2-1 0,1 2 0,2-3 0,1-12 0,1 20 0,3-12 0,3 1 0,-1-4 0,4 0 0,1-1 0,-1-1 0,4-1 0,-1-4 0,2 2 0,0-3-81,2-1-26,0 1 0,-1-4 6,0 0-12,0-1 26,1-2-5,-3-1 8,-1-2 7,-1-2 21,0 0 1,-2-1 25,-2 2-3,-2-2 16,-2 1-15,1 4 18,-1 0 19,0 0 1,-4 11-5,5-17 10,-5 17-4,4-11-3,-4 11 18,0 0 3,0 0 1,0 0 20,-4 10-26,4-10 14,-3 16-23,3-16 12,-1 22-12,0-12 8,1 2-8,-3-1 5,6 1-7,-2 0 7,1-1-23,2 1 0,1 0-46,2 0-24,1-2-29,2-1-60,0-1-19,0-1-40,4-2-17,0 0-36,3-2 1,-3-2-40,6-1-16,-2-2 6,2-3-7,1 1 31,2-3 4,-2-1 48,0-2 18,4-4 51,-4-1 13,0-1 43,-1-4 16,-2 1 33,0-2 22,-4-2 48,-1-1 27,-2-1 44,1-1 32,-3 2 21,-3 1 36,2-2 6,-4 3 20,1-1 40,-1 2 19,-2 3 1,1 0-7,-1 1 11,0 1 20,-1 4 11,0 2-5,1-1-12,-2 11-35,1-17-8,-1 17-15,0-11-25,0 11 24,0 0-12,0 0 7,0 0-14,-10 5-24,10-5 19,-7 18 0,3-3-4,-1 0-2,-1 6-87,1 0-81,1 2 0,-1 2 0,1 0 0,-1 1 0,1 0 0,1 0 0,-2-1 0,1 1 0,2-4 0,0 2 0,0-4 0,1 0 0,1-2 0,0-1 0,1-2 0,1-1 0,0-2 0,0 0 0,1-4 0,3 3 0,-1-5 0,2 1 0,-7-7 0,15 8 0,-15-8 0,18 4 0,-18-4-198,22-2-113,-12 0-38,3-2-19,1-2-30,-4-1-51,4 1-36,-2-6-33,4 0-34,-6-2-126,2-3-547,-2 1-834</inkml:trace>
          <inkml:trace contextRef="#ctx0" brushRef="#br0" timeOffset="15978.4293">11091 2339 329,'-18'5'810,"0"-3"-150,6 1-63,-1 1-83,1-2-32,12-2-71,-18 5-16,18-5-66,-10 3-42,10-3-48,0 0-25,0 0-45,0 0-26,0 0-39,12 4-10,-12-4-31,20-2-40,-6 0-92,-1 1-70,6-5-104,-2 3-111,0-1-110,5-1-98,-3 0-713,3 0-881</inkml:trace>
          <inkml:trace contextRef="#ctx0" brushRef="#br0" timeOffset="16512.1001">12018 2225 572,'9'-4'793,"-9"4"-91,12-6-47,-12 6-64,8-6-43,-8 6-46,5-8-41,-5 8-35,0 0-6,6-10-48,-6 10-31,0 0-58,4-10-40,-4 10-35,0 0-32,3-11-37,-3 11-21,0 0-21,-4-11-6,4 11-18,-4-9-15,4 9-12,0 0-8,-9-10-8,9 10-11,-9-5-1,9 5-25,-10-4 20,10 4-5,-13-3-4,13 3 1,-14-1 3,14 1-4,-15-1-3,15 1-5,-14 0 7,14 0-3,0 0-2,-16 0 4,16 0-7,-10 2-3,10-2 8,-10 5 0,10-5 0,-9 7-2,9-7 4,-8 12 0,8-12-2,-8 15 3,4-5-1,0 0 1,1 1 5,1 1-9,0 3 5,0-1-4,0 3 4,1-2-8,0 2 11,0 0-8,-1 1 5,2 3-7,-5 1 10,2 1-7,-1 1 7,0 1-4,0-3 1,1 0-3,0 1 7,0-1-6,-3-2 2,2-2 5,2-1 9,0 0 11,-2-2-10,0 0-9,3-3-10,-1-2 0,0 2 0,2-12 0,-2 17 0,2-17 0,-2 14 0,2-14 0,2 11 0,-2-11 0,4 10 0,-4-10 0,7 6 0,-7-6 0,10 5 0,-10-5 0,14 4 0,-14-4 0,16-2 0,-16 2 0,20-2-88,-8-1-246,3-1-85,-1-1-59,3 0-73,0-2-54,2-1-62,-2-1-63,2-1-643,-1-2-972</inkml:trace>
          <inkml:trace contextRef="#ctx0" brushRef="#br0" timeOffset="17008.7991">12322 2249 556,'0'0'704,"-3"-10"-85,3 10-58,0 0-51,-1-13-52,1 13-52,0 0-39,1-11-25,-1 11-30,9-9-30,-9 9-29,15-8-16,-3 5-13,-1-3-2,3 3-19,1-1-23,0 0-22,0 0-12,1 0 7,-1 1-34,1 0 9,-3-1-15,1 0 4,-3 1-9,0 0-4,-1 1 0,-10 2-5,17-4 3,-17 4-3,14-4 5,-14 4-16,11-2-75,-11 2-13,0 0 0,14-3 0,-14 3 0,0 0 0,11 3 0,-11-3 0,0 0 0,7 12 0,-7-12 0,4 14 0,-4-2 0,0-1 0,0 3 0,0 2 0,0 1 0,-2 3 0,-1-1 0,1 3 0,0 2 0,-2 1 0,-1-2 0,1 2 0,-1 0 0,0-2 0,1 1 0,0 0 0,-1 0 0,1-2 0,-3 0 0,2-1 0,-3 0 0,3-5 0,1 1 0,-1-2 0,-2-2 0,1 0 0,1-1 0,1-2 0,-1-2 0,1 0 0,4-8 0,-10 13 0,10-13 0,-6 12 0,6-12 0,-11 5 0,11-5 0,-10 4 0,10-4 0,0 0 0,-15-4 0,15 4 0,-14-7 0,14 7 0,-11-10 0,11 10 0,-11-13 0,11 13-485,-6-10-98,6 10-91,-5-11-82,5 11-99,0 0-679,0 0-1169</inkml:trace>
          <inkml:trace contextRef="#ctx0" brushRef="#br0" timeOffset="17423.5434">12764 2723 290,'12'2'822,"-12"-2"-149,0 0-34,13 1-66,-13-1-33,0 0-34,14 1-47,-14-1-46,0 0-20,13 1-20,-13-1-40,0 0-13,14 3-58,-14-3-24,0 0-29,0 0-14,0 0-20,13 2-39,-13-2 10,0 0-23,0 0-5,0 0-37,0 0-2,0 0-24,0 0-15,0 0-40,0 0 0,0 0 0,-9-7 0,9 7 0,-8-5 0,8 5 0,-10-6 0,10 6 0,-9-6 0,9 6 0,-8-10 0,8 10 0,-6-10 0,6 10 0,-4-12 0,4 12 0,0 0 0,2-14 0,-2 14 0,7-10 0,-7 10 0,13-7 0,-13 7 0,21-1 0,-10 2 0,3 2 0,-1 2 0,2 3 0,-1 0 0,1 2 0,0 2 0,0 2 0,-1 1 0,-4 2 0,2 0 0,-1-1 0,-4 2 0,1 2 0,-4 1 0,0-5 0,-4 3 0,-4 1 0,-2 1 0,-4 3 0,-4 0 0,-4 0 0,-5 2 0,-2-2-635,-4 3-225,1-5-277,-5-3-619,0 1-1446</inkml:trace>
        </inkml:traceGroup>
        <inkml:traceGroup>
          <inkml:annotationXML>
            <emma:emma xmlns:emma="http://www.w3.org/2003/04/emma" version="1.0">
              <emma:interpretation id="{D706116C-3944-40CE-B4DD-6E685237CCE9}" emma:medium="tactile" emma:mode="ink">
                <msink:context xmlns:msink="http://schemas.microsoft.com/ink/2010/main" type="inkWord" rotatedBoundingBox="13628,1784 17294,1765 17299,2766 13633,2785"/>
              </emma:interpretation>
              <emma:one-of disjunction-type="recognition" id="oneOf4">
                <emma:interpretation id="interp20" emma:lang="en-IN" emma:confidence="0">
                  <emma:literal>texts)</emma:literal>
                </emma:interpretation>
                <emma:interpretation id="interp21" emma:lang="en-IN" emma:confidence="0">
                  <emma:literal>text [77</emma:literal>
                </emma:interpretation>
                <emma:interpretation id="interp22" emma:lang="en-IN" emma:confidence="0">
                  <emma:literal>text [71)</emma:literal>
                </emma:interpretation>
                <emma:interpretation id="interp23" emma:lang="en-IN" emma:confidence="0">
                  <emma:literal>text)</emma:literal>
                </emma:interpretation>
                <emma:interpretation id="interp24" emma:lang="en-IN" emma:confidence="0">
                  <emma:literal>text [73)</emma:literal>
                </emma:interpretation>
              </emma:one-of>
            </emma:emma>
          </inkml:annotationXML>
          <inkml:trace contextRef="#ctx0" brushRef="#br0" timeOffset="18033.1671">13839 2285 673,'-3'-9'510,"1"-2"-70,2 11 1,-4-16-28,4 16-19,-5-16-9,5 16-17,-3-16-11,3 16 1,-4-13-25,4 13-12,-4-11 2,4 11 10,-5-11-21,5 11-36,0 0-43,-8-9-36,8 9 38,0 0 3,-8 8-8,8-8-6,-9 15-9,5-1-8,-2 3-32,1 5-175,-2 0 0,2 2 0,1 4 0,0-3 0,-1 2 0,1-2 0,2 1 0,-1-3 0,3-3 0,0 0 0,0-1 0,5 0 0,-3-2 0,0-2 0,3-1 0,1 1 0,1-4 0,2 0 0,2-2 0,0-1 0,1-3 0,1-1 0,1-2 0,-1-1-312,3-1-81,-3-2-56,4-1-21,-2-2-46,1-3-40,-1 1-42,1-5-35,-3-1-721,-2-3-955</inkml:trace>
          <inkml:trace contextRef="#ctx0" brushRef="#br0" timeOffset="18246.0371">13692 2399 719,'-13'1'814,"13"-1"-87,-20 2-67,20-2-62,-16 3-60,16-3-75,0 0-54,0 0-60,-11-1-50,11 1-40,0 0-34,16-5-38,-7 2-46,4-1-23,3 0-30,3 0-12,6-3-26,-2 3-71,4-2-79,0 2-86,5-3-72,-1 2-103,2 0-98,-6 3-55,1-3-119,-1 2-695,-2 1-931</inkml:trace>
          <inkml:trace contextRef="#ctx0" brushRef="#br0" timeOffset="18625.8014">14182 2400 651,'2'10'705,"-2"-10"-81,0 0-45,14 4-83,-14-4-44,15-1-39,-5-2-45,3 2-48,0-4-7,4 1-36,-2-2-35,3 1-35,-2-1-26,2-1-26,-4 1-29,1-2-21,-1 1-12,-1 0-1,-2 0-12,0 0-15,-4 1-11,-2-2-10,1 0-14,-6 8-3,2-13-5,-2 13-11,-2-11-3,2 11 0,-6-11-4,6 11-1,-11-4-3,11 4 2,-15-2-9,15 2 5,-16 2 4,16-2 35,-17 8 6,10-1 52,-1 0-19,3 5 40,-2 1-7,1 1 3,3 1 9,-1 1-11,4 1 11,-2 1-25,2 0 10,2-1-21,-2 3-2,4-5-23,-1 2-2,1 0-45,0-1-13,4-2 0,-2-1 0,3 0 0,0 0 0,1-3 0,-2 1 0,5-3 0,-3 1-110,3-3-103,1 0-67,-3 0-67,1-3-64,2-1-56,-1 1-84,-1-1-60,1-2-60,0 2-768,-2-4-1051</inkml:trace>
          <inkml:trace contextRef="#ctx0" brushRef="#br0" timeOffset="18887.6351">14670 2377 409,'0'0'878,"-9"-12"-101,9 12-51,-5-9-62,5 9-51,0 0-77,-6-10-60,6 10-2,0 0-8,0 0-40,0 0-23,15-1-33,-6 4-7,3 0-19,1 5-78,3-1-266,0 3 0,3 1 0,2-1 0,-3 2 0,2 0 0,3 2 0,-5-1 0,0-1 0,0 1 0,-1-2 0,-2 3 0,0-3 0,0 1 0,-3-3 0,-1 0 0,0 1 0,-1-3 0,-2 1 0,-2-1-486,2-2-59,-8-5-20,11 9-73,-11-9-93,8 8-164,-8-8-482,0 0-976</inkml:trace>
          <inkml:trace contextRef="#ctx0" brushRef="#br0" timeOffset="19142.4868">15047 2392 159,'-1'-19'909,"1"19"-144,1-14-45,-1 14-41,0-13-45,0 13-55,0 0-72,-1-12-4,1 12-80,0 0-36,0 0-48,-8-6-16,8 6-27,-10 4-33,3 2-22,-5 2-44,1 1-9,0 2-109,-5 0-79,1 4 0,0-1 0,-1-1 0,-1 1 0,2 1 0,0-1 0,1 0 0,-1-2 0,2 1 0,-1-1 0,4 0 0,-1-3-314,1 1-97,3-2-60,-1-1-67,3 1-86,5-8-92,-12 11-108,12-11-540,-6 10-964</inkml:trace>
          <inkml:trace contextRef="#ctx0" brushRef="#br0" timeOffset="19519.2444">15316 2213 233,'6'-10'978,"1"2"-166,-1-1-54,-6 9-53,7-15-31,-7 15-79,6-11-38,-6 11-62,6-10-45,-6 10-55,3-8-65,-3 8-41,0 0-48,0 0-21,0 0-5,0 0 21,0 0-228,-5 7-8,0 3 0,-1 2 0,0 1 0,0 4 0,-1 2 0,-1 0 0,2 2 0,-1 1 0,2 1 0,0 0 0,0 0 0,-1 3 0,0-2 0,2 1 0,2-3 0,-1-3 0,3-2 0,0 2 0,0-2 0,3-2 0,-1-1 0,4-2 0,0 0 0,3-3 0,0-1 0,1 0 0,2-1 0,1-3 0,0-2 0,0 1 0,2-3 0,0 0 0,1 0-344,0-4-50,0 1-45,1-2-42,-2-2-62,-1 1-72,0-2-31,-2 0-166,-2-2-423,0-1-846</inkml:trace>
          <inkml:trace contextRef="#ctx0" brushRef="#br0" timeOffset="19712.1275">15236 2371 924,'-14'-1'774,"14"1"-105,-18 0-112,18 0-33,-14-2-79,14 2-44,0 0-67,0 0-44,0 0-33,0 0-58,0 0-29,0 0-42,17-5-17,-6 5-33,3-1-35,3-3-101,2 1-87,4-1-61,-1 1-122,0 0-94,4-3-130,-1 3-111,-3-2-441,2 0-721</inkml:trace>
          <inkml:trace contextRef="#ctx0" brushRef="#br0" timeOffset="20177.8392">15885 2164 495,'13'-7'691,"-3"2"-76,1 1-6,-1-1-57,-1 0-29,0 0-21,-9 5-32,16-7-31,-16 7-11,12-8-26,-12 8-34,10-5-52,-10 5-44,9-4-30,-9 4-32,0 0-26,8-5-26,-8 5-30,0 0-28,0 0-18,0 0-26,0 0-1,-15-3-13,15 3-10,-19 3-7,8-2 2,-3 0-10,-2 2-4,0-1-8,-1 1 5,1 1-3,0-1-4,0-1 7,3 1-4,0-1-5,3 1-4,-2-1-2,12-2 3,-16 5-4,16-5 8,-14 5-4,14-5 6,-8 5-5,8-5 1,0 0 0,-4 8 5,4-8-2,0 0 6,7 11 2,-7-11 12,8 14-12,-8-14 12,9 15-3,-5-6-16,0 2-4,0 3 0,0 0 0,-3 6 0,-2-1 0,0 5 0,-2 0 0,-2 1 0,1 1 0,-2-2 0,-2 0 0,2-2 0,-1 2 0,1-4 0,1 2 0,-3-2 0,2 1 0,0-7 0,3 2 0,-1 0 0,0-4 0,1 0 0,2-2 0,1-10 0,-2 17 0,2-17 0,5 15 0,-5-15 0,10 9 0,-10-9 0,18 7 0,-8-5 0,-10-2 0,27 0 0,-12-2-326,3-2-111,4-2-44,-2-3-48,3 1-81,3-6-51,-1-1-42,6-5-710,0-3-1017</inkml:trace>
          <inkml:trace contextRef="#ctx0" brushRef="#br0" timeOffset="20664.5384">16226 2117 308,'0'0'766,"-12"-8"-121,12 8-35,-7-5-90,7 5-43,0 0-62,-6-8-28,6 8-19,0 0-49,0 0-31,7-4-13,-7 4-19,13-4-29,-13 4-21,21-3-4,-10 1-35,6-1-23,1 0-14,-2 1-16,2-1-8,0-1-3,1 1-17,-2 0-7,1-3 2,0 3-2,-3-1 0,-2 1 0,-2 1 10,0-1 12,-1-1 1,-10 4 2,16-3-10,-16 3-14,14-3-18,-14 3-19,11-3-43,-11 3 0,0 0 0,11 3 0,-11-3 0,4 7 0,-4-7 0,4 15 0,-4-15 0,-2 23 0,0-7 0,-2 1 0,0 6 0,-1 1 0,-3 4 0,2 1 0,-3 0 0,2 2 0,-1 1 0,1-3 0,-1 2 0,0-2 0,1 3 0,1-3 0,1-3 0,1-2 0,2 1 0,-1-3 0,2-3 0,-2 0 0,3 0 0,-1-2 0,0-4 0,1 1 0,0-1 0,0-2 0,0-11 0,-2 20 0,2-20 0,0 16 0,0-16 0,0 13 0,0-13 0,0 0 0,-1 13 0,1-13 0,0 0 0,0 0 0,0 0 0,-8 6 0,8-6 0,0 0 0,-16-6 0,16 6-192,-13-7-253,3 1-52,1 1-22,0-2-53,-1 2-38,1-4-38,-2 1-845,1 0-1121</inkml:trace>
          <inkml:trace contextRef="#ctx0" brushRef="#br0" timeOffset="21007.3281">16593 1838 573,'5'-12'813,"2"4"-100,0-1-55,6 0-64,0 1-1,3 1-80,5-1 31,5 4-85,3 1 48,8 1-48,4 5-30,6 2-9,0 4-30,1 5 14,0 2-282,-4 4-122,-2 2 0,-4 4 0,-3 1 0,-5 2 0,-2 5 0,-5-1 0,-2 4 0,-6 0 0,-4 2 0,-3 3 0,-4-7 0,-4 4 0,-5 3 0,-4 0 0,-2-1 0,-7-2 0,-3-3 0,-4-1 0,-3 0 0,-8 2 0,3-8 0,-8 5 0,-4-5 0,7-4 0,-10 3 0,7-9-532,-8 8-580,6-8-949,-1-2-1824</inkml:trace>
        </inkml:traceGroup>
      </inkml:traceGroup>
    </inkml:traceGroup>
    <inkml:traceGroup>
      <inkml:annotationXML>
        <emma:emma xmlns:emma="http://www.w3.org/2003/04/emma" version="1.0">
          <emma:interpretation id="{B60CDCB0-641C-424E-9C46-F7B7D07B8DDE}" emma:medium="tactile" emma:mode="ink">
            <msink:context xmlns:msink="http://schemas.microsoft.com/ink/2010/main" type="paragraph" rotatedBoundingBox="319,3280 12192,4467 12005,6337 132,51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091908-DFFE-4F55-8D27-0982CABEAC66}" emma:medium="tactile" emma:mode="ink">
              <msink:context xmlns:msink="http://schemas.microsoft.com/ink/2010/main" type="line" rotatedBoundingBox="319,3280 12192,4467 12005,6337 132,5150"/>
            </emma:interpretation>
          </emma:emma>
        </inkml:annotationXML>
        <inkml:traceGroup>
          <inkml:annotationXML>
            <emma:emma xmlns:emma="http://www.w3.org/2003/04/emma" version="1.0">
              <emma:interpretation id="{5AA55DCA-81E6-4F98-8077-5FB8A507CCC6}" emma:medium="tactile" emma:mode="ink">
                <msink:context xmlns:msink="http://schemas.microsoft.com/ink/2010/main" type="inkWord" rotatedBoundingBox="527,3232 2296,4903 1699,5535 -69,3864"/>
              </emma:interpretation>
              <emma:one-of disjunction-type="recognition" id="oneOf5">
                <emma:interpretation id="interp25" emma:lang="en-IN" emma:confidence="0">
                  <emma:literal>{1.</emma:literal>
                </emma:interpretation>
                <emma:interpretation id="interp26" emma:lang="en-IN" emma:confidence="0">
                  <emma:literal>a.</emma:literal>
                </emma:interpretation>
                <emma:interpretation id="interp27" emma:lang="en-IN" emma:confidence="0">
                  <emma:literal>{31.</emma:literal>
                </emma:interpretation>
                <emma:interpretation id="interp28" emma:lang="en-IN" emma:confidence="0">
                  <emma:literal>a,</emma:literal>
                </emma:interpretation>
                <emma:interpretation id="interp29" emma:lang="en-IN" emma:confidence="0">
                  <emma:literal>{"I.</emma:literal>
                </emma:interpretation>
              </emma:one-of>
            </emma:emma>
          </inkml:annotationXML>
          <inkml:trace contextRef="#ctx0" brushRef="#br1" timeOffset="28080.3076">2288 4896 669,'0'0'977,"0"0"-93,-2 10-68,2-10-28,0 0-70,0 0-97,0 0-58,0 0-38,0 0-43,0 0-15,0 0-42,0 0-169,-2 11-256,2-11 0,0 0 0,0 0 0,0 0 0,0 0 0,0 0 0,0 0 0,0 0 0,0 0 0,0 0 0,0 0 0,0 0 0,0 0 0,0 0 0,0 0 0,0 0 0,0 0 0,0 0 0,0 0-81,0 0-742,0 0-180,0 0-976,0 0-1725</inkml:trace>
          <inkml:trace contextRef="#ctx0" brushRef="#br0" timeOffset="22844.1477">515 3439 586,'5'-9'603,"1"1"-49,0 2-37,-2-4-58,0 2 0,1-1-33,-5 9-69,4-17-17,-4 17-33,4-17-40,-4 17-7,0-16-7,0 16 19,0-14-35,0 14-19,-4-11-49,4 11 32,-9-8-64,9 8 39,-16-5-74,16 5 43,-20 1-60,9 2 53,2 1-68,-7 1 32,3 4-52,0-1 32,0 2-55,0 1 45,-1 3-61,2 0 41,0 2-45,3 1 44,4-2-41,-1 0 43,2 2-55,2 0 52,2-1-50,2 1 36,2-1 7,3-3-3,1 2-5,4 1 0,-1-2-3,5 1 1,-3-1-6,4-1-20,-2 0-7,1-2 0,-1 2 0,-1-2 0,-5-1 0,2-1 0,1 2 0,-6-2 0,3 1 0,-5-1 0,1-2 0,-3 4 0,-2-11 0,0 18 0,-2-6 0,-3-3 0,-2 2 0,-3 1 0,0-1 0,-1-2 0,0 2 0,-5 1 0,5-1 0,-5-2 0,1 0 0,-1-1 0,5-1 0,-5-1 0,3-1 0,-2 1-24,2-4-23,-1 3 6,3-4-4,11-1-1,-20 1 6,20-1 2,-20-4 3,12-1 0,0-2-8,0 2 1,8 5 11,-9-15 1,9 15 14,-4-14-17,4 14 17,2-15 0,-2 15 30,6-11-36,-6 11 9,7-9 2,-7 9 1,11-6 1,-11 6 2,14 3 1,-14-3 1,15 9 4,-10 0-1,2 2 0,-1 0 1,-1 4 4,-1-1 4,0 4-4,-2 0 4,2 3-5,-2 0 2,0 3-5,0-2 11,0 2-1,0-2-3,0 2 15,-1-4 10,-1 1 13,2-3-11,0 3 20,0-4 7,0 2-3,0-3-1,1 0-2,2-3 3,-5-1 14,6 1-5,-3-3-66,3-2 0,-1-1 0,4-1 0,-2-1 0,-7-5 0,19 3 0,-19-3 0,23 0 0,-11-3 0,-1 1 0,2-2-47,1-3-266,-3-1-125,1 2-77,0-5-143,-1 4-139,-1-4-917,-3 1-1394</inkml:trace>
          <inkml:trace contextRef="#ctx0" brushRef="#br1" timeOffset="27503.4379">1658 4593 632,'0'0'664,"0"0"-86,-1-13-32,1 13-72,0 0-29,-2-13-21,2 13-44,0 0-1,-3-12-23,3 12 31,0 0-49,0 0-18,0-14-1,0 14-30,0 0-40,0 0-29,0 0-30,0 0-31,0 0-24,0 0 28,0 0 24,0 0 10,0 0-37,-3 17-160,2-4 0,-3 2 0,1 2 0,1 2 0,-1 2 0,1 3 0,-2-2 0,4 1 0,-4 1 0,3 1 0,-3-3 0,3 1 0,-3-2 0,4 0 0,-2-2 0,0-2 0,2 3 0,0-3 0,0 0 0,-1-1 0,1-3 0,0-1 0,0 0 0,0-12 0,0 21 0,0-21 0,0 17 0,0-17 0,-1 15 0,1-15 0,1 11 0,-1-11 0,0 0 0,0 13 0,0-13 0,0 0 0,0 0 0,0 12-360,0-12-213,0 0-106,0 0-104,0 0-186,8 5-562,-8-5-1164</inkml:trace>
        </inkml:traceGroup>
        <inkml:traceGroup>
          <inkml:annotationXML>
            <emma:emma xmlns:emma="http://www.w3.org/2003/04/emma" version="1.0">
              <emma:interpretation id="{D405A641-76B9-4CD6-BBEC-4B1E600196F0}" emma:medium="tactile" emma:mode="ink">
                <msink:context xmlns:msink="http://schemas.microsoft.com/ink/2010/main" type="inkWord" rotatedBoundingBox="4933,4843 5212,4871 5192,5063 4914,5035"/>
              </emma:interpretation>
              <emma:one-of disjunction-type="recognition" id="oneOf6">
                <emma:interpretation id="interp30" emma:lang="en-IN" emma:confidence="0">
                  <emma:literal>m.</emma:literal>
                </emma:interpretation>
                <emma:interpretation id="interp31" emma:lang="en-IN" emma:confidence="0">
                  <emma:literal>m =</emma:literal>
                </emma:interpretation>
                <emma:interpretation id="interp32" emma:lang="en-IN" emma:confidence="0">
                  <emma:literal>me</emma:literal>
                </emma:interpretation>
                <emma:interpretation id="interp33" emma:lang="en-IN" emma:confidence="0">
                  <emma:literal>m:</emma:literal>
                </emma:interpretation>
                <emma:interpretation id="interp34" emma:lang="en-IN" emma:confidence="0">
                  <emma:literal>m,</emma:literal>
                </emma:interpretation>
              </emma:one-of>
            </emma:emma>
          </inkml:annotationXML>
          <inkml:trace contextRef="#ctx0" brushRef="#br1" timeOffset="29659.7407">4938 4884 857,'0'0'874,"0"0"-106,0 0-48,0 0-37,0 0-55,-9 4-60,9-4-36,0 0-20,0 0-17,0 0-7,0 0-38,5 8-12,-5-8-260,0 0-178,7 7 0,-7-7 0,9 3 0,-9-3 0,14 2 0,-14-2 0,18 1 0,-18-1 0,23-1 0,-12-1 0,3 1 0,-1 0 0,1 0 0,-1-2 0,0 2 0,1-2 0,0 1 0,-1-1 0,-1 0 0,0 1 0,-12 2 0,19-4 0,-19 4 0,19-4-109,-19 4-457,13-4-25,-13 4-75,13-3-74,-13 3-144,0 0-587,0 0-1092</inkml:trace>
          <inkml:trace contextRef="#ctx0" brushRef="#br1" timeOffset="29876.6061">4940 5003 324,'-13'8'952,"13"-8"-118,0 0-108,-7 9-83,7-9-85,0 0-74,0 0-50,0 0-37,3 12-8,-3-12-91,0 0-30,14 5-36,-14-5-27,14 2-39,-14-2-23,18 1-36,-18-1-8,19-1-30,-19 1-15,23-3-10,-23 3-54,22-4-85,-22 4-80,19-3-80,-19 3-95,19-4-73,-19 4-148,18-5-124,-18 5-844,14-4-1173</inkml:trace>
          <inkml:trace contextRef="#ctx0" brushRef="#br1" timeOffset="29111.9626">3602 4841 589,'0'0'759,"-12"-10"-73,12 10-25,-9-12-49,9 12-17,-7-10-47,7 10-50,-9-9-14,9 9-44,-7-7-50,7 7-63,0 0-56,-7-4 2,7 4 6,0 0-31,-3 12-17,3-12-25,3 18-112,-2-6-94,3 2 0,-2 2 0,2 0 0,-1-1 0,2 1 0,-3 1 0,2-2 0,-1-1 0,-1 3 0,0-4 0,-1-2 0,1 0 0,0 0 0,-2-11 0,1 17 0,-1-17 0,1 12 0,-1-12 0,0 0 0,0 15 0,0-15 0,0 0 0,0 0 0,-9 5 0,9-5 0,-6-7 0,6 7 0,-5-13 0,5 13 0,-7-17 0,6 5 0,0 0 0,0-2 0,2-2 0,0 0 0,2-3 0,2 2 0,0-2 0,1-1 0,2 3 0,2 2 0,0 1 0,1 1 0,0 4 0,2 2 0,0 0 0,2 4 0,-2 1 0,2 4 0,-1 1 0,3 2 0,-3 2 0,1 2 0,-1 3 0,2-1 0,-5 3 0,3 0 0,-4 0 0,-1-1 0,0 2 0,-2-3 0,-2 0 0,-1 2 0,-1-4 0,0 0 0,-2 1 0,-1-11 0,2 15 0,-2-15 0,-2 13 0,2-13 0,-4 11 0,4-11 0,-5 8 0,5-8 0,0 0 0,-7 4 0,7-4 0,0 0 0,-9-7 0,9 7 0,-5-12 0,5 12 0,-4-18 0,4 7 0,0-3 0,0 0 0,2-1 0,1 0 0,1-2 0,1 0 0,1 3 0,2-1 0,0 3 0,3-2 0,1 2 0,0 4 0,2-1 0,2 4 0,-1 2 0,0 1 0,1 2 0,3 4 0,-1 0 0,2 4 0,1 1 0,-2 3 0,-1 1 0,-2 1 0,1 0 0,-3 2 0,-1-1 0,-3-1 0,-1 3 0,-2-2 0,-1-1 0,-1 0 0,-3-1 0,0-1 0,-1 0 0,-1-12 0,0 22 0,0-22 0,-3 19 0,3-19 0,-2 15-228,2-15-223,-4 12-51,4-12-97,-4 10-112,4-10-137,0 0-691,0 0-1173</inkml:trace>
        </inkml:traceGroup>
        <inkml:traceGroup>
          <inkml:annotationXML>
            <emma:emma xmlns:emma="http://www.w3.org/2003/04/emma" version="1.0">
              <emma:interpretation id="{AD4D9F27-7312-49F4-993A-822CAE01F4E6}" emma:medium="tactile" emma:mode="ink">
                <msink:context xmlns:msink="http://schemas.microsoft.com/ink/2010/main" type="inkWord" rotatedBoundingBox="5985,4395 7896,4586 7799,5561 5887,5370"/>
              </emma:interpretation>
              <emma:one-of disjunction-type="recognition" id="oneOf7">
                <emma:interpretation id="interp35" emma:lang="en-IN" emma:confidence="0">
                  <emma:literal>pat-length.</emma:literal>
                </emma:interpretation>
                <emma:interpretation id="interp36" emma:lang="en-IN" emma:confidence="0">
                  <emma:literal>pat-length</emma:literal>
                </emma:interpretation>
                <emma:interpretation id="interp37" emma:lang="en-IN" emma:confidence="0">
                  <emma:literal>pat. length.</emma:literal>
                </emma:interpretation>
                <emma:interpretation id="interp38" emma:lang="en-IN" emma:confidence="0">
                  <emma:literal>pat-length'</emma:literal>
                </emma:interpretation>
                <emma:interpretation id="interp39" emma:lang="en-IN" emma:confidence="0">
                  <emma:literal>pat. tongue.</emma:literal>
                </emma:interpretation>
              </emma:one-of>
            </emma:emma>
          </inkml:annotationXML>
          <inkml:trace contextRef="#ctx0" brushRef="#br1" timeOffset="32304.6478">5968 4792 139,'0'0'834,"0"0"-191,0-14-63,0 14-15,0 0-38,3-15-12,-3 15-18,0 0-32,0-12-19,0 12-7,0 0-18,1-10-31,-1 10-39,0 0-39,0 0-41,0 0-36,0 0-13,0 0 44,0 0-193,0 0-73,4 20 0,-4-6 0,1 3 0,-2 2 0,1 6 0,-1-1 0,-1 0 0,0 3 0,0 0 0,0-1 0,1 1 0,-3-2 0,3 0 0,-1 0 0,0-1 0,1 0 0,-2 0 0,2 0 0,-2-2 0,2-1 0,-1-1 0,0-3 0,1 1 0,-1 0 0,1-2 0,0 0 0,-1-4 0,1 0-46,-1-1-556,2-11-61,-1 18-66,1-18-55,0 12-193,0-12-418,0 0-999</inkml:trace>
          <inkml:trace contextRef="#ctx0" brushRef="#br1" timeOffset="32628.4483">5931 5016 379,'0'-17'746,"-1"0"-111,1 1-48,0-1-43,3-2-40,-2 2-54,4-1-39,0-2-47,1 2-23,3 0-28,3 0-40,-1 3-22,5 1 0,-1 0-14,3 2-26,1 1-22,1 2-13,3 4-17,-1 1-13,-1 1-2,0 3-16,0 2-15,-2 0-17,4 3-13,-6 1-5,0 0-11,-1 2-10,-5 0-5,0 1-5,-1 1-7,-5 0-10,-3 0 3,0 1-3,-4 0-7,0 0-20,-5 1-3,0 0 0,-2 1 0,-4 1 0,-1-2 0,1 0 0,-3 0 0,0 0 0,0-2-93,-1-1-45,2 1-49,2-4-55,-2 2-35,3-2-44,1-1-53,2-1-80,9-4-116,-14 6-90,14-6-167,0 0-453,-11 5-887</inkml:trace>
          <inkml:trace contextRef="#ctx0" brushRef="#br1" timeOffset="33459.9427">6600 4880 767,'16'-7'789,"0"0"-91,-3-1-66,0 0-62,0-1-46,-3 2-56,1-2-65,-4 2-33,0-2-22,-2 2-34,-1-2-37,-4 9-28,3-13-26,-3 13-35,-1-12-31,1 12-17,-8-9-7,8 9-19,-11-5-16,11 5-20,-19 2-12,7 3-13,-2 2-10,-1 3 3,-2 2-19,2 2-3,-2 1-1,3 1-3,0-1-9,1 2 1,2 0-6,2-2-2,3-1 4,-1 1 3,2-1-6,4-4 3,0 0-11,1-10-7,4 20 10,2-13-4,-6-7-4,11 13-12,-11-13-10,18 5-23,-18-5-14,21 1-12,-10-3-16,1 0 3,0-2-20,2-2 1,-1 0 14,0-3 24,0 1-3,1-2 7,-3 1 13,-2-3 12,3 0 5,-3 0 7,0 0 8,-2-1 4,0 0-2,-2 1 13,0-1 4,-1 1 1,-2 3 8,-2 9 2,3-15 7,-3 15-1,4-13-3,-4 13 1,0 0-3,0 0 4,0 0 1,0 0-2,0 0 5,0 0 3,-4 13-3,4-13 0,-1 15-6,1-15-1,1 18-6,1-7 4,-2-11-1,3 19 2,1-9-5,0-1-8,-2 0-33,3-1-30,0-2-41,3 2-36,-8-8-20,15 9 9,-3-6-3,1 1-37,2-4-50,4 0-36,0-1 16,1-2 18,4 0 16,-1-2 13,1-1 11,-1-4 26,4 1 27,-2-4 28,-3 3 22,1-3 19,-6 0 18,1-2 33,-3 1 49,-1-1 25,-2-2 57,-2-2 30,-1 0 46,-2 1 17,-1-2 24,-3 2 26,0-1-14,-2 1 7,1 0-19,-2 1 15,0 0 6,0 0 0,-2 2-5,1 4-25,1-1-12,-1 0-4,1 12-8,-3-18-21,3 18-28,-1-14-17,1 14-25,0 0 27,0 0 8,0 0-8,0 0 15,-13 9-5,13-9-8,-4 22-3,3-7-13,-3 2-93,3 2-8,-2 2 0,2 1 0,0 4 0,-1-3 0,1 3 0,1-1 0,-1 0 0,0 0 0,1-1 0,0-2 0,0-3 0,0 2 0,1-3 0,0 2 0,2-4 0,-1-1 0,2-2 0,1 1 0,-1-3 0,1-2 0,0 0 0,2-2 0,-7-7 0,16 10 0,-16-10 0,20 3 0,-20-3 0,24-1-236,-10-1-37,0-2-12,2-1-20,0-1-23,0-1-29,1-3-21,1 0-31,-3 0-19,2 1-36,-3-4-79,-1 2-101,-1-2-464,-1 2-724</inkml:trace>
          <inkml:trace contextRef="#ctx0" brushRef="#br1" timeOffset="33657.8157">7126 4711 823,'-18'2'704,"5"0"-108,1-1-35,12-1-67,-18 1-63,18-1-63,-14 0-46,14 0-39,0 0-38,0 0-42,0 0-38,0 0-34,0 0-29,0 0-12,19 3-23,-8-6-30,5 3-89,-1-1-70,4-2-115,1 2-139,4-3-147,-1 3-847,2-1-971</inkml:trace>
          <inkml:trace contextRef="#ctx0" brushRef="#br1" timeOffset="33895.6685">7780 4778 1054,'0'0'923,"12"6"-81,-12-6-38,7 6-26,-7-6-81,8 5-48,-8-5-20,0 0-39,11 6-3,-11-6-42,9 4-452,-9-4-93,0 0 0,12 4 0,-12-4 0,0 0 0,11 1 0,-11-1 0,0 0 0,0 0 0,0 0 0,12 2 0,-12-2 0,0 0 0,0 0 0,0 0 0,0 0 0,0 0 0,0 0 0,0 0 0,0 0 0,0 0 0,12 2 0,-12-2-43,0 0-943,0 0-207,-12 4-689,12-4-1604</inkml:trace>
          <inkml:trace contextRef="#ctx0" brushRef="#br1" timeOffset="34506.2943">8473 4814 733,'0'-12'769,"1"-1"-44,0 2-106,1-1 1,0-4-54,1 2 2,0 0-107,0-1 2,1 2-30,-2 1-12,0 1-1,0 0-9,-2 11-43,4-17-48,-4 17-50,2-11-246,-2 11-24,0 0 0,0 0 0,0 0 0,5 7 0,-5-7 0,0 22 0,-2-5 0,2 3 0,-1-1 0,1 5 0,-1 1 0,0-1 0,-1 2 0,0-1 0,0 0 0,1-1 0,0-1 0,-1 1 0,1-2 0,0-4 0,1 1 0,-1 0 0,1-2 0,0-3 0,0-1 0,1 0 0,-1-13-735,1 21-117,0-10-137,-1-11-784,6 15-1468</inkml:trace>
          <inkml:trace contextRef="#ctx0" brushRef="#br1" timeOffset="36252.2146">8621 5087 323,'0'0'885,"13"-4"-110,-3 0-85,2 3-64,0-4-46,1 2-54,4-1-60,-1-1-41,3-1-33,2 1-26,2-1-39,0-2-43,0 1-37,0 0-26,0-2-25,0 1-23,-1-2-27,-2 1-20,1-1-21,-1 0-11,-2-2-22,0 3-10,-5 1-10,1-1-20,-3-2-32,-2 2 0,1 0 0,-3 0 0,-2-1 0,-5 10 0,4-15 0,-4 15 0,-3-13 0,-2 5 0,5 8 0,-17-8 0,17 8 0,-21-2 0,8 3 0,-3 2 0,0 3 0,-1 3 0,-2 1 0,1 4 0,0 3 0,1 0 0,2 0 0,1 1 0,4 0 0,1 0 0,0 2 0,4-5 0,3 2 0,0-1 0,4 0 0,1 0 0,4-2 0,0-1 0,4-1 0,4 2 0,-1-4 0,4 0 0,0-2 0,2-1 0,-1-2 0,-1-1-37,3-1-82,0-3-6,0 2-2,1-4 24,-1 2 2,-1-3 20,0 1 2,0-2 12,-2-2 4,1 0 17,-3-1-1,0-2 14,0 0-1,-1-2 15,-2-3-5,1 2 19,-3-2-11,-3 0 14,1-1-11,-1 0 22,-3 1-21,0-2 12,1 3-7,-2 0 16,-1 2 6,-1 1 19,-2 10 1,5-15-8,-5 15-12,4-12-1,-4 12-1,0 0 5,0 0 4,0 0 13,0 0 21,0 0-24,2 12 4,-2-12-13,0 19 0,0-19-4,1 21 4,-1-7-13,1-2 1,0 0-2,1 1 8,-1-2-12,2 1-6,1 0 0,-1-2 5,1 0 7,0-1-5,1 1 0,1-3-1,2 0-1,0 0 2,-1-3-4,2 0 0,-9-4-9,21 5 7,-21-5-14,20 0-8,-10-3-21,1-1 18,0 1-7,-1-1 4,3-4-2,-3 0 2,-1-1-1,3-1 10,-3-2-9,-2-2 17,1 2-4,1-3 12,-1 3 11,-2-2-9,-1 4 3,0 0 11,2 1 15,-7 9 2,7-15 7,-7 15 8,7-12-25,-7 12-1,5-7 10,-5 7 6,0 0 20,0 0-7,10 9 4,-10-9-6,2 12-2,-2-12-8,2 18-3,-2-18-8,0 21-5,1-9-5,-1-12-4,0 22 0,3-10-3,-2 0-3,3 1-39,1 0-55,1-2-61,2 1-43,2 0-26,1-3-68,2 1-33,3 0-53,3-2-52,1 1 8,1-2 2,2-2 6,0 0 50,-2-4 41,-1 0 69,1 1 37,0-2 59,-2-3 28,1-1 40,3 0 31,-2-4 54,-1 1 46,-1-3 44,0-1 33,2-4 31,-4 0 41,1-2-3,-1-3 36,-4 2 9,-1 0-19,-2-1-7,-1 2 1,-4 2-12,0 1-2,-3 1-6,0 0-38,-6 3-15,4 10 0,-7-15-7,-1 10 25,8 5-25,-19-2 13,7 4-2,-3 3 0,0 0-8,-5 4-18,2 0-13,-1 2-20,2 2-8,0-1-18,-1 2-3,4-1-24,-1-2 14,3 4-12,2-5-12,0 1-3,3-2-7,2 2-3,5-11 1,-6 14-5,6-14 2,0 13-3,0-13-21,6 8-31,-6-8-27,12 6-23,-12-6-8,16 1-31,-16-1 11,22-4-22,-11 2 13,4-3-1,-1 1 38,-2-4-16,4 1-3,0-3 18,-3 2 20,-1-1 13,-2 0 15,1 1 5,-3-1 10,-2 2 13,2 1 16,-2-1 14,-6 7 0,11-9 3,-11 9-2,7-5 1,-7 5 17,0 0 17,0 0 2,0 0 15,8 12 32,-8-12-25,-1 18 25,1-7-32,-3 3 12,1 3-13,0 5 71,0 4 10,1 1 11,-1 7-74,1 2-11,1 3-10,-1 6-6,-1 2 0,2 1-4,0 1 3,0 0 6,-1-1 31,1 0-43,-1 0 22,-2-1-34,2-3 23,-2-2-31,-1-5 42,0-3 10,0 0 9,-3-1-26,0-3 20,-1-2-35,-2-3 29,1-4-28,-2-1-14,0-3-29,-1-3 0,-1 2 0,-2-6 0,-1 1 0,0-5 0,-1 0 0,-1-5 0,-3-1 0,0-1 0,-3-6 0,-2-3 0,-2-2 0,1-5 0,-1-3 0,2-1 0,6-1 0,2-2 0,3-1 0,2-3 0,4-2 0,1-1 0,4-1 0,3-1 0,4-1 0,3 0 0,3-4 0,2 1 0,5 4 0,0-1 0,5 2 0,0 1 0,4 1 0,2 3 0,2 1 0,0 0-146,2 2-178,1 2-6,0 0-34,0 1 17,2 0-17,1 2-38,-3 0 1,1 1-13,-2-1 4,1 0 7,-2 2-34,-4 0 44,-2 3 6,-2-1 54,0 0 52,-5 2 58,-1 1 77,-2 1 96,-3 1 51,1-1 51,-1 0 16,0 0 21,-2 1 17,-1-2 21,0 2 32,0-2 41,-2 0 20,3 0 15,-4 0-6,2-2 20,-1 2-27,-1-1 28,1 1-6,-2-2-23,1 2-7,-2-1 10,1 2 8,-2 1 2,1-1-5,-3 11 0,4-19 17,-4 19-6,2-14-6,-2 14-4,3-15-15,-3 15-2,1-12-18,-1 12-19,0 0-32,0-11-27,0 11-6,0 0-111,0 0 0,0 0 0,-1 21 0,-2-10 0,2 6 0,0 0 0,-2 1 0,1 4 0,0 0 0,-1 1 0,1 1 0,0-3 0,-1 3 0,2-4 0,0 1 0,-1-3 0,1 0 0,1 1 0,0-3 0,1 0 0,-1-2 0,2-2 0,-1 0 0,0-2-108,-1-10-384,3 20-5,-3-20-40,1 12-66,-1-12-36,0 0-76,1 14-745,-1-14-1079</inkml:trace>
          <inkml:trace contextRef="#ctx0" brushRef="#br1" timeOffset="36863.8439">10327 5154 610,'-13'-8'715,"2"3"-99,2 0 13,1-2-60,0 2-49,0 0-45,0-2-53,8 7-45,-12-8-41,12 8-28,-10-11-83,10 11-26,-4-8-57,4 8-28,4-7-27,-4 7-19,13-10 10,-3 8-37,3-3-12,2 2-5,6-1-20,0 0-41,5 0-16,1 3-22,1-2-5,1 1-6,1-1-8,4 0-9,1-2 13,-1 3 7,2-3-2,-2 0 20,1 0 9,-3-1 13,-2 0 10,0 0 8,-5 0 4,0 0 4,-3-1 6,-1 0 3,0 0 8,-6 0 11,3 2 3,-4-2 14,-1 2 17,-3-2 30,-1 2 9,1 0 0,-10 5-1,13-11 17,-13 11 17,9-9 7,-9 9-3,9-8 7,-9 8-17,6-8-4,-6 8-24,0 0-16,0 0-4,0 0-6,0 0 16,0 0 14,0 0 24,-5 11-20,0-3 3,2 2-24,1 2-4,-1 3-7,-1 1 5,3-1 0,-1 2-7,-1 0-6,2 1-8,1-1 6,-2-1-17,2 0-5,0-1-5,2-1-2,-1-1-3,0 0 0,2-1-6,-1-1 3,2-1 0,3-3-1,-1 3-13,-1-3 0,2-1 0,-7-6 0,17 6 0,-17-6 0,18 4 0,-5-5 0,-13 1-3,22-4-26,-10 0 3,1-3-3,1 1 5,-1-2 1,5-4 2,-5 0-1,2 0 2,-1-1 22,1 1-17,-3 2-1,-2 0 3,2 1-2,-5 2 1,1 1-5,-8 6 4,14-6 2,-14 6 6,0 0-1,16 2 12,-16-2 8,6 10 1,-6-10-3,7 16 3,-4-6-8,-3-10 4,5 18-1,-2-8 6,-1 1-7,2-3 0,-1 2-21,2-1-79,-5-9-61,11 14-66,-3-9-85,0 2-56,3-3-63,3 0-102,5-3-90,-1 0-152,4-1-656,6-2-1033</inkml:trace>
          <inkml:trace contextRef="#ctx0" brushRef="#br1" timeOffset="37085.702">12018 5067 367,'13'-4'964,"-1"2"-144,-12 2-85,14-6-15,-14 6-34,14-4-78,-14 4-54,12-2-36,-12 2-24,0 0-15,13-4-18,-13 4-40,0 0-57,12-3-364,-12 3 0,0 0 0,0 0 0,11-3 0,-11 3 0,0 0 0,0 0 0,0 0 0,10-5 0,-10 5 0,0 0 0,0 0 0,0 0 0,0 0 0,7-5 0,-7 5 0,0 0 0,0 0 0,0 0 0,0 0-543,0 0-174,0 0-132,0 0-267,0 0-457,0 0-1219</inkml:trace>
        </inkml:traceGroup>
      </inkml:traceGroup>
    </inkml:traceGroup>
    <inkml:traceGroup>
      <inkml:annotationXML>
        <emma:emma xmlns:emma="http://www.w3.org/2003/04/emma" version="1.0">
          <emma:interpretation id="{8EAA0861-3C98-4C74-A885-95DA76E09BC9}" emma:medium="tactile" emma:mode="ink">
            <msink:context xmlns:msink="http://schemas.microsoft.com/ink/2010/main" type="paragraph" rotatedBoundingBox="1386,5954 12213,6285 12167,7777 1341,7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1CD6DE-D624-4D7C-B078-3011D3718D4C}" emma:medium="tactile" emma:mode="ink">
              <msink:context xmlns:msink="http://schemas.microsoft.com/ink/2010/main" type="inkBullet" rotatedBoundingBox="1377,6249 2180,6274 2163,6805 1361,6780"/>
            </emma:interpretation>
            <emma:one-of disjunction-type="recognition" id="oneOf8">
              <emma:interpretation id="interp40" emma:lang="en-IN" emma:confidence="0">
                <emma:literal>2.</emma:literal>
              </emma:interpretation>
              <emma:interpretation id="interp41" emma:lang="en-IN" emma:confidence="0">
                <emma:literal>I.</emma:literal>
              </emma:interpretation>
              <emma:interpretation id="interp42" emma:lang="en-IN" emma:confidence="0">
                <emma:literal>2</emma:literal>
              </emma:interpretation>
              <emma:interpretation id="interp43" emma:lang="en-IN" emma:confidence="0">
                <emma:literal>2,</emma:literal>
              </emma:interpretation>
              <emma:interpretation id="interp44" emma:lang="en-IN" emma:confidence="0">
                <emma:literal>I,</emma:literal>
              </emma:interpretation>
            </emma:one-of>
          </emma:emma>
        </inkml:annotationXML>
        <inkml:trace contextRef="#ctx0" brushRef="#br1" timeOffset="38364.4728">1891 6382 759,'0'0'655,"2"-12"-64,-2 12-44,3-10-49,-3 10-32,6-11-48,-6 11-58,5-8-72,-5 8-27,0 0-36,5-10-20,-5 10-26,0 0-3,0 0 17,0 0-7,0 0 1,0 0-19,-3 12-5,3-12-21,-14 10-21,5-3-14,1-1-4,-2 0-33,-3 1 7,1-2-26,1 2 14,-1-4-35,2 2 10,-4-4-23,5 2 11,-3 0-18,12-3 12,-21 0-19,21 0 22,-19-3-17,19 3 14,-17-7-19,8 3-1,9 4 0,-13-10 7,10 1-12,3 9 9,-4-16 18,4 16-37,1-19 13,2 9-11,3 1-1,1-3 1,4 4 0,0-1 4,2 1 5,1 1 1,0 2 3,2 1 11,-5 1-16,6 3 9,-4 3 8,0-1 6,2 2-2,-4 3 4,2 3-1,-5 0 8,2 2-2,-4 1 6,-2 1 3,-1 1-1,-3-1-8,-2 3 2,-2 0-5,-4 4-8,-1-1 1,-2-1-2,-3 4 3,-1-2-10,-3-1-1,0 0-2,-2-2 2,-2 2-3,-2-3-2,2 0-3,-1-2-1,-1-1-6,-2-2-12,3 0-15,0-3-4,1 1-8,1-2 0,-1-1 8,2 0 7,1-5-7,2 3 16,-2-3-6,4-2 20,-1 0-12,3-1 23,1-2-22,1-2 5,3 1-4,-2-3 15,5 1-15,-1-4 12,6 10-8,-2-14 12,2 14-15,4-17 20,3 7-18,2 3 22,2-2-6,0 6 26,6-3 1,-1 4 15,1-1-7,-1 3 15,2 3-2,0-1-5,0 4-8,-1-2-5,1 4-5,0 2-4,0-1 2,-2 1-7,0 1-4,-1 0 3,-2-1-7,-1 1-30,-1 0-84,1-1-82,-2 1-95,0-1-105,0-3-145,-2 5-181,0-4-227,0 1-537,0-2-1100</inkml:trace>
        <inkml:trace contextRef="#ctx0" brushRef="#br1" timeOffset="38569.3399">2074 6687 524,'0'0'967,"12"-8"-123,-12 8-88,13-5-24,-13 5-61,9-9-110,-9 9-52,10-4-76,-10 4-55,0 0-61,10-6-55,-10 6-50,0 0-46,8-5-33,-8 5-28,0 0-21,0 0-54,10-5-81,-10 5-106,0 0-121,0 0-100,8-7-131,-8 7-140,0 0-124,0 0-777,15-2-1188</inkml:trace>
      </inkml:traceGroup>
      <inkml:traceGroup>
        <inkml:annotationXML>
          <emma:emma xmlns:emma="http://www.w3.org/2003/04/emma" version="1.0">
            <emma:interpretation id="{0F07147B-02E8-4B3A-8C43-7280A88D7893}" emma:medium="tactile" emma:mode="ink">
              <msink:context xmlns:msink="http://schemas.microsoft.com/ink/2010/main" type="line" rotatedBoundingBox="3674,6024 12213,6285 12167,7777 3629,7516"/>
            </emma:interpretation>
          </emma:emma>
        </inkml:annotationXML>
        <inkml:traceGroup>
          <inkml:annotationXML>
            <emma:emma xmlns:emma="http://www.w3.org/2003/04/emma" version="1.0">
              <emma:interpretation id="{FC18C91A-3268-4EDA-ADE2-7234B13883C2}" emma:medium="tactile" emma:mode="ink">
                <msink:context xmlns:msink="http://schemas.microsoft.com/ink/2010/main" type="inkWord" rotatedBoundingBox="3665,6334 4075,6347 4064,6702 3654,6690"/>
              </emma:interpretation>
              <emma:one-of disjunction-type="recognition" id="oneOf9">
                <emma:interpretation id="interp45" emma:lang="en-IN" emma:confidence="0">
                  <emma:literal>n</emma:literal>
                </emma:interpretation>
                <emma:interpretation id="interp46" emma:lang="en-IN" emma:confidence="0">
                  <emma:literal>N</emma:literal>
                </emma:interpretation>
                <emma:interpretation id="interp47" emma:lang="en-IN" emma:confidence="0">
                  <emma:literal>M</emma:literal>
                </emma:interpretation>
                <emma:interpretation id="interp48" emma:lang="en-IN" emma:confidence="0">
                  <emma:literal>^</emma:literal>
                </emma:interpretation>
                <emma:interpretation id="interp49" emma:lang="en-IN" emma:confidence="0">
                  <emma:literal>m</emma:literal>
                </emma:interpretation>
              </emma:one-of>
            </emma:emma>
          </inkml:annotationXML>
          <inkml:trace contextRef="#ctx0" brushRef="#br1" timeOffset="39415.7947">3662 6457 766,'0'0'665,"0"0"-64,0-12-6,0 12-67,0 0-12,1-12-49,-1 12-35,0 0-41,0 0-27,4-11-42,-4 11-45,0 0-34,0 0 24,0 0-22,6 6-1,-6-6-21,5 14-11,-1-4-4,-1 2-23,-1-2-24,2 5-21,-3-1-18,2 3-105,-2-3-17,0 3 0,-1-5 0,2 3 0,-2-3 0,0 2 0,0-14 0,0 22 0,0-22 0,0 19 0,0-19 0,0 16 0,0-16 0,0 13 0,0-13 0,0 0 0,-3 12 0,3-12 0,0 0 0,-9 5 0,9-5 0,0 0 0,-9-7 0,9 7 0,-5-10 0,5 10 0,-4-19 0,3 7 0,1-2 0,0 2 0,1-6 0,1 0 0,2-4 0,1 0 0,0 0 0,6-4 0,0 1 0,0 2 0,3 0 0,-2 6 0,3 0 0,-1 5 0,3 0 0,1 4 0,-2 1 0,1 3 0,-1 4 0,2 0 0,-1 4 0,-1 3 0,2 1 0,0 2 0,0 4 0,-4 1 0,0-1 0,0 2 0,-2 1 0,-1 1 0,-1-1 0,-2 0 0,-1-2 0,-1 1 0,-2 0 0,-2 0 0,0-2 0,-1 0 0,-1 0 0,0-1 0,-3-2 0,3 1 0,-2-1-91,2-11-321,-4 20-73,4-20-64,-3 14-101,3-14-83,-5 15-934,5-15-1336</inkml:trace>
        </inkml:traceGroup>
        <inkml:traceGroup>
          <inkml:annotationXML>
            <emma:emma xmlns:emma="http://www.w3.org/2003/04/emma" version="1.0">
              <emma:interpretation id="{EE372EF7-D79D-4F8A-B288-D6A8B3B225D5}" emma:medium="tactile" emma:mode="ink">
                <msink:context xmlns:msink="http://schemas.microsoft.com/ink/2010/main" type="inkWord" rotatedBoundingBox="4698,6471 4978,6480 4974,6626 4693,6617"/>
              </emma:interpretation>
              <emma:one-of disjunction-type="recognition" id="oneOf10">
                <emma:interpretation id="interp50" emma:lang="en-IN" emma:confidence="0">
                  <emma:literal>=</emma:literal>
                </emma:interpretation>
                <emma:interpretation id="interp51" emma:lang="en-IN" emma:confidence="0">
                  <emma:literal>#</emma:literal>
                </emma:interpretation>
                <emma:interpretation id="interp52" emma:lang="en-IN" emma:confidence="0">
                  <emma:literal>z</emma:literal>
                </emma:interpretation>
                <emma:interpretation id="interp53" emma:lang="en-IN" emma:confidence="0">
                  <emma:literal>E</emma:literal>
                </emma:interpretation>
                <emma:interpretation id="interp54" emma:lang="en-IN" emma:confidence="0">
                  <emma:literal>¥</emma:literal>
                </emma:interpretation>
              </emma:one-of>
            </emma:emma>
          </inkml:annotationXML>
          <inkml:trace contextRef="#ctx0" brushRef="#br1" timeOffset="39724.6118">4698 6486 478,'0'0'939,"0"0"-125,0 0-105,0 0-35,6-10-49,-6 10-77,0 0-61,0 0-30,0 0-48,9-4-23,-9 4-10,0 0-58,16 2-26,-16-2-32,14 4-35,-14-4-37,18 3-182,-18-3-6,19 5 0,-19-5 0,23 3 0,-10-1 0,-2 1 0,2-2 0,0 0 0,0 1 0,-1 0-141,-12-2-216,22 0-62,-22 0-52,20 0-122,-20 0-120,16 0-201,-16 0-541,11-4-1072</inkml:trace>
          <inkml:trace contextRef="#ctx0" brushRef="#br1" timeOffset="39932.4766">4761 6578 233,'-14'10'888,"14"-10"-122,-7 8-83,7-8-52,0 0-62,-2 10-69,2-10-69,0 0-41,6 7-44,-6-7-41,13 4-66,-13-4-33,18 3-55,-18-3-18,24 1-38,-10-1-7,-1-1-35,1 1-53,3-2-98,-1 1-92,-2 0-88,4-2-126,-1 1-129,1 1-185,0-2-708,-1 2-1033</inkml:trace>
        </inkml:traceGroup>
        <inkml:traceGroup>
          <inkml:annotationXML>
            <emma:emma xmlns:emma="http://www.w3.org/2003/04/emma" version="1.0">
              <emma:interpretation id="{680C4D4B-D45F-4653-8022-0E6FFE763A17}" emma:medium="tactile" emma:mode="ink">
                <msink:context xmlns:msink="http://schemas.microsoft.com/ink/2010/main" type="inkWord" rotatedBoundingBox="5800,6170 8040,6238 8023,6766 5784,6698"/>
              </emma:interpretation>
              <emma:one-of disjunction-type="recognition" id="oneOf11">
                <emma:interpretation id="interp55" emma:lang="en-IN" emma:confidence="0">
                  <emma:literal>tent</emma:literal>
                </emma:interpretation>
                <emma:interpretation id="interp56" emma:lang="en-IN" emma:confidence="0">
                  <emma:literal>tent.</emma:literal>
                </emma:interpretation>
                <emma:interpretation id="interp57" emma:lang="en-IN" emma:confidence="0">
                  <emma:literal>teut</emma:literal>
                </emma:interpretation>
                <emma:interpretation id="interp58" emma:lang="en-IN" emma:confidence="0">
                  <emma:literal>tent'</emma:literal>
                </emma:interpretation>
                <emma:interpretation id="interp59" emma:lang="en-IN" emma:confidence="0">
                  <emma:literal>tent"</emma:literal>
                </emma:interpretation>
              </emma:one-of>
            </emma:emma>
          </inkml:annotationXML>
          <inkml:trace contextRef="#ctx0" brushRef="#br1" timeOffset="40853.7705">5937 6273 458,'0'0'740,"2"-12"-132,-2 12-28,2-12-57,-2 12 32,0-15-71,0 15-30,-1-14-64,1 14-6,-3-12-24,3 12-5,-3-12-26,3 12 10,0 0-67,-4-12-19,4 12-19,0 0-43,-4-10-31,4 10-19,0 0 43,-6 9 6,2-1-183,0 3-7,0 3 0,-3 4 0,0 5 0,1-1 0,1 1 0,-3 4 0,2 1 0,1-3 0,-1 2 0,2-3 0,1 0 0,0 0 0,2 0 0,-1-5 0,4 2 0,-2-3 0,2 0 0,1-2 0,-1 0 0,4-2 0,-1 0 0,0-1 0,5-2 0,-2-1 0,2-3 0,3 1 0,-3-3 0,2-1 0,0-1 0,1-2 0,2 0 0,-1-2 0,3-2-133,0 2-232,1-4-48,-2 0-17,5-5-45,-2 3-59,-1-2-46,0-1-77,-3-2-179,1-1-349,0 1-797</inkml:trace>
          <inkml:trace contextRef="#ctx0" brushRef="#br1" timeOffset="41096.6141">5880 6452 435,'-16'5'894,"3"-3"-173,1 0-57,12-2-63,-18 6-53,18-6-74,-15 3-83,15-3-34,-10 4-7,10-4-17,0 0-38,-5 9-32,5-9-25,0 0-28,10 3-25,-10-3-28,20 2-18,-7-1-25,4-2-22,2 1-15,3-2-16,3 2-15,2-2-9,0-1-52,1 0-84,0-1-61,0 0-86,0 1-58,-1 0-49,0-2-85,-2 0-86,1 3-68,-3-1-86,-1-1-679,-3 0-958</inkml:trace>
          <inkml:trace contextRef="#ctx0" brushRef="#br1" timeOffset="41492.369">6307 6503 274,'-10'12'776,"10"-12"-131,-4 8-37,4-8-78,0 0-65,1 11-57,-1-11-39,0 0-44,12 7-50,-12-7-25,14 1-30,-14-1-11,21-1-16,-8-1-16,4-1-11,-2-1 4,3 1-43,0-3-1,0 0-48,-2 1 11,1 0-33,-2-2 7,-1 0-23,0 0 9,-1 0-21,-4 2 13,0-1-18,-1-2 4,-8 8-12,9-13 11,-9 13-17,2-12 11,-2 12-14,-1-12 7,1 12-13,-8-10 12,8 10-13,-13-5 13,13 5-1,-16-2-4,16 2-9,-19 1 10,9 1-9,-1 2 31,-1 3 18,1 1 26,1 1 28,0 1 7,1 3 12,1 1-18,2-2-11,-2 5-18,3-3-5,1 1-16,0-1-11,2 1-1,2-1-11,0-2-5,2 0-5,1-1-1,2 3-8,2-3-32,1-1-61,0-1-46,2-1-52,3 0-40,-1-2-51,1-3-32,-1 2-64,2-2-99,3 1-43,-2-1-19,2-2-33,-3 0-105,1-1-496,-1-1-778</inkml:trace>
          <inkml:trace contextRef="#ctx0" brushRef="#br1" timeOffset="41987.0608">6730 6616 724,'1'-19'601,"-1"19"-93,3-19-17,-1 9-72,2 1-20,0-1-31,1 0-41,3 0-25,-1-2-17,2 6-32,2-2-28,0 5-17,1-2-10,0 4-11,-12 1-15,25 1-16,-13 4-6,2-2 10,0 5-36,-2-2 0,-1 6-41,0-4 1,-4 1-36,1 4 14,-2-2-28,-1 0 8,-2-2-23,0 3 10,-2-3-17,-1-9 11,1 21-15,-1-21 14,0 15-9,0-15-1,-1 13-14,1-13 11,0 12-5,0-12-11,0 0 6,-1 12-9,1-12 11,0 0-29,0 0 12,0 0-24,0 0 11,0 0-31,9-5 13,-9 5-32,7-9-8,1 1 3,-2 0-10,2-5-11,3 1-3,0-1-10,0-4-16,3 0 39,0-2 8,2 1 17,-1-3 16,-1 4 9,-1-1 4,1 3 14,-3-2 7,-2 6 8,1 0-1,-2 1-3,-1 1 2,-1 2 5,-6 7 5,9-9 0,-9 9 14,0 0 9,0 0 37,0 0 17,2 13 10,-2-13 2,-5 19 1,4-6 2,0-1 10,0 2 6,-1 3-34,1-2 7,1-1-31,-1 1 8,2-1-27,0 1 16,1-1-31,1-1 19,2 1-22,-1-3 16,3 1-24,-1-2 21,2 0-27,1-2 14,0-3-62,0 0-30,2 0-69,1-1-15,-1 0-60,3-3-53,-1-1-52,1 0-55,0-1-25,0-1-82,1-2-72,1-1-462,-2-2-639</inkml:trace>
          <inkml:trace contextRef="#ctx0" brushRef="#br1" timeOffset="42302.87">7589 6386 355,'1'-16'664,"-1"2"-92,-1 1-49,1 1-19,-2-1-21,2 13-52,-1-22-18,0 11-44,1 11-17,-3-17-52,3 17-8,-1-14-54,1 14-17,0 0-38,-1-13-7,1 13 17,0 0-13,0 0 0,0 0-5,-3 16 1,2-6-19,-3 5-1,1 2-5,1 0-14,-1 2 12,-1 3-16,1 0-2,-1 2-7,0 1-51,0-2-73,-1 0 0,3 1 0,-1-2 0,2-2 0,-1-1 0,2 0 0,0-2 0,2-1 0,-1 0 0,0 0 0,2-2 0,-1-1 0,3-1 0,-1 1 0,0-5 0,0 2 0,1-2 0,1-1 0,2-2 0,-8-5 0,14 9-144,-14-9-152,17 3-31,-17-3-54,15 0 3,-15 0-60,19-5-54,-9 2-23,-10 3-42,20-9-97,-11 3-613,1-1-874</inkml:trace>
          <inkml:trace contextRef="#ctx0" brushRef="#br1" timeOffset="42495.7472">7534 6467 212,'-16'0'950,"1"0"-207,15 0-92,-23 0-86,23 0-67,-17 1-74,17-1-53,-15 1-20,15-1 9,-10 3-46,10-3-24,0 0-55,0 0-28,0 0-55,0 0-16,7 12-37,-7-12-9,18 2-29,-5-2-46,2 0-94,2-2-77,2 1-111,3-3-120,0 1-127,3-2-143,-1 2-823,3-4-1103</inkml:trace>
          <inkml:trace contextRef="#ctx0" brushRef="#br1" timeOffset="42692.625">7983 6433 377,'0'0'961,"8"7"-125,-8-7-93,9 6-12,-9-6-67,0 0-79,9 8-47,-9-8-25,0 0-32,8 5-24,-8-5-12,0 0-16,0 0-39,7 7-349,-7-7-41,0 0 0,0 0 0,0 0 0,0 0 0,9 4 0,-9-4 0,0 0 0,0 0 0,0 0 0,0 0 0,0 0-13,0 0-652,0 0-229,0 0-322,0 0-492,0 0-1386</inkml:trace>
        </inkml:traceGroup>
        <inkml:traceGroup>
          <inkml:annotationXML>
            <emma:emma xmlns:emma="http://www.w3.org/2003/04/emma" version="1.0">
              <emma:interpretation id="{602B9C01-F433-444C-BCEB-D9F69C56D6EB}" emma:medium="tactile" emma:mode="ink">
                <msink:context xmlns:msink="http://schemas.microsoft.com/ink/2010/main" type="inkWord" rotatedBoundingBox="8865,6183 12213,6285 12167,7777 8819,7674"/>
              </emma:interpretation>
              <emma:one-of disjunction-type="recognition" id="oneOf12">
                <emma:interpretation id="interp60" emma:lang="en-IN" emma:confidence="0">
                  <emma:literal>length.</emma:literal>
                </emma:interpretation>
                <emma:interpretation id="interp61" emma:lang="en-IN" emma:confidence="0">
                  <emma:literal>length</emma:literal>
                </emma:interpretation>
                <emma:interpretation id="interp62" emma:lang="en-IN" emma:confidence="0">
                  <emma:literal>length,</emma:literal>
                </emma:interpretation>
                <emma:interpretation id="interp63" emma:lang="en-IN" emma:confidence="0">
                  <emma:literal>lengths</emma:literal>
                </emma:interpretation>
                <emma:interpretation id="interp64" emma:lang="en-IN" emma:confidence="0">
                  <emma:literal>Length.</emma:literal>
                </emma:interpretation>
              </emma:one-of>
            </emma:emma>
          </inkml:annotationXML>
          <inkml:trace contextRef="#ctx0" brushRef="#br1" timeOffset="43269.2749">8896 6396 376,'-3'-17'757,"1"4"-164,-1-3-9,0 0-36,2 0-12,0 0-84,-2 1-9,1 0-46,1 1-4,-2 2-9,2-2-14,-2 4-6,2-1 6,1 11-59,-1-17-2,1 17-59,-3-11 13,3 11 9,0 0-53,0 0-219,0 0 0,4 15 0,-3-3 0,3 3 0,-1 6 0,0 0 0,0 3 0,-2 2 0,0-2 0,1 2 0,0 3 0,1-3 0,-1 1 0,1-2 0,0 1 0,-1-1 0,1-1 0,-1 1 0,2-3 0,-1 0 0,-1-4 0,1 1 0,1-4 0,-1 2 0,1-2 0,0-1-43,1-2-777,2 2-129,-2-2-1058,1-4-1764</inkml:trace>
          <inkml:trace contextRef="#ctx0" brushRef="#br1" timeOffset="44957.2362">9172 6676 648,'0'0'951,"0"0"-185,0 0-80,9-4-72,-9 4-50,0 0-103,15-4-41,-15 4-56,16-5-57,-5 3-36,3-2-45,0 0-35,1-1-29,3 0-22,-1-2-22,3 0-20,1 2-18,-3-3-15,2-1-1,-1-1-18,-1 2-11,-3 1-2,-2-1-13,1-1 5,-4 2-13,1-2 7,-1-1-7,-5 0-4,0 1-2,-5 9-2,5-15-6,-5 15 6,-1-14 1,1 14-4,-6-12-2,6 12 3,-16-8 1,16 8-3,-19-2 4,19 2-2,-23 1 3,11 3-3,-3 1 3,1 2 22,0 0 17,0 5 21,-2 0 7,3 3 5,-1 2 1,3 0 7,1 2 8,1 0 5,3 1-42,2-3-6,1 2-50,3-1 0,2-1 0,0 1 0,3-2 0,2 3 0,3-4 0,0 0 0,5 0 0,0-2 0,2 1 0,2-5 0,1-1 0,1 0 0,1-3-88,1-1-62,-2-1 39,-2-1-47,3-2 49,-2-1-44,-2 0 31,1-3-20,0 0 24,-3 0 11,0-2 14,0-4 22,-2 3 13,-3-2 11,1-2-10,-1-1 32,-1-4-12,-2 3 29,1-1-24,-1-1 21,-3-1-9,1 3 25,-1-1 9,0 2 42,-1 0-3,0 3 14,-4 9-13,6-16 0,-6 16-23,4-8 12,-4 8 2,0 0 23,0 0-14,7 8 25,-7-8-36,1 17 5,1-6-8,0 0 34,-1 2-48,-1 0 34,3 1-50,-2-3 39,0 4-47,2-4 34,-2 3-41,3-3 43,-2 0-47,4 0 42,2 1-43,0-3 39,2-1-43,2 0 40,1-2-40,0-2 35,2 0-35,-2-2 26,2-1-22,0-2-12,3-3-42,-2 1 51,1-3-45,1-3 49,-1-1-46,-1 0 9,-1-4 8,0 0 10,-2-1 7,-3 0-5,3-3 15,-4 1 2,-2 0 0,2 3-5,-2 1 24,-2 1 14,-1 1 59,1 2-37,0 0-6,-5 9-4,6-12-10,-6 12 1,0 0 19,0 0 21,0 0 20,10 2-3,-10-2-1,2 14-14,-2-14-7,1 21 20,-1-8-49,1-3 24,-1 5-43,0-3 31,0 0-39,0 0 13,0 2-19,0-2-2,2-1-115,-1 1-15,1-1-52,2 0-11,1-2-68,2 3-57,2-3-27,2 0-26,1-2-28,0 0-24,4-2 12,0-2 17,3 0 13,1-2 20,0-1 17,2-3 39,2-1 41,2-2 56,2-3 67,0 0 65,-1-3 65,0-1 61,-1 1 49,-1-5 58,-2 1 40,-4-3 30,0 1 23,-4 3 36,-2-3-2,-3 2 0,0 2-46,-3 0 21,-3 3-35,-2 0 26,-2 11-46,-1-20 8,1 20-23,-9-12 12,9 12-28,-17-7 30,17 7-5,-21 0-5,9 2-26,-2 3-13,-1-1-19,1 1-23,-2 3-18,2 0-14,2 1-17,-1 0-9,0 0-13,3-1-6,1 0-7,-1 1 25,2 1-38,3-3 25,0 0-34,5-7 26,-4 10-30,4-10 28,1 12-37,-1-12 22,7 5-58,-7-5 7,12 4-53,-12-4-25,18 1-12,-18-1 3,23-3-6,-10-1 2,2 1-13,-1-3 17,2 0-12,-3 0 33,2-2-8,-2 1 38,-2-1-4,2 3 36,-4 0-12,-1-1 28,-8 6-12,15-8 23,-15 8-28,11-6 33,-11 6-18,0 0 30,14-1-19,-14 1 22,8 7-20,-8-7 30,5 17-6,-2-5 35,-1 3 3,0 2-2,-1 7 100,2 2-34,-1 6-5,0 4-11,2 8-9,-1 2-1,2 0-6,-1 3-5,0-2-2,0 0 37,1 1-44,-3-2 26,1-1-44,-2 0 36,2 0 3,-3-7-8,0-1-1,-2-1-43,0-4 35,-1 2-26,-2-2 44,0-7-30,-1-3 49,-2 0-63,-1-2-43,-2-1 0,-1-5 0,-2 1 0,-1-2 0,-2-4 0,2-3 0,-3-1 0,0-2 0,-3-3 0,1-1 0,-1-3 0,-3-5 0,3 1 0,-5-7 0,2-2 0,3-1 0,1-4 0,2-2 0,4 0 0,1-4 0,4-1 0,3-2 0,2-2 0,4-1 0,1-2 0,4-4 0,4-2 0,4-1 0,1 1 0,5 1-10,3 0-281,6-6-21,1 4-40,3-1-23,3 4-12,2 1-26,0 1 9,3 3 3,-7 6 0,0 0 63,-1 3 22,1 0 18,-2 0 52,0 0 51,-2 4 23,2-2 75,1-1 9,-2 1-1,1 1 11,-2 1 24,-2-1 5,-4 4 37,-2 2 13,-1 1 13,-2-1 27,-2 2 35,-3 1 24,-2 1 41,-2 4 51,-2-3 8,-1 4 9,0-1 3,-6 9 1,3-15-4,-3 15-25,-1-14 23,1 14 4,-12-12 22,12 12-13,-17-5 26,17 5-19,-19-5 6,19 5 7,-20 5 2,9 2-19,-2 1 16,2 3-5,1 6 4,0-1-13,0 5-8,1 0-66,3 1-151,0 2 0,-1 0 0,4 1 0,-1-1 0,2 0 0,1 0 0,1-1 0,0-2 0,1-2 0,2 3 0,0-3 0,0-2 0,1 1 0,0-3 0,0-1 0,1-1-281,-4-3-119,2 0-32,-1 0-41,-2-10-86,3 12-70,-3-12-30,0 0-136,0 0-456,-4 8-860</inkml:trace>
          <inkml:trace contextRef="#ctx0" brushRef="#br1" timeOffset="45543.8676">10889 6745 138,'-14'-5'790,"4"-1"-147,-2 2-40,2 2-41,10 2-35,-15-8-60,15 8-17,-14-7-69,14 7-30,-9-4-55,9 4-16,-8-5-65,8 5-23,0 0-64,0 0-3,0 0-42,9-10 5,1 6-39,3 1 9,3 0-7,4 1-27,4-1-61,2 0-28,1-1-48,1-1-11,7 1-48,0-2 8,7-1-44,3-2-18,-4 3 3,2-4 0,-8 2 28,0-2 32,-3 0 17,-1 0 21,-3-2 18,-2 0 26,-2 0 0,-5 1 37,-2 0 19,-2-1 29,-5 3 2,0-1 82,-3 1 12,-3 1 29,0-1-3,-4 9 24,2-15 20,-2 15-24,-4-11 14,4 11-22,-6-7 21,6 7-23,0 0 29,-14-2-22,14 2 25,-8 8-25,8-8 9,-6 15-28,2-5 4,1 3-8,1 0-3,-1 2 6,1 1-18,2 1-14,0 0 4,0 0 22,2 0-56,0-1 24,-1 1-50,0 1 28,3-3-43,0 1 22,-2-2-31,2-1 37,1-1-54,-2 0 38,2-3-38,1 1 34,0-3-36,1 1 35,-7-8-36,14 10 34,-14-10-34,14 6 32,-14-6-41,16 0 32,-16 0-40,15-4 30,-6 0-32,0-3 37,0 0-30,0-2 4,1-1 4,0-2 1,-3 0 2,1-1 4,0 2 2,0 0 1,-1 0 2,-1 2-2,0 4 13,-6 5 4,9-17-8,-9 17-1,8-7 11,-8 7 19,0 0 1,0 0 19,15 7 7,-15-7-7,6 13 24,-2-5-42,-1 3 21,1-1-37,0 1 22,2-1-30,-1 2-17,0-1-115,1 0-11,2 1-110,1-3-33,0 0-58,0-1-61,4-2-102,-2 0-64,2-3-56,4 2-61,-5-3-699,5-2-975</inkml:trace>
          <inkml:trace contextRef="#ctx0" brushRef="#br1" timeOffset="45731.7555">12098 6754 1080,'11'-3'800,"-11"3"-77,16-6-90,-16 6 17,14-3-59,-14 3-48,10-4-31,-10 4-28,11-4-18,-11 4-16,0 0-5,11-4 9,-11 4-94,0 0-360,9-3 0,-9 3 0,0 0 0,0 0 0,0 0 0,11-5 0,-11 5 0,0 0 0,0 0 0,0 0 0,0 0 0,0 0 0,9-4 0,-9 4 0,0 0 0,0 0 0,0 0 0,0 0 0,0 0-571,-8-7-283,8 7-215,-12-2-729,12 2-1500</inkml:trace>
        </inkml:traceGroup>
      </inkml:traceGroup>
    </inkml:traceGroup>
    <inkml:traceGroup>
      <inkml:annotationXML>
        <emma:emma xmlns:emma="http://www.w3.org/2003/04/emma" version="1.0">
          <emma:interpretation id="{4E59E19B-92E0-4A3C-8CAA-74FFCB450F6B}" emma:medium="tactile" emma:mode="ink">
            <msink:context xmlns:msink="http://schemas.microsoft.com/ink/2010/main" type="paragraph" rotatedBoundingBox="1252,8065 16057,8125 16052,9291 1247,9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54954B-B6A0-481C-889C-F0A2A806E194}" emma:medium="tactile" emma:mode="ink">
              <msink:context xmlns:msink="http://schemas.microsoft.com/ink/2010/main" type="line" rotatedBoundingBox="1252,8065 16057,8125 16052,9291 1247,9231"/>
            </emma:interpretation>
          </emma:emma>
        </inkml:annotationXML>
        <inkml:traceGroup>
          <inkml:annotationXML>
            <emma:emma xmlns:emma="http://www.w3.org/2003/04/emma" version="1.0">
              <emma:interpretation id="{8F5299A4-C4DB-4222-A783-B02EE495A6F3}" emma:medium="tactile" emma:mode="ink">
                <msink:context xmlns:msink="http://schemas.microsoft.com/ink/2010/main" type="inkWord" rotatedBoundingBox="1251,8274 1975,8277 1973,8683 1249,8680"/>
              </emma:interpretation>
              <emma:one-of disjunction-type="recognition" id="oneOf13">
                <emma:interpretation id="interp65" emma:lang="en-IN" emma:confidence="0">
                  <emma:literal>3.</emma:literal>
                </emma:interpretation>
                <emma:interpretation id="interp66" emma:lang="en-IN" emma:confidence="0">
                  <emma:literal>3,</emma:literal>
                </emma:interpretation>
                <emma:interpretation id="interp67" emma:lang="en-IN" emma:confidence="0">
                  <emma:literal>3-</emma:literal>
                </emma:interpretation>
                <emma:interpretation id="interp68" emma:lang="en-IN" emma:confidence="0">
                  <emma:literal>3"</emma:literal>
                </emma:interpretation>
                <emma:interpretation id="interp69" emma:lang="en-IN" emma:confidence="0">
                  <emma:literal>3_</emma:literal>
                </emma:interpretation>
              </emma:one-of>
            </emma:emma>
          </inkml:annotationXML>
          <inkml:trace contextRef="#ctx0" brushRef="#br1" timeOffset="47141.14">1401 8386 848,'0'0'728,"0"0"-38,0 0-91,-7-8-31,7 8-60,0 0-30,-2-10-58,2 10-29,0 0-13,2-17-33,-2 17-38,0-11-41,0 11-20,5-12-16,-1 4-11,-4 8-16,11-13-14,-11 13-23,12-13-21,-6 8-27,3-1-13,1 4-61,-10 2-44,18-6 0,-18 6 0,20 1 0,-20-1 0,22 6 0,-12-2 0,-1 1 0,-1 2 0,1 1 0,-5 0 0,1 3 0,-2-1 0,-3-10 0,-2 23 0,0-10 0,-2 1 0,-3 0 0,1-1 0,-2-1 0,-1 2 0,1-2 0,1-1 0,-4 0 0,2-1 0,2 1 0,-2-5 0,3 2 0,-1-1 0,1-2 0,6-5 0,-13 9 0,13-9 0,-10 4 0,10-4 0,0 0 0,0 0 0,-11-1 0,11 1 0,0 0 0,0 0 0,2-12-10,-2 12 1,7-8 0,-7 8 2,12-9 1,-12 9 1,18-5 0,-7 1-2,0 1 1,0 2 1,2 1 5,1 0-4,-1 1-2,1 2 4,0 1 1,0 0 4,0 2-6,-1 1 4,-1-2-1,-2 4 0,0-2-2,-4 1 1,1 1 2,-2-1 1,-5-8 1,7 15 5,-7-15-2,-3 17-1,3-17 4,-4 17-3,-3-8 7,1-2-1,-4 0 0,-3 1-8,2-1-1,-5-1-3,2 1 0,-4-2 0,1 0 0,0-1 0,-1-2 0,-1 0 0,1 1 0,0-3 0,0 0 0,-1 0 0,2 0-14,-2-3-68,2 1-69,1-3-78,1 2-77,-2-4-87,4 2-84,-1-2-142,4-2-122,0 0-898,-1 0-1300</inkml:trace>
          <inkml:trace contextRef="#ctx0" brushRef="#br1" timeOffset="47463.9335">1773 8569 964,'17'3'1080,"-2"0"-80,-1-1-35,-2 3-101,0-4-61,-12-1-53,20 5-54,-20-5-81,16 2-161,-16-2-454,14 1 0,-14-1 0,0 0 0,17 1 0,-17-1 0,0 0 0,13 1 0,-13-1 0,0 0 0,0 0 0,14-1 0,-14 1 0,0 0 0,0 0 0,0 0 0,13-2 0,-13 2 0,0 0 0,0 0 0,10-6 0,-10 6 0,0 0 0,0 0 0,0 0 0,5-9 0,-5 9 0,0 0 0,0 0 0,6-6 0,-6 6 0,0 0 0,0 0 0,0 0 0,0 0 0,0 0-205,3-11-508,-3 11-93,0 0-91,0 0-863,-9-6-1449</inkml:trace>
        </inkml:traceGroup>
        <inkml:traceGroup>
          <inkml:annotationXML>
            <emma:emma xmlns:emma="http://www.w3.org/2003/04/emma" version="1.0">
              <emma:interpretation id="{AE80CFEA-7107-46BB-8E21-10A0BDD99485}" emma:medium="tactile" emma:mode="ink">
                <msink:context xmlns:msink="http://schemas.microsoft.com/ink/2010/main" type="inkWord" rotatedBoundingBox="3584,8219 10475,8294 10468,8934 3577,8859"/>
              </emma:interpretation>
              <emma:one-of disjunction-type="recognition" id="oneOf14">
                <emma:interpretation id="interp70" emma:lang="en-IN" emma:confidence="0">
                  <emma:literal>calculate-ups</emma:literal>
                </emma:interpretation>
                <emma:interpretation id="interp71" emma:lang="en-IN" emma:confidence="0">
                  <emma:literal>calculate-LP</emma:literal>
                </emma:interpretation>
                <emma:interpretation id="interp72" emma:lang="en-IN" emma:confidence="0">
                  <emma:literal>calculate-eps</emma:literal>
                </emma:interpretation>
                <emma:interpretation id="interp73" emma:lang="en-IN" emma:confidence="0">
                  <emma:literal>calculate-us</emma:literal>
                </emma:interpretation>
                <emma:interpretation id="interp74" emma:lang="en-IN" emma:confidence="0">
                  <emma:literal>calculate-aps</emma:literal>
                </emma:interpretation>
              </emma:one-of>
            </emma:emma>
          </inkml:annotationXML>
          <inkml:trace contextRef="#ctx0" brushRef="#br1" timeOffset="49973.5575">3752 8531 246,'3'-13'757,"1"2"-116,-4 11-19,6-19-63,-2 6-17,-1 3-44,1-2-25,0 1-69,-1 1 11,1 0-45,-4 10-24,3-20-30,-3 20-19,2-15-46,-2 15-23,0-11-44,0 11-32,-5-10-18,5 10-15,-13-1 13,4 6 12,-1 3-2,-4 1-17,-1 6-31,-3 4-94,1 1 0,1 2 0,0 2 0,1 0 0,1 0 0,1 1 0,3-1 0,1-2 0,1-1 0,2-1 0,2-2 0,3-1 0,1 0 0,2-1 0,3-2 0,2-1 0,3-2 0,2-3 0,3-1 0,0 0 0,3-5 0,0 1 0,2-5 0,2 0 0,0-2 0,2-3-54,0 0-54,2-2-2,1-4 6,-4 1 10,0-2 17,0-1 7,-5 1-1,-3-1 13,1 1 9,-3-1 13,-2-1 8,-3 3 5,-1 1 3,-3 2 4,0 0 1,-4 10 2,2-12 2,-2 12 2,0 0-6,0 0 10,0 0-3,-13 1 1,8 6 2,0 2 4,1 1-6,1 3 11,-1 3-10,1-4 10,2 3-5,1-1 4,1 3-9,2 0 11,1-2-10,1-1 5,2 1-2,2-1 5,2-3-4,2 1 5,2-3-5,0-1 8,0-2-9,4 0 10,-2-4-7,3 1 3,0-3-3,-1-1 6,0-2-7,0-1 6,-1-1-2,-1 0 5,-2-2 4,-1-1 4,-1-1 6,-4-1-1,1-1 15,-4 0-11,-1-1 6,-1-1-4,-4 0-3,0-2 1,-2 1-1,-3-2 1,-2 1-6,-3-2-9,-1 2 1,0 2-3,-3 1-3,-1 1 2,-2 1 1,1-2-6,0 7 2,1-1-2,-2 2-4,5 2-1,-2 2-33,1 0-69,-1 0-94,2 4-63,2-1-81,0 2-55,2 0-104,2 4-73,1 0-118,5-9-738,-5 16-1041</inkml:trace>
          <inkml:trace contextRef="#ctx0" brushRef="#br1" timeOffset="50273.369">4422 8661 157,'0'0'870,"12"-10"-171,-12 10-51,6-9-72,-6 9-56,5-12-40,-5 12-57,1-12-13,-1 12-63,3-12-12,-3 12-44,0 0-11,0-16-34,0 16-35,0 0-37,1-13-29,-1 13-30,0 0-19,0 0-8,0-11-30,0 11-10,0 0-7,0 0-1,0 0-19,0 0-9,0 0-3,0-12-3,0 12-1,0 0-5,0 0 4,0 0-4,0 0 5,0 0-8,0 0-48,0 0-24,0 0-52,0 0-8,0 0-36,0 0-6,0 0-31,0 0 5,0 0-24,0 0-6,0 0-25,0 0-24,0 0-28,0 0-27,0 0-23,0 0-50,0 0-48,5 7-582,-5-7-654</inkml:trace>
          <inkml:trace contextRef="#ctx0" brushRef="#br1" timeOffset="57758.0622">4303 8685 664,'0'0'605,"0"0"-84,-11-7 20,11 7-50,-7-8-24,7 8-51,-6-9-19,6 9-27,-7-9 19,7 9-19,-6-10-24,6 10-28,-5-10-10,5 10 20,-5-10-56,5 10 22,0 0-60,-5-9 12,5 9-64,0 0-2,0 0-55,0 0 2,0 0-127,0 0 0,0 0 0,-3 15 0,5-4 0,-1-1 0,1 2 0,1 1 0,2 0 0,0 0 0,1 2 0,0-3 0,1 0 0,1 2 0,2-6 0,0 3 0,2-2 0,2-3 0,0 0 0,1-2 0,0 0 0,1-2 0,-3 0 0,3-2 0,-1-2 0,1 0-328,0-2-125,-1 1 6,0-2-42,0 1-49,-2-3-26,1 0-1,-2 0-43,2-1-69,-3-2-425,0 0-717</inkml:trace>
          <inkml:trace contextRef="#ctx0" brushRef="#br1" timeOffset="58043.8853">4679 8407 281,'0'-15'816,"-1"1"-123,1 1-49,0-1-71,-2 3 1,2-1-49,-1-1-26,1 13-72,-1-21-6,1 21-6,-1-18 8,1 18-75,-2-13-34,2 13-34,-1-10-28,1 10 27,0 0-2,0 0-127,0 0-150,6 10 0,-3 1 0,0 1 0,-1 5 0,1 1 0,2 4 0,-2 0 0,0 3 0,1-1 0,0 0 0,-2-1 0,2 1 0,-1-1 0,-1 1 0,3-2 0,-2 0 0,-1-4 0,1 2 0,0-2 0,0-1 0,-1-1 0,0 0 0,1-2 0,-2 1 0,0-3 0,2 2 0,-2-3 0,3 0 0,-4-11-200,2 19-487,0-8-120,-2-11-119,5 17-833,-5-17-1452</inkml:trace>
          <inkml:trace contextRef="#ctx0" brushRef="#br1" timeOffset="59343.9996">5264 8514 15,'0'0'728,"6"-17"-149,-6 17-82,3-15 17,-3 15-21,4-12-16,-4 12-58,1-14-35,-1 14-33,-1-15-28,1 15 13,-3-10-7,3 10 16,-2-10-89,2 10 15,-10-6-62,10 6 28,0 0-59,-20 4 30,10 1-24,0 3 22,-2 3-51,0 5 30,-1 0-43,-4 4 28,5 1-170,-2 1 0,1 2 0,4-3 0,-3 0 0,5 0 0,1-1 0,0 0 0,3-3 0,0 0 0,2-1 0,1-2 0,2-1 0,3 1 0,1-5 0,3 3 0,3-4 0,1-1 0,1-5 0,2 3 0,0-5 0,4-2-49,1-1-153,0-1-7,1-1 9,1-4-16,-1 1 21,-2-4-6,3-2 37,-1 1 1,0-2 35,-6 0 6,1-1 36,-3 1 2,-1-2 37,-3-2 8,0 2-5,-1 2 25,-4 1 19,0 0 21,-2 3 16,-1 2 0,-2 9-1,2-14 6,-2 14 3,0 0 25,0 0-5,0 0 8,0 0 0,0 0 3,-9 10-10,6 0-7,3-10-10,-2 21-6,2-21-7,0 24-5,0-12-6,2 0-9,1 0-1,1-2-3,1 2-3,1 0-3,2-2 6,1 0-3,0-3-3,0 0 0,2-3-14,1 0-15,0-2-13,0 0-8,-12-2-16,25-2-6,-13 0-11,3-3-5,-2 0 10,1-2 15,-2-1 4,-1-1-2,1-1 11,-3 0 10,0-2 2,-1-2 8,-1 0 5,-1 1 3,-1-2 4,-1 1 4,-1 2 17,-2 0 11,1 0-4,-2 12 32,2-17-8,-2 17 19,-2-15-24,2 15 27,0 0-16,0 0 39,0 0-50,0 0 7,-10 8 12,10-8-1,-2 19 27,2-19-48,-1 22-5,1-22-8,1 23-3,0-12-3,0 1-9,3 2 3,-1-3 0,3-2-10,-1 2-12,2-2-28,-1-1-24,2-2-28,1 1-25,-2-3-35,4 1-50,0-2-3,-11-3-22,22 2-14,-8-4-13,-1 2-13,1-3 4,0-2-3,2 1-9,-2-4 8,2 0 37,0-1 50,1-2 20,-3-2 35,3 1 27,-5-5 21,4 0 19,-5-2 26,3-3 20,-2 0 59,-3 1 28,1 0 58,-4-1 12,1-1 44,-3 2 12,-1-1 22,-1 3 32,0 1 5,-2 1 6,0 3-33,-1-1 32,1 2-26,-1 2 5,-1 0-14,2 11-23,-2-18-29,2 18-20,-4-10 47,4 10-44,0 0 5,0 0 38,0 0-29,-12 6 38,12-6-51,-3 18 23,0-6-36,-1 5-33,3 1-113,0 0 0,-1 3 0,2 0 0,-1 3 0,1-2 0,0 0 0,0 2 0,0-4 0,0 1 0,1-1 0,-1 1 0,3-3 0,-2 0 0,3-2-290,-1 0-65,-1-1-28,2 1-14,1-2-46,2-1 2,0 2 19,5-4-19,-2 0-38,4-2-46,0 0-31,5-1-56,-3-2-283,4-2-456</inkml:trace>
          <inkml:trace contextRef="#ctx0" brushRef="#br1" timeOffset="60148.5083">6555 8676 363,'13'-12'701,"-1"-3"-134,-1 1-22,-1-1-24,0-2-38,-4 2-54,1 1-27,-2-3-33,-2 3-26,-1-1 6,-1 3-48,-2 2 9,-1-1-70,2 11 13,-6-17-79,6 17 27,-10-8-30,10 8 38,0 0-49,-20 3 31,12 5-37,-2 1 25,-2 3-45,2 4 10,0 2-39,-3-1 14,3 2-51,-1 1-62,1-1-6,3 0 0,-1-2 0,1 0 0,3 0 0,0-3 0,1 1 0,1-3 0,0-1 0,2-11 0,2 20 0,-2-20 0,6 12 0,-6-12 0,11 11 0,-11-11 0,13 6-76,-13-6-3,17-1-49,-17 1 42,20-4-57,-8-1 0,-1-2 4,1 0 14,2-1 13,-3-3-3,2 1 0,-3-2 12,2-2 13,-2 1 15,-1 1 22,0-2 11,-1 1 1,-1 2 18,0 1 4,-2 0 7,0 3 4,-5 7 1,9-12 6,-9 12 2,0 0 10,0 0 5,0 0 0,0 0 13,8 9-1,-8-9-5,1 15-5,-1-15 0,2 18-4,-2-18-2,2 18-3,-1-6-1,-1-12-2,3 20-4,-2-9 1,1-1-2,1 0 4,1-1-5,-1 0-7,1 0-18,1-2-27,2 0-34,-7-7-27,13 13-31,-6-9-54,2 2 0,-9-6-28,19 6-30,-19-6-3,21 3-2,-21-3 0,23 0 17,-23 0 7,23-4 13,-13 0 34,2 0 28,-2 0 22,1-2 3,2-4 13,-3 3 23,-1-2 25,1-2 15,-1-2 19,-1 0 42,1 0 22,-3-5 32,2 1 22,-1-3 24,-2-1 25,0 1 27,0 0 21,-1-1 2,0 2 30,-2 2 14,1-2 3,-1 1-23,1 2-15,-1 0 0,1 0 14,-2 4 9,0 0-11,1 2-13,-2 10-9,2-19-11,-2 19-18,3-14-14,-3 14-24,1-13-16,-1 13-21,0 0-3,0 0 74,0 0-38,0 0 48,0 0-5,-1 10 2,-1 2-20,0 4 32,-1 1-34,1 3 36,-2 1-38,0 2 4,0 0-128,-1 2 0,1 0 0,0-2 0,1 2 0,0-1 0,-2-2 0,3-3 0,0 1 0,1-2 0,0 0 0,1-1 0,0 0 0,1-1 0,0-3 0,2 1 0,-2-2 0,4-2 0,-2 1 0,2 0 0,-5-11 0,10 13 0,-3-7 0,3-2 0,-10-4 0,16 6-89,-16-6-194,19 0-8,-19 0-34,22-3-47,-12 0 12,-1-2-64,5-1-73,-5 1-30,2-2-44,-1-3-139,-1 1-467,-2-1-787</inkml:trace>
          <inkml:trace contextRef="#ctx0" brushRef="#br1" timeOffset="60362.3697">7007 8599 555,'-14'2'847,"4"0"-159,10-2-80,-17 3-90,17-3-18,-10 4-55,10-4-21,0 0-55,-8 8-48,8-8-42,0 0-37,0 0-41,9 7-31,-9-7-33,14 2-30,-14-2-21,21-1-18,-7 0-7,1-2-35,3 1-66,-1-4-65,1 2-67,1 0-61,-3-2-60,3 0-60,-2 3-55,1 0-81,-3-2-101,1 1-144,-2 0-276,-3 3-614</inkml:trace>
          <inkml:trace contextRef="#ctx0" brushRef="#br1" timeOffset="60747.1326">7314 8660 234,'0'0'664,"10"4"-119,-10-4-46,14 2-28,-14-2-61,14 0-28,-14 0-14,19-2-37,-19 2-20,20-5-32,-8 1-36,-1 0-8,0 0-23,-1 0-17,0-1-12,1-1-10,-1 2-29,-1-2-12,0-1-11,-2 2 12,1-1-51,-1-1 20,-2 0-42,1 0 33,-6 7-58,8-14 32,-8 14-51,1-12 32,-1 12-49,0-12 35,0 12-43,-8-9 41,8 9-46,-11-3 48,11 3-52,-14 2 38,14-2-32,-18 8 35,9-3-17,1 4 23,-3 0 28,3 1 69,0 3-33,2 1 58,-3-2-24,4 3 36,0-1-32,0 2 43,2 0-36,0-2 1,2 0-139,0 1 0,2-2 0,0-2 0,1 2 0,0-1 0,2 0 0,0-3 0,1 1 0,0-2 0,3-1 0,-2 0 0,2 0 0,1-3 0,2-1-78,0-1-269,-1 1-88,-10-3-66,23-2-121,-23 2-134,23 0-232,-11-2-431,1-2-1025</inkml:trace>
          <inkml:trace contextRef="#ctx0" brushRef="#br1" timeOffset="61329.7764">8070 8840 171,'0'0'760,"-18"0"-129,18 0-39,0 0-23,-14 3-55,14-3-25,0 0-62,-11 2 9,11-2-7,0 0-28,0 0-6,0 0-53,0 0 31,6 10-55,-6-10 17,13 3-54,-13-3 3,23 3-49,-10-1-26,5 0-209,0-1 0,2 0 0,2 1 0,1-2 0,2 2 0,1-2 0,1 1 0,1-1 0,-1 0 0,-1-1 0,1 1-21,0-2-405,-5 2-68,3-2-123,-3 1-130,0 0-144,-2-2-691,1 1-1230</inkml:trace>
          <inkml:trace contextRef="#ctx0" brushRef="#br1" timeOffset="61739.5232">8934 8550 559,'-4'-19'961,"4"19"-137,-1-15-121,1 15-12,-3-13 5,3 13-119,0-11-19,0 11-64,0 0-56,-1-14-55,1 14-26,0 0-11,0 0-32,4-8-24,-4 8-290,0 0 0,9 5 0,-9-5 0,9 12 0,-5-4 0,0 1 0,-2 2 0,1 2 0,1-1 0,-3 5 0,0-2 0,0 2 0,-1 0 0,-1-1 0,0 1 0,0 1 0,-1-1 0,0-1 0,0 1 0,0-2 0,-2 1 0,1-3 0,1 1 0,-1-1 0,1-2 0,-1 1 0,3-12 0,-2 20 0,2-20 0,-2 19 0,2-19 0,2 14 0,-2-14 0,9 12 0,-9-12 0,12 8 0,-1-5 0,0 1 0,2-3 0,1-1 0,3 0 0,2-1 0,1-3 0,3 2 0,3-1 0,-1-2 0,1 0 0,1 1-407,-2 0-70,0 0-20,1-1 40,1 3-94,0-1-16,0-1-93,-2 1-109,2-2-429,-4 1-809</inkml:trace>
          <inkml:trace contextRef="#ctx0" brushRef="#br1" timeOffset="62003.3588">9664 8632 12,'1'-12'825,"-1"-2"-134,1 4-66,-1-2-40,0 12-38,0-20-15,0 20-15,-1-17-68,1 17-2,-1-14-87,1 14 9,-1-10-87,1 10 46,0 0 10,0 0-20,0 0 7,-6 8-19,6-8-2,-3 19-273,1-5-31,0-1 0,0 4 0,1 0 0,-2 2 0,2 0 0,-1-2 0,0 3 0,2-1 0,0 0 0,0-1 0,2 1 0,-1 0 0,0-2 0,0-3 0,1 3 0,-1-5 0,0 2 0,1-2 0,0-3 0,0 2 0,-2-11-287,2 17-212,-2-17-53,3 12-85,-3-12-101,0 0-73,4 11-670,-4-11-1104</inkml:trace>
          <inkml:trace contextRef="#ctx0" brushRef="#br1" timeOffset="62297.1799">9661 8637 370,'-1'-22'765,"1"6"-111,0-1-16,1-1-62,1-1-91,1 2-4,2 3-59,-1-1-48,3 1-8,-1 0-49,2 2 24,3 4-79,1-1 20,0 5-54,1 2-2,-13 2-22,26 0-10,-13 3-13,2 1 2,-1 3 0,0 1-11,-2-1-10,-2 3-37,0 0-125,-1 2 0,-1-2 0,-3-1 0,0 1 0,-3 0 0,-2-10 0,2 19 0,-2-19 0,-6 19 0,2-10 0,-2 0 0,0 0 0,-3-1 0,-1 1 0,0-2 0,-2 0 0,-1 0 0,0-1 0,1 0 0,-1-1 0,0 0 0,0-1-339,2 0-54,-2 0-54,3-1-88,0-1-130,-2 1-100,12-3-833,-17 5-1250</inkml:trace>
          <inkml:trace contextRef="#ctx0" brushRef="#br1" timeOffset="62928.7905">10404 8511 396,'0'0'535,"0"0"-94,0 0-21,0 0-31,1-12-7,-1 12-29,0 0-6,0 0-12,-3-11-18,3 11-28,0 0-11,-2-10-16,2 10 2,-5-8 4,5 8-19,0 0 7,-7-11-50,7 11 20,-9-6-66,9 6 43,-16-7-20,16 7-17,-21 0-10,9 0-12,-1 4-9,-3-1 0,1 2-13,0 1-11,-1 2-17,0 2-11,2 2-36,-2-2 20,2 4-37,0-1 21,3-1-39,2-2 30,-1 2-40,3-1 32,2-1-33,1 1-1,4-11 0,-2 18 0,2-18 0,4 17 0,1-9 0,1-1 0,5 2 0,0-1 0,4-3 0,-1 2-12,3-2-46,-2 0 29,7 2-37,-5-2 30,4 1-27,-2 1 36,1 1-23,-3-3 35,-1 2-23,0 0 38,-2-1-40,-1 1 45,0 0-36,0 0 37,-4-1-31,-2 0 42,0-1-4,-7-5 47,10 12-23,-10-12 45,5 13-27,-5-13 39,0 0-18,-4 14-31,4-14-45,-10 10 0,10-10 0,-17 7 0,8-2 0,-3-4 0,1 2 0,-3-1 0,2-1 0,-1-1 0,-3 2 0,2-2 0,-1 0 0,2 0 0,-2-2 0,15 2-126,-25-2-187,12-1-58,0 2-65,3 0-111,-1-2-130,1-1-160,10 4-711,-15-8-1187</inkml:trace>
        </inkml:traceGroup>
        <inkml:traceGroup>
          <inkml:annotationXML>
            <emma:emma xmlns:emma="http://www.w3.org/2003/04/emma" version="1.0">
              <emma:interpretation id="{492BB618-7064-4D5E-8F72-26DCE0C5FD8E}" emma:medium="tactile" emma:mode="ink">
                <msink:context xmlns:msink="http://schemas.microsoft.com/ink/2010/main" type="inkWord" rotatedBoundingBox="10988,8247 14015,8027 14093,9105 11066,9326"/>
              </emma:interpretation>
              <emma:one-of disjunction-type="recognition" id="oneOf15">
                <emma:interpretation id="interp75" emma:lang="en-IN" emma:confidence="0">
                  <emma:literal>(paths</emma:literal>
                </emma:interpretation>
                <emma:interpretation id="interp76" emma:lang="en-IN" emma:confidence="0">
                  <emma:literal>(path</emma:literal>
                </emma:interpretation>
                <emma:interpretation id="interp77" emma:lang="en-IN" emma:confidence="0">
                  <emma:literal>(patrol</emma:literal>
                </emma:interpretation>
                <emma:interpretation id="interp78" emma:lang="en-IN" emma:confidence="0">
                  <emma:literal>(pathos</emma:literal>
                </emma:interpretation>
                <emma:interpretation id="interp79" emma:lang="en-IN" emma:confidence="0">
                  <emma:literal>(pates</emma:literal>
                </emma:interpretation>
              </emma:one-of>
            </emma:emma>
          </inkml:annotationXML>
          <inkml:trace contextRef="#ctx0" brushRef="#br1" timeOffset="63408.6143">11345 8369 309,'0'0'727,"4"-18"-140,-4 18-62,4-15-35,-4 15-22,3-14-32,-3 14-37,2-14-36,-2 14-31,1-14-15,-1 14-21,2-12-24,-2 12-15,0-13-19,0 13-11,-3-12-30,3 12 28,-2-12-73,2 12 32,-7-11-53,7 11 28,-9-6-35,9 6 26,-14-5-26,14 5 41,-20 3-36,7-1 31,-1 4-112,-4 5-48,0 1 0,-2 7 0,-2 2 0,-1 5 0,2 2 0,1 3 0,0 1 0,3 0 0,0 3 0,3 0 0,0 2 0,4 0 0,2 1 0,2-2 0,2-1 0,3 0 0,1-1 0,3 0 0,3-1 0,-1-1 0,4-2 0,1-2 0,5-1 0,3 2 0,2-6 0,4 0 0,0-4 0,3-4 0,0-3 0,4 0 0,-2-3-231,2 0-636,1-2-147,-3-3-903,0-4-1644</inkml:trace>
          <inkml:trace contextRef="#ctx0" brushRef="#br1" timeOffset="65153.033">11724 8676 710,'0'0'744,"0"0"-71,6-11-53,-6 11-29,0 0-15,5-8-29,-5 8-19,0 0-82,0 0 14,4-10-78,-4 10 11,0 0-68,0 0-10,0 0-61,0 0 64,0 0-9,9 9-309,-9-9 0,7 20 0,-5-3 0,2 1 0,-1 4 0,2 1 0,-3 2 0,2 1 0,-2 0 0,3 1 0,-3 1 0,0-2 0,-2 2 0,2-1 0,-2 1 0,0-1 0,-2-2 0,2-1 0,-1 2 0,0-4 0,-1 0 0,2-4 0,-2 0 0,2-1 0,0-4 0,-3 0 0,3 0 0,0-13 0,0 17 0,0-17-54,0 13-517,0-13-67,0 0-51,5 9-117,-5-9-94,0 0-540,6-9-1052</inkml:trace>
          <inkml:trace contextRef="#ctx0" brushRef="#br1" timeOffset="65444.8568">11739 8815 402,'-3'-18'788,"2"3"-165,0 1-23,1-1-44,1 1-44,2 0-32,1 0-61,1 0-18,1 0-43,3 1 24,5 0-65,0-1 24,5 2-40,0 2-8,2 0-49,2 2 32,2 2-49,-2 0-2,3 3-49,-6 1 8,3 2-98,-5 0-86,0 0 0,0 2 0,-5 0 0,-1 1 0,-3 3 0,-2-1 0,-1 2 0,-6-7 0,4 14 0,-4-14 0,-4 17 0,-3-10 0,-2 5 0,-3-2 0,2 1 0,-5 0 0,-2 0 0,1 1 0,1-3 0,2 2 0,-1-4 0,1 3 0,1-4-140,1 0-247,-1 0-70,4-1-111,1 0-111,7-5-98,-9 7-148,9-7-427,0 0-953</inkml:trace>
          <inkml:trace contextRef="#ctx0" brushRef="#br1" timeOffset="65924.5609">12366 8726 383,'16'-7'890,"-3"-2"-134,2 1-81,-4-1-47,2-3-64,-2 2-62,-2 0-63,-1-2 16,-2 5-75,0-3 8,-1 1-104,-5 9-11,2-14-73,-2 14 26,-2-10-56,2 10 13,-7-6-59,7 6 24,-14 1-43,3 4 24,1-1-47,-3 3 21,-1 3-40,-1 1-22,0 1-41,1 1 0,1 0 0,2 0 0,-1 0 0,2-1 0,5 2 0,-2-3 0,3-1 0,4-10 0,-1 18 0,1-18 0,5 13 0,2-5 0,-7-8 0,13 8 0,-13-8 0,23 3-43,-23-3-58,22-3 26,-8 1-45,0-3 30,-1 0-31,2-2 51,-1 0-40,-1-3 64,-1 1-38,-1-1 59,-2-2-38,2 0 54,-2-1-8,-2 1 14,-1-3-43,2 4 53,-2-3-44,-3 4 55,-1 0-33,2 0 62,-4 10-50,4-14 33,-4 14-40,2-10 38,-2 10-41,0 0 58,0 0-47,0 0 45,0 0-48,0 13 43,0-13-50,0 16 45,0-16-57,4 17 34,-4-17-101,4 18-3,0-9-69,-2 1-36,-2-10-56,7 16 15,-3-8-29,1-1-50,-5-7-27,12 10-27,-4-5-11,-8-5 0,19 4-34,-19-4 9,21-2-48,-7 0-31,-3-2-291,5-2-298</inkml:trace>
          <inkml:trace contextRef="#ctx0" brushRef="#br1" timeOffset="66870.9739">12816 8488 421,'-18'4'753,"4"-2"-122,1-1-70,1 1-68,12-2-45,-17 2-57,17-2-50,-14 3-42,14-3-61,0 0-29,0 0-34,0 0-35,0 0-29,12-1-16,-12 1-23,24-4-18,-8 2-13,5-1-45,2-1-53,2-2-57,7 1-105,-1 0-5,1-2-44,2 1 3,-4 0-24,-2 2 37,-1-3-20,2 1 74,0-3-3,1 3 42,-1-3-2,-4 4 55,0-4 16,-6 3 97,4-1 26,-2 0 91,-6-1 19,1 2 44,-1 0 15,-3-1 36,-1 3 46,1-4 12,-2 4-18,-3-2-10,2 2-5,0-1-4,-9 5-2,11-10 29,-11 10-48,11-6 27,-11 6-64,8-6 31,-8 6-60,8-6 1,-8 6-18,0 0 21,7-6-44,-7 6 24,0 0-58,0 0 22,0 0-43,0 0 11,0 0-41,0 0 16,0 0-38,-9 4 27,9-4-50,-14 7-2,5-1 0,-1-2 0,1 0 0,-3 5 0,-1-4 0,1 2 0,-1 0 0,-1 1 0,1 1 0,2-1 0,-3 1 0,3 0 0,-1 1 0,2 0 0,1-1 0,-1 2 0,4 0 0,-1 0 0,3 1 0,0 0 0,1-2 0,3 2 0,0 0 0,0 1 0,2 0 0,1 2 0,-1 0 0,0 2 0,2 0 0,-2 0 0,3 1 0,-3 2 0,0-2 0,1 2 0,0-1 0,-1 1 0,-2-2 0,2 0 0,-2-1 0,2 0 0,0-1 0,-2-3 0,2-1 0,0 0 0,1-3 0,-3-9 0,2 19 0,-2-19 0,4 14 0,-4-14 0,10 11 0,-10-11 0,9 6 0,-9-6 0,13 3 0,-13-3 0,18 0 0,-5-3 0,-1 0 0,1-1-249,5-3-269,3-1-49,3-2-55,3-3-52,0-1-65,6-5-790,-1 0-1163</inkml:trace>
          <inkml:trace contextRef="#ctx0" brushRef="#br1" timeOffset="66236.3664">12852 8554 753,'9'-17'569,"-2"-2"-77,-1 0 35,-1 0 0,1-2-27,-3 3-29,-1 1 6,1-2-56,-1 2-9,-2 5-33,0-3-22,0 3 21,0 12-80,0-21 3,0 21-75,0-17-12,0 17-53,0 0 36,0-10-36,0 10 34,0 0-34,-5 9-147,5-9-14,-5 19 0,1-4 0,2 2 0,-1 3 0,1 1 0,0 3 0,-2 3 0,-1-3 0,1 2 0,2-1 0,-4 2 0,2-1 0,2-1 0,-2-1 0,1-1 0,1 0 0,0-2 0,2-2 0,0-1 0,-2-2 0,2-2 0,2-1 0,-2-1 0,2-2 0,0 1 0,-2-11 0,9 14 0,-9-14 0,10 8 0,-10-8-91,13 3-192,-13-3 2,15-3-12,-15 3-5,21-6-20,-7-4-37,-1 3-66,3-5-1,-1-3-22,-1 1-13,-1-1-60,0-4-73,3-3-478,-5 0-684</inkml:trace>
          <inkml:trace contextRef="#ctx0" brushRef="#br1" timeOffset="67319.6964">13780 8395 8,'-6'-8'879,"1"2"-178,5 6-42,-9-11-67,9 11-50,-7-9-36,7 9-46,-6-9-77,6 9-53,0 0-41,0-10-32,0 10-28,8-10-22,-1 6-4,4 1 19,0-2-64,5 0 28,-2 1-55,4 0 28,-3 0-57,2-1 19,-2 1-47,3 2 30,-5-1-34,1 0 37,-1 0-43,-2 2 22,-11 1-36,23-4 40,-23 4-34,20-2 33,-20 2-40,15 1-21,-15-1-28,12 6 0,-12-6 0,9 11 0,-5-2 0,-1 2 0,-3 2 0,4 3 0,-4-1 0,0 5 0,0 1 0,0 0 0,-2 2 0,0 4 0,-1-2 0,1 1 0,0 1 0,0-1 0,-2 1 0,1-1 0,1 0 0,-2 2 0,2-4 0,-1 2 0,0-3 0,1 1 0,-2-3 0,1-1 0,2-1 0,-2-2 0,1 0 0,0-3 0,0 0 0,0-4 0,1 1 0,1-11 0,-2 18 0,2-18 0,-3 14 0,3-14 0,-2 11 0,2-11 0,-6 9 0,6-9 0,-7 5 0,7-5 0,-9 3 0,9-3 0,-14 0 0,14 0 0,-17-7-16,5 3-519,4-1-70,-1 0-103,-3-2-117,3 3-913,-2-5-1425</inkml:trace>
        </inkml:traceGroup>
        <inkml:traceGroup>
          <inkml:annotationXML>
            <emma:emma xmlns:emma="http://www.w3.org/2003/04/emma" version="1.0">
              <emma:interpretation id="{0CCC44A9-C27C-4A9A-9C7A-A2FA74C9FF90}" emma:medium="tactile" emma:mode="ink">
                <msink:context xmlns:msink="http://schemas.microsoft.com/ink/2010/main" type="inkWord" rotatedBoundingBox="14400,8118 16057,8125 16053,9221 14396,9214"/>
              </emma:interpretation>
              <emma:one-of disjunction-type="recognition" id="oneOf16">
                <emma:interpretation id="interp80" emma:lang="en-IN" emma:confidence="0">
                  <emma:literal>3m)</emma:literal>
                </emma:interpretation>
                <emma:interpretation id="interp81" emma:lang="en-IN" emma:confidence="0">
                  <emma:literal>3 m)</emma:literal>
                </emma:interpretation>
                <emma:interpretation id="interp82" emma:lang="en-IN" emma:confidence="0">
                  <emma:literal>2m)</emma:literal>
                </emma:interpretation>
                <emma:interpretation id="interp83" emma:lang="en-IN" emma:confidence="0">
                  <emma:literal>2 m)</emma:literal>
                </emma:interpretation>
                <emma:interpretation id="interp84" emma:lang="en-IN" emma:confidence="0">
                  <emma:literal>32m)</emma:literal>
                </emma:interpretation>
              </emma:one-of>
            </emma:emma>
          </inkml:annotationXML>
          <inkml:trace contextRef="#ctx0" brushRef="#br1" timeOffset="67772.4157">14398 8815 1013,'11'-4'878,"0"3"-121,-11 1-83,15-5-10,-15 5-71,13-3-85,-13 3-68,0 0-36,14-3-2,-14 3-82,0 0 1,14 2-74,-14-2 13,0 0-49,10 6 3,-10-6-56,0 0-31,6 8-127,-6-8 0,0 0 0,0 0 0,0 13 0,0-13 0,0 0 0,-7 9 0,7-9 0,-9 3 0,9-3 0,-14 3 0,14-3 0,-14 1 0,14-1 0,-16-1 0,16 1 0,-11-3 0,11 3 0,-10-7 0,10 7 0,-6-7 0,6 7 0,0 0 0,4-17 0,-4 17 0,11-12 0,-2 7 0,1 1 0,1 1 0,2 0 0,3 3 0,2 0 0,0 3 0,0 2 0,3 2 0,-2 1 0,2 1 0,-4 3 0,1 0 0,-2 2 0,-2 0 0,-2 1 0,1-2 0,-5 2 0,-3-2 0,-1 2 0,0-1 0,-4-1 0,-2-1 0,0 2 0,-5 0 0,1-1 0,-6-1 0,3 0 0,-5 0 0,-1 0 0,0-1 0,1-2-700,-4-1-71,0-2-77,0 1-202,5-2-479,-2-2-1163</inkml:trace>
          <inkml:trace contextRef="#ctx0" brushRef="#br1" timeOffset="68518.9556">14879 8608 610,'7'-15'750,"0"5"-81,-1 1-50,-1-3-68,-1 3-50,0 1-24,-4 8-42,6-17-14,-6 17-66,4-12 7,-4 12-92,6-10-11,-6 10-66,0 0 64,5-9-25,-5 9 42,0 0-46,9 10 18,-9-10-48,9 16 20,-5-6-152,1 2-66,-1 1 0,1 3 0,-1-4 0,0 3 0,2-1 0,-2-1 0,-2 2 0,1-5 0,0 1 0,-1-1 0,-2-10 0,3 16 0,-3-16 0,2 14 0,-2-14 0,3 11 0,-3-11 0,0 0 0,0 0 0,-1 10 0,1-10 0,0 0 0,0 0 0,-8-6 0,8 6 0,-3-12 0,3 12 0,-4-17 0,2 8 0,2 9 0,0-25 0,2 11 0,0-2 0,2-1 0,-1 1 0,3 0 0,-1 1 0,5 1 0,-2 2 0,1 0 0,3 2 0,-2 3 0,1 1 0,1 4 0,1 0 0,1 4 0,2 1 0,-1 2 0,-1 2 0,0 2 0,3 0 0,-2 4 0,-2-1 0,-3-2 0,0 2 0,-1 0 0,-2 0 0,0 0 0,-3-1 0,0 0 0,-2-1 0,-2-10 0,2 17 0,-2-17 0,-2 14 0,2-14 0,-6 12 0,6-12 0,-9 10 0,9-10 0,-11 5 0,11-5 0,-13 3 0,13-3 0,-14-1 0,14 1 0,-13-4 0,13 4 0,-11-10 0,11 10 0,-8-17 0,8 6-28,0 11 5,0-23-18,4 7 37,1-1-36,2-2 40,2 1 8,2 0 7,0 1 12,2-1 20,0 5-8,3 0-39,1 1 0,-2 1 0,0 5 0,1 1 0,1 3 0,-2 1 0,1 2 0,0 2 0,0 2 0,-1 2 0,-1 2 0,1 0 0,0 4 0,-5-2 0,-1 3 0,0-2 0,-4 2 0,0 1 0,1-2 0,-4-2 0,1 2 0,-2-1 0,0-2 0,-1 2 0,0-12 0,0 20 0,0-20 0,-3 18-245,3-18-327,-6 15-74,6-15-75,-5 10-79,5-10-848,-6 8-1310</inkml:trace>
          <inkml:trace contextRef="#ctx0" brushRef="#br1" timeOffset="68822.7681">15626 8192 485,'0'-14'886,"1"1"-122,-1 13-82,1-18-72,-1 18-30,3-14-93,-3 14-17,8-9 3,-8 9-10,16 0-24,-6 2 13,6 5-35,2 3 4,5 6 0,-2 1-280,5 4-141,1 5 0,-2 1 0,1 5 0,-1 1 0,1 3 0,-3 1 0,1-1 0,-1 5 0,-2-2 0,-3 0 0,-3 1 0,-2-1 0,-2 0 0,-4-5 0,-5 0 0,-2 0 0,-4 0 0,-3 0 0,-6 1 0,-3 2 0,-5-1 0,-3-1 0,-11 3 0,-2-3 0,-6 3 0,-1-4-265,-4 1-1011,-1-1-818,-5-2-1861</inkml:trace>
        </inkml:traceGroup>
      </inkml:traceGroup>
    </inkml:traceGroup>
    <inkml:traceGroup>
      <inkml:annotationXML>
        <emma:emma xmlns:emma="http://www.w3.org/2003/04/emma" version="1.0">
          <emma:interpretation id="{76E6935F-5593-483D-B652-9C35FC4FE59E}" emma:medium="tactile" emma:mode="ink">
            <msink:context xmlns:msink="http://schemas.microsoft.com/ink/2010/main" type="paragraph" rotatedBoundingBox="1192,10354 10290,10733 10245,11821 1146,11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506F7A-F443-464E-9126-9B8680DCCC02}" emma:medium="tactile" emma:mode="ink">
              <msink:context xmlns:msink="http://schemas.microsoft.com/ink/2010/main" type="inkBullet" rotatedBoundingBox="1182,10581 2015,10615 1986,11331 1153,11296"/>
            </emma:interpretation>
            <emma:one-of disjunction-type="recognition" id="oneOf17">
              <emma:interpretation id="interp85" emma:lang="en-IN" emma:confidence="0">
                <emma:literal>9.</emma:literal>
              </emma:interpretation>
              <emma:interpretation id="interp86" emma:lang="en-IN" emma:confidence="0">
                <emma:literal>4.</emma:literal>
              </emma:interpretation>
              <emma:interpretation id="interp87" emma:lang="en-IN" emma:confidence="0">
                <emma:literal>y.</emma:literal>
              </emma:interpretation>
              <emma:interpretation id="interp88" emma:lang="en-IN" emma:confidence="0">
                <emma:literal>g.</emma:literal>
              </emma:interpretation>
              <emma:interpretation id="interp89" emma:lang="en-IN" emma:confidence="0">
                <emma:literal>9,</emma:literal>
              </emma:interpretation>
            </emma:one-of>
          </emma:emma>
        </inkml:annotationXML>
        <inkml:trace contextRef="#ctx0" brushRef="#br1" timeOffset="70871.1609">1367 10624 135,'0'0'789,"0"0"-135,0 0-34,0 0-50,0 0-44,0-13-1,0 13-31,0 0-38,0 0-6,-4-12-17,4 12-15,0 0-20,0 0-27,-5-9-22,5 9-32,0 0-40,0 0-44,0 0-57,-10-2-176,10 2 0,-8 6 0,8-6 0,-9 16 0,5-8 0,-1 4 0,-4 1 0,2-2 0,1 2 0,-1 1 0,-1-1 0,0 1 0,1 0 0,-1 1 0,-2-1 0,5-1 0,-3-1 0,3 1 0,-4-2 0,5 0 0,-1-3 0,1 1 0,0-1 0,4-8 0,-7 14 0,7-14 0,-7 10 0,7-10 0,-5 8 0,5-8 0,-6 8 0,6-8 0,0 0 0,-4 9 0,4-9 0,0 0 0,0 0 0,-9 4 0,9-4 0,0 0 0,0 0 0,0 0 0,0 0 0,0 0 0,0 0 0,6-9 0,-6 9 0,11-3 0,-11 3 0,16-5 0,-16 5 0,20-4 0,-6 3 0,-3-2 0,5 0 0,-3 1 0,5-1 0,-2 1 0,0-1 0,1 2 0,1 0 0,-4 0-46,2-1 9,-3 0-5,1 2-4,1 0 8,1 0 5,-3 0 9,1 0 1,-3-1-11,2 1 6,-13 0 6,19 0 3,-19 0 6,18 0 4,-18 0 4,13-1 2,-13 1 6,11 0-4,-11 0 0,0 0 5,12-6-7,-12 6 4,0 0-5,9-5-1,-9 5 2,0 0 2,0 0 10,4-12-7,-4 12-5,0 0-5,-4-8 13,4 8 5,-5-7 8,5 7-3,0 0 0,-9-10 0,9 10 3,-9-7 5,9 7 1,-7-6-4,7 6 0,-7-5-9,7 5-2,0 0-7,-10-6 4,10 6-6,0 0 0,0 0 1,0 0 2,-12 6-1,12-6 4,-2 11 7,2-11 13,-3 18 0,2-5 2,-2 4 2,1 1-2,0 1-6,0 3 2,-1 3-12,2-1-12,-3 1 0,2 1 0,0 1 0,0-4 0,-1 5 0,0-4 0,2-1 0,-1 1-20,-2 0-101,2-4-73,0-2-67,-1 0-43,1-1-54,-2-3-86,2 0-68,-1 0-102,0-4-142,-1-1-706,1-1-1082</inkml:trace>
        <inkml:trace contextRef="#ctx0" brushRef="#br1" timeOffset="71218.9534">1895 11003 827,'16'1'1007,"-16"-1"-179,13 2-18,-13-2 37,0 0-104,16 2-63,-16-2-45,0 0-59,11 3-13,-11-3-67,0 0-317,0 0-179,14 3 0,-14-3 0,0 0 0,0 0 0,10 3 0,-10-3 0,0 0 0,0 0 0,0 0 0,0 0 0,12 1 0,-12-1 0,0 0 0,0 0 0,0 0 0,0 0 0,0 0 0,0 0 0,0 0 0,0 0 0,12 3 0,-12-3 0,0 0 0,0 0 0,0 0 0,0 0 0,0 0 0,0 0 0,0 0 0,0 0 0,0 0 0,0 0 0,0 0 0,0 0 0,0 0-509,0 0-334,0 0-91,0 0-929,-9-4-1578</inkml:trace>
      </inkml:traceGroup>
      <inkml:traceGroup>
        <inkml:annotationXML>
          <emma:emma xmlns:emma="http://www.w3.org/2003/04/emma" version="1.0">
            <emma:interpretation id="{50A789C5-99BF-40F5-8BC7-09C3B8D144A1}" emma:medium="tactile" emma:mode="ink">
              <msink:context xmlns:msink="http://schemas.microsoft.com/ink/2010/main" type="line" rotatedBoundingBox="4000,10471 10290,10733 10245,11821 3955,11559"/>
            </emma:interpretation>
          </emma:emma>
        </inkml:annotationXML>
        <inkml:traceGroup>
          <inkml:annotationXML>
            <emma:emma xmlns:emma="http://www.w3.org/2003/04/emma" version="1.0">
              <emma:interpretation id="{324773BF-A070-4926-99ED-AC11BCAAE99D}" emma:medium="tactile" emma:mode="ink">
                <msink:context xmlns:msink="http://schemas.microsoft.com/ink/2010/main" type="inkWord" rotatedBoundingBox="3938,11201 4068,10503 4359,10557 4229,11255"/>
              </emma:interpretation>
              <emma:one-of disjunction-type="recognition" id="oneOf18">
                <emma:interpretation id="interp90" emma:lang="en-IN" emma:confidence="0">
                  <emma:literal>¢</emma:literal>
                </emma:interpretation>
                <emma:interpretation id="interp91" emma:lang="en-IN" emma:confidence="0">
                  <emma:literal>4</emma:literal>
                </emma:interpretation>
                <emma:interpretation id="interp92" emma:lang="en-IN" emma:confidence="0">
                  <emma:literal>£</emma:literal>
                </emma:interpretation>
                <emma:interpretation id="interp93" emma:lang="en-IN" emma:confidence="0">
                  <emma:literal>E</emma:literal>
                </emma:interpretation>
                <emma:interpretation id="interp94" emma:lang="en-IN" emma:confidence="0">
                  <emma:literal>8</emma:literal>
                </emma:interpretation>
              </emma:one-of>
            </emma:emma>
          </inkml:annotationXML>
          <inkml:trace contextRef="#ctx0" brushRef="#br1" timeOffset="73805.0119">4092 10854 798,'-2'-10'908,"2"10"-115,0 0-85,-3-10-9,3 10-81,0 0-69,0 0-67,-2-10-25,2 10-8,0 0-23,-5 11-20,5-11-12,-5 19-29,-1-5-226,0 3-139,0 0 0,-3 3 0,1 1 0,0 0 0,-1 0 0,1-1 0,0 2 0,1-2 0,0 0 0,0-4 0,4 0 0,-3 1 0,4-2 0,1-3 0,-1 0 0,4 0 0,-1-2 0,1 0 0,4-3 0,0 1 0,4-1 0,0-2 0,4-2 0,0-2 0,4 0 0,-1-2 0,2 0-283,0-2-214,0-2-6,3-2-64,-3-1-60,2-1-43,-1-1-117,-2-2-564,3-5-954</inkml:trace>
          <inkml:trace contextRef="#ctx0" brushRef="#br1" timeOffset="74154.7901">4126 10687 681,'-11'2'807,"1"2"-82,10-4-65,-14 6-79,14-6-12,-10 4-81,10-4-34,0 0-49,-6 7-35,6-7-40,0 0-24,0 0-14,11 3-45,-11-3-17,14-3-29,-14 3-9,19-7 11,-9 4-48,2-4-19,1 0-22,0 0-69,-1-1-45,0-1 0,-1 1 0,-1-2 0,-1 1 0,-1 0 0,0 0 0,-4-1 0,-1 0 0,-3 10 0,3-17 0,-3 17 0,-3-17 0,-2 8 0,5 9 0,-11-12 0,3 6 0,-1 2 0,-1 0 0,-1 2 0,11 2 0,-23-1 0,10 2 0,0 4 0,-1-1 0,-1 3 0,3 0 0,0 2-275,0 1-102,3 0-21,1 2-49,1 2-80,3-1-53,1 1-29,4-1-93,2 3-656,2-4-959</inkml:trace>
        </inkml:traceGroup>
        <inkml:traceGroup>
          <inkml:annotationXML>
            <emma:emma xmlns:emma="http://www.w3.org/2003/04/emma" version="1.0">
              <emma:interpretation id="{787EAABD-211F-4F3A-8456-88CC95B6121A}" emma:medium="tactile" emma:mode="ink">
                <msink:context xmlns:msink="http://schemas.microsoft.com/ink/2010/main" type="inkWord" rotatedBoundingBox="4643,10863 5589,10851 5593,11172 4647,11184"/>
              </emma:interpretation>
              <emma:one-of disjunction-type="recognition" id="oneOf19">
                <emma:interpretation id="interp95" emma:lang="en-IN" emma:confidence="0">
                  <emma:literal>to</emma:literal>
                </emma:interpretation>
                <emma:interpretation id="interp96" emma:lang="en-IN" emma:confidence="0">
                  <emma:literal>£0</emma:literal>
                </emma:interpretation>
                <emma:interpretation id="interp97" emma:lang="en-IN" emma:confidence="0">
                  <emma:literal>too</emma:literal>
                </emma:interpretation>
                <emma:interpretation id="interp98" emma:lang="en-IN" emma:confidence="0">
                  <emma:literal>50</emma:literal>
                </emma:interpretation>
                <emma:interpretation id="interp99" emma:lang="en-IN" emma:confidence="0">
                  <emma:literal>=O</emma:literal>
                </emma:interpretation>
              </emma:one-of>
            </emma:emma>
          </inkml:annotationXML>
          <inkml:trace contextRef="#ctx0" brushRef="#br1" timeOffset="74444.6202">4644 10897 811,'0'0'865,"0"0"-104,0 0-42,0 0-18,0 0-33,0 0-73,0 0-52,0 0-51,0 0-55,0 0-56,0 0-48,0 0-38,0 0-29,8-7-41,-8 7-126,0 0-99,21 2 0,-21-2 0,22 1 0,-9-1 0,1 1 0,2-1 0,-1 0 0,0 3 0,2-3 0,-3 0 0,4 2 0,-3-2 0,1 0 0,-2 0-51,0 2-299,-14-2-15,23 0-52,-23 0-26,19 0-76,-19 0-61,14 1-53,-14-1-127,0 0-530,13 5-892</inkml:trace>
          <inkml:trace contextRef="#ctx0" brushRef="#br1" timeOffset="74648.4914">4755 11035 525,'-11'9'733,"2"-3"-95,3 0-4,6-6-65,-12 12-40,12-12-33,-5 10-42,5-10-54,-2 10-12,2-10-48,2 10-35,-2-10-34,9 7-47,-9-7-23,14 6-39,-14-6-13,20 4-41,-7-3-22,1-1-12,2-1-19,3 0-23,-1-2-49,2 2-69,-1-4-51,1 3-84,0-2-36,0 1-59,2-3-106,-1 3-57,-2-1-32,1-1-10,-1 1-122,-1-1-16,5 0-312,0 0-561</inkml:trace>
          <inkml:trace contextRef="#ctx0" brushRef="#br1" timeOffset="75047.2387">5332 10952 219,'5'-8'722,"-5"8"-125,9-11-74,-9 11-21,5-9-23,-5 9-54,4-9-21,-4 9-65,0 0-17,0 0-25,0 0 29,0 0-32,0 0 10,-10-1-51,10 1-13,-9 10-29,2-3-25,0 0-18,0 3-21,1 2-28,-1-3-18,0 5-11,1-3-19,-1 3-15,3-1-12,-1 1-2,2-2-12,1-2 5,-2 2-17,4 1 12,2-2-12,0 0-6,-1 0 0,3-1-1,1-1 1,0-1-11,2-2 4,-1 1-6,3-2 0,0 0 2,0 1 0,2-5 0,-11-1 1,21 3 2,-21-3 0,24 0 0,-11-3-1,-2 2 0,4-3 3,-1-2 19,0 1 46,0 0 13,-1-3 5,0 1 12,0-3 12,0 1-97,-3-3-16,1 1 0,1-3 0,-3-2 0,0-1 0,0 0 0,-1 0 0,-3 1 0,-3 0 0,1 0 0,-2 3 0,-2-2 0,0 4 0,-3-4 0,-1 3 0,-3 2 0,-1 1 0,0 0 0,-2 3 0,-1 1 0,1 1 0,-3 2 0,1 1 0,-2 2 0,-1 1 0,-2 2 0,2 0-421,-1 0-286,-1 5-182,0-4-1056,5 2-1683</inkml:trace>
        </inkml:traceGroup>
        <inkml:traceGroup>
          <inkml:annotationXML>
            <emma:emma xmlns:emma="http://www.w3.org/2003/04/emma" version="1.0">
              <emma:interpretation id="{89649DFD-AA8F-4771-B7D3-239F969251D2}" emma:medium="tactile" emma:mode="ink">
                <msink:context xmlns:msink="http://schemas.microsoft.com/ink/2010/main" type="inkWord" rotatedBoundingBox="6548,11091 6789,11101 6765,11676 6524,11666"/>
              </emma:interpretation>
              <emma:one-of disjunction-type="recognition" id="oneOf20">
                <emma:interpretation id="interp100" emma:lang="en-IN" emma:confidence="0">
                  <emma:literal>;</emma:literal>
                </emma:interpretation>
                <emma:interpretation id="interp101" emma:lang="en-IN" emma:confidence="0">
                  <emma:literal>:</emma:literal>
                </emma:interpretation>
                <emma:interpretation id="interp102" emma:lang="en-IN" emma:confidence="0">
                  <emma:literal>"</emma:literal>
                </emma:interpretation>
                <emma:interpretation id="interp103" emma:lang="en-IN" emma:confidence="0">
                  <emma:literal>i</emma:literal>
                </emma:interpretation>
                <emma:interpretation id="interp104" emma:lang="en-IN" emma:confidence="0">
                  <emma:literal>|</emma:literal>
                </emma:interpretation>
              </emma:one-of>
            </emma:emma>
          </inkml:annotationXML>
          <inkml:trace contextRef="#ctx0" brushRef="#br1" timeOffset="75536.208">6544 11188 814,'0'0'1005,"15"-8"-131,-6 3-36,-1 1-38,0-3-74,-8 7-62,14-10-46,-14 10-75,13-8-29,-13 8-14,9-9-205,-9 9-295,9-8 0,-9 8 0,7-7 0,-7 7 0,0 0 0,7-11 0,-7 11 0,0 0 0,5-8 0,-5 8 0,0 0 0,0 0 0,7-7 0,-7 7 0,0 0-10,0 0-576,0 0-111,0 0-114,5 9-195,-5-9-603,-2 11-1262</inkml:trace>
          <inkml:trace contextRef="#ctx0" brushRef="#br1" timeOffset="75764.0795">6689 11411 844,'0'0'1022,"9"8"-133,-9-8-52,11 10 8,-11-10-140,12 10-31,-5-3-73,-7-7-35,12 13-59,-7-5-18,0 0-277,-5-8-212,10 15 0,-10-15 0,7 16 0,-7-16 0,4 17 0,-4-17 0,0 17 0,0-17 0,-3 18 0,1-9 0,-4 1 0,-1 0 0,-1 1 0,-1 0 0,-2 1-312,-3 2-475,-1-2-193,0 1-947,-4-1-1657</inkml:trace>
        </inkml:traceGroup>
        <inkml:traceGroup>
          <inkml:annotationXML>
            <emma:emma xmlns:emma="http://www.w3.org/2003/04/emma" version="1.0">
              <emma:interpretation id="{03198EA2-BC93-472A-8AC4-11F07FEF0A20}" emma:medium="tactile" emma:mode="ink">
                <msink:context xmlns:msink="http://schemas.microsoft.com/ink/2010/main" type="inkWord" rotatedBoundingBox="8232,10658 10276,10675 10268,11693 8223,11676"/>
              </emma:interpretation>
              <emma:one-of disjunction-type="recognition" id="oneOf21">
                <emma:interpretation id="interp105" emma:lang="en-IN" emma:confidence="0">
                  <emma:literal>Ito</emma:literal>
                </emma:interpretation>
                <emma:interpretation id="interp106" emma:lang="en-IN" emma:confidence="0">
                  <emma:literal>; = O</emma:literal>
                </emma:interpretation>
                <emma:interpretation id="interp107" emma:lang="en-IN" emma:confidence="0">
                  <emma:literal>; to</emma:literal>
                </emma:interpretation>
                <emma:interpretation id="interp108" emma:lang="en-IN" emma:confidence="0">
                  <emma:literal>; =0</emma:literal>
                </emma:interpretation>
                <emma:interpretation id="interp109" emma:lang="en-IN" emma:confidence="0">
                  <emma:literal>; €0</emma:literal>
                </emma:interpretation>
              </emma:one-of>
            </emma:emma>
          </inkml:annotationXML>
          <inkml:trace contextRef="#ctx0" brushRef="#br1" timeOffset="77080.6269">9062 11115 171,'-13'2'955,"13"-2"-168,-10-2-58,10 2-72,-13-3 2,13 3-67,0 0-41,-14-2-25,14 2-28,0 0-30,-10-3-34,10 3-18,0 0-13,0 0-58,0 0-345,0 0 0,0 0 0,15-3 0,-15 3 0,22-1 0,-8 1 0,2 0 0,3 1 0,2-1 0,2 0 0,0 0 0,-2 0 0,2 1 0,-2-1 0,1 0 0,-1 0 0,-1 0 0,-2 0 0,-2 2 0,-1-2 0,-1 3 0,-2-3 0,-12 0 0,21 0 0,-21 0-486,14 1-235,-14-1-76,10 4-98,-10-4-778,0 0-1345</inkml:trace>
          <inkml:trace contextRef="#ctx0" brushRef="#br1" timeOffset="77307.4813">9146 11261 5,'0'0'994,"-13"10"-154,13-10-111,-6 8-36,6-8-35,-6 7-57,6-7-53,0 0 17,0 0-69,5 12 2,-5-12-63,7 6 3,-7-6-27,12 5-131,-12-5-280,20 2 0,-20-2 0,25 3 0,-13-3 0,4 0 0,-2-1 0,2 1 0,1-2 0,1 0 0,-1 1 0,2-2 0,-2 2 0,2-2 0,0 0 0,-1 1 0,1-2 0,-2 1-399,2 0-239,0 0-131,-3 1-116,3-1-853,-1 0-1423</inkml:trace>
          <inkml:trace contextRef="#ctx0" brushRef="#br1" timeOffset="77770.1998">10015 11105 858,'0'0'874,"9"-11"-123,-9 11-65,3-11-56,-3 11-31,0 0-81,0-14-39,0 14-30,-4-8 3,4 8-75,-5-7-17,5 7-27,0 0-38,-12-7-20,12 7-29,0 0-237,-18 1-9,18-1 0,-15 7 0,6-1 0,0 0 0,0 1 0,-1 2 0,1 1 0,1 0 0,-1 1 0,3 0 0,1 0 0,0 0 0,1 0 0,1-1 0,2 2 0,0-2 0,1 2 0,0-12 0,2 21 0,2-9 0,0-3 0,1 1 0,0 0 0,4-2 0,-1-1 0,1 0 0,1-1 0,1-1 0,0-1 0,1 0 0,1-1 0,0-2 0,2 0 0,0-1 0,1 0 0,1-1 0,-1-2 0,2 1 0,-1-1 0,-1-2 0,0 1 0,-1-3 0,1 1 0,-3-1 0,0-1 0,-1-1 0,-1 0 0,-2-2 0,1-1 0,-2 0 0,-2-2 0,1 2 0,-3-2 0,-2-2 0,-2 3 0,0 0 0,-1 0 0,-1-1 0,-4-1 0,1 2 0,-1 0 0,-1 2 0,-1 0 0,-3 2 0,1 0 0,-3 2 0,2 1 0,-4 2 0,-1 1 0,1 3 0,-3 0 0,0 2-370,-5 1-539,4 4-196,-4-2-728,0 2-1540</inkml:trace>
          <inkml:trace contextRef="#ctx0" brushRef="#br1" timeOffset="76412.0373">8452 11136 621,'0'0'762,"7"-11"-82,-7 11-34,4-10-72,-4 10 0,0 0-63,3-13-37,-3 13-31,0 0-32,6-9-34,-6 9-52,0 0-48,0 0-29,0 0 31,0 0 3,0 0 3,0 0-7,13 6-134,-9 5-144,-1 0 0,1 3 0,0 2 0,0 1 0,-1 5 0,1 2 0,-1-2 0,0 2 0,1 0 0,-1 1 0,-1-1 0,1 2 0,-2-3 0,2 0 0,-2 2 0,-1-4 0,0 0 0,-1 0 0,0-3 0,-2 1 0,0-2 0,0 0 0,-1-2 0,-4-1 0,2-1 0,-2 2 0,-1-6 0,-1 3 0,1-3 0,-3-1 0,0-2 0,0 0 0,0-4 0,0 1 0,-1-1 0,-1-2 0,1-2 0,-3-3 0,2-2 0,-4-3 0,1-2 0,1-3 0,-1-4 0,3-2-692,1-2-262,0-1-1107,7 1-1822</inkml:trace>
          <inkml:trace contextRef="#ctx0" brushRef="#br1" timeOffset="76759.8297">8354 10783 245,'-9'5'990,"9"-5"-210,0 0-59,-6 9-76,6-9-26,0 0-61,0 0-57,-2 13-23,2-13 7,7 6-68,-7-6 1,13 3-66,-13-3 11,20-1-50,-8 0-7,4-1-306,0-3 0,0 0 0,2-1 0,-1 0 0,-2 0 0,0-1 0,0-1 0,-2 0 0,-1 0 0,-1-1 0,-2 0 0,-1-1 0,-3 3 0,0-3 0,-2 0 0,-3 10 0,0-14 0,0 14 0,-8-12 0,8 12 0,-13-8 0,13 8 0,-19-6 0,19 6 0,-22 0 0,10 1 0,-3 4 0,0 0 0,1 1 0,-1 1 0,1 1 0,-1 3-374,3-1-210,2 1-98,1 1-87,2-2-150,4 2-623,3-1-1178</inkml:trace>
        </inkml:traceGroup>
      </inkml:traceGroup>
    </inkml:traceGroup>
    <inkml:traceGroup>
      <inkml:annotationXML>
        <emma:emma xmlns:emma="http://www.w3.org/2003/04/emma" version="1.0">
          <emma:interpretation id="{A6BC2ADF-4D9E-44FE-A2D2-42697A3A10FA}" emma:medium="tactile" emma:mode="ink">
            <msink:context xmlns:msink="http://schemas.microsoft.com/ink/2010/main" type="paragraph" rotatedBoundingBox="944,12754 9540,12688 9545,13321 949,133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773865-7B42-462C-B53E-347674ECBFED}" emma:medium="tactile" emma:mode="ink">
              <msink:context xmlns:msink="http://schemas.microsoft.com/ink/2010/main" type="inkBullet" rotatedBoundingBox="946,12954 1916,12947 1919,13360 949,13367"/>
            </emma:interpretation>
            <emma:one-of disjunction-type="recognition" id="oneOf22">
              <emma:interpretation id="interp110" emma:lang="en-IN" emma:confidence="0">
                <emma:literal>5.</emma:literal>
              </emma:interpretation>
              <emma:interpretation id="interp111" emma:lang="en-IN" emma:confidence="0">
                <emma:literal>5</emma:literal>
              </emma:interpretation>
              <emma:interpretation id="interp112" emma:lang="en-IN" emma:confidence="0">
                <emma:literal>s.</emma:literal>
              </emma:interpretation>
              <emma:interpretation id="interp113" emma:lang="en-IN" emma:confidence="0">
                <emma:literal>S.</emma:literal>
              </emma:interpretation>
              <emma:interpretation id="interp114" emma:lang="en-IN" emma:confidence="0">
                <emma:literal>5.-</emma:literal>
              </emma:interpretation>
            </emma:one-of>
          </emma:emma>
        </inkml:annotationXML>
        <inkml:trace contextRef="#ctx0" brushRef="#br1" timeOffset="79236.2767">1147 13087 197,'0'0'626,"-3"-9"-104,3 9-53,0 0-40,0 0-53,-7-10-32,7 10-18,0 0 1,-6-8-17,6 8 1,0 0-29,0 0 2,-7-10-24,7 10-10,0 0-2,0 0 5,-6-7-26,6 7 2,0 0-22,0 0 3,0 0-24,-7-7-13,7 7-10,0 0-12,0 0-14,0 0 2,0 0-9,-6-7 9,6 7-16,0 0 4,0 0-91,0 0-36,0 0 0,0 0 0,0 0 0,-10-3 0,10 3 0,0 0 0,0 0 0,0 0 0,0 0 0,-9-4 0,9 4 0,0 0 0,0 0 0,0 0 0,0 0 0,0 0 0,0 0 0,-12-3 0,12 3 0,0 0 0,0 0 0,0 0 0,0 0 0,0 0 0,0 0 0,0 0 0,0 0 0,0 0 0,0 0 0,0 0 0,0 0 0,0 0 0,-13 4 0,13-4 0,-6 8 0,6-8 0,-5 13 0,-2-4 0,4-1 0,-3 1 0,2-1 0,0 1 0,-1 0 0,0 0 0,5-9 0,-6 17 0,6-17 0,-5 17 0,5-17 0,-5 17 0,5-17 0,-6 11 0,6-11 0,-4 12 0,4-12 0,-2 10 0,2-10 0,0 0 0,-3 10 0,3-10 0,0 0 0,9 5 0,-9-5 0,0 0 0,18 1 0,-18-1 0,16-1 0,-16 1 0,20 0 0,-20 0 0,24 1 0,-10 1 0,-3-1 0,3 1 0,3 0 0,-1 3 0,0-1 0,0 0 0,-1 1 0,0 2 0,-1-2 0,0 0 0,-3 2 0,-2-1 0,-1 0 0,0 0 0,-3 0 0,-5-6 0,9 11 0,-9-11 0,2 11 0,-2-11 0,-2 11 0,2-11 0,-9 10 0,4-5 0,-4 0 0,-2 0 0,0 0 0,-3-2 0,-1 2 0,-2-3 0,0 2 0,-2-1 0,2 0 0,-3-2 0,2 2 0,0-2 0,0 0 0,3-1 0,-2-1 0,2 0-181,1-1-229,1-3-79,1 1-63,1-2-112,4-1-133,-2-3-817,5 1-1269</inkml:trace>
        <inkml:trace contextRef="#ctx0" brushRef="#br1" timeOffset="79456.1418">1147 13007 538,'0'0'853,"0"0"-113,15-3-54,-15 3-107,17-6-86,-17 6-58,22-4-72,-13 2-57,4-1-51,3-1-58,-3 2-33,6-3-38,-4 2-18,3-1-30,1 1-16,-2 1-77,3-3-69,0 2-102,0 0-101,-1 2-134,2-2-98,-2 3-250,0 0-393,-2 0-777</inkml:trace>
        <inkml:trace contextRef="#ctx0" brushRef="#br1" timeOffset="79686.9994">1813 13128 646,'0'0'1020,"10"7"-75,-10-7-32,10 7-47,-10-7-102,13 5-36,-13-5-31,12 4-58,-12-4-28,12 3-249,-12-3-362,12 2 0,-12-2 0,0 0 0,13 3 0,-13-3 0,0 0 0,0 0 0,12 3 0,-12-3 0,0 0 0,0 0 0,0 0 0,11 3 0,-11-3 0,0 0 0,0 0 0,0 0 0,0 0 0,0 0-532,0 0-555,0 0-982,0 0-1833</inkml:trace>
      </inkml:traceGroup>
      <inkml:traceGroup>
        <inkml:annotationXML>
          <emma:emma xmlns:emma="http://www.w3.org/2003/04/emma" version="1.0">
            <emma:interpretation id="{6FAC6819-8454-4B13-8F45-51C67CCA9913}" emma:medium="tactile" emma:mode="ink">
              <msink:context xmlns:msink="http://schemas.microsoft.com/ink/2010/main" type="line" rotatedBoundingBox="3280,12736 9540,12688 9545,13321 3285,13369"/>
            </emma:interpretation>
          </emma:emma>
        </inkml:annotationXML>
        <inkml:traceGroup>
          <inkml:annotationXML>
            <emma:emma xmlns:emma="http://www.w3.org/2003/04/emma" version="1.0">
              <emma:interpretation id="{8CE5FF01-6ECA-4EA1-8EC5-E6076D1A1D5A}" emma:medium="tactile" emma:mode="ink">
                <msink:context xmlns:msink="http://schemas.microsoft.com/ink/2010/main" type="inkWord" rotatedBoundingBox="3280,12750 5568,12733 5572,13273 3284,13291"/>
              </emma:interpretation>
              <emma:one-of disjunction-type="recognition" id="oneOf23">
                <emma:interpretation id="interp115" emma:lang="en-IN" emma:confidence="0">
                  <emma:literal>while</emma:literal>
                </emma:interpretation>
                <emma:interpretation id="interp116" emma:lang="en-IN" emma:confidence="0">
                  <emma:literal>white</emma:literal>
                </emma:interpretation>
                <emma:interpretation id="interp117" emma:lang="en-IN" emma:confidence="0">
                  <emma:literal>whale</emma:literal>
                </emma:interpretation>
                <emma:interpretation id="interp118" emma:lang="en-IN" emma:confidence="0">
                  <emma:literal>whole</emma:literal>
                </emma:interpretation>
                <emma:interpretation id="interp119" emma:lang="en-IN" emma:confidence="0">
                  <emma:literal>what</emma:literal>
                </emma:interpretation>
              </emma:one-of>
            </emma:emma>
          </inkml:annotationXML>
          <inkml:trace contextRef="#ctx0" brushRef="#br1" timeOffset="84022.6024">3388 12977 474,'0'0'838,"4"-13"-138,-4 13-1,3-14-37,-3 14-79,2-16-23,-2 16-27,0-14-35,0 14-42,0-12-55,0 12-68,-2-10-41,2 10-34,0 0-36,-9-5-25,9 5 13,-12 6-13,6 0-119,-2 6-78,-1 3 0,0 3 0,0 3 0,2-2 0,-2 3 0,1 0 0,0 2 0,3-2 0,-1 2 0,2-2 0,2-3 0,2 0 0,0-2 0,1-2 0,3 1 0,2-3 0,0-1 0,2-2 0,1-2 0,4-3 0,-2 1 0,3-6 0,0 2 0,4-4 0,-1-1 0,1-2 0,1-3 0,1-1 0,0 0 0,-4-2-51,1-2-17,-2-1 13,0-1 0,-3 1 15,1-3 0,-4 2 11,-2 0 4,0 1 8,-1-1 9,-2 1-5,0 4 3,-2 0 0,1 1 0,-3 9-5,3-14 10,-3 14-7,0 0 2,0 0 3,0 0 1,0 0 4,0 0 3,-2 14 2,2-14 0,2 20 2,-2-20-7,2 21-3,1-8 1,-1-2 0,3 3 0,2-2-13,-2-1-17,2 0-10,1-1 13,2 0-4,1-3-14,-1 0 6,1-2 3,1-2-3,0-1 0,0-1 15,2-1 39,0-3-43,2 0 13,0-2 12,0-1-3,-1 0 7,-2-2-5,1-1 10,-3-1 6,2-1 4,-4-2 6,0-1 0,-3-1 4,0 1 12,-2-1 17,0-2 3,-3 2 24,-1 1-25,-1 0-11,0 0 7,-3 0-3,-1 1-13,-3 2-10,2 1-2,-3-1-7,-1 5-4,1 0-3,-1 1-1,-2 1-6,2 2 0,10 2-4,-20 0-2,20 0-39,-21 4-58,10-2-110,2 5-75,0-2-100,2 2-105,0 2-135,1-1-119,3 0-808,3-8-1196</inkml:trace>
          <inkml:trace contextRef="#ctx0" brushRef="#br1" timeOffset="84528.2919">4287 12816 301,'2'-12'873,"-2"0"-133,-1 2-90,-2 0-22,3 10-21,-3-17-57,3 17-99,-4-12-58,4 12-37,0 0-41,0 0-9,0 0-32,-9 5-25,9-5-7,0 19-36,1-6-31,0 4-30,2 2-18,-2-2-18,3 5-20,-1 1-16,-2-2-10,0 0-17,0-2-7,1 1-9,-1-1-4,-1 0-8,0-2 0,0 1-6,0-2 2,0-2-6,-1-1 2,-1-1-2,1 1 1,0-3-3,-2 1 0,3-11-3,-4 16 9,4-16-8,-2 11-4,2-11 0,-5 11 0,5-11 0,0 0 0,-9 6 0,9-6 0,0 0 0,0 0 0,0 0 0,-8-9 0,8 9 0,0-12 0,0 12 0,5-19 0,-1 10 0,4-6 0,-1 3 0,2 0-6,5-2-1,-1 2-4,4 1 5,-1 0 2,2 1-3,0 2 1,3 2 1,-2 1 0,0 2 4,0 1-3,0 1 2,-1 4 4,0 0-1,-1 2 1,-1 2 1,-2 2-3,0-1 9,1 4 3,-3 2-8,-3-1-2,-1 2 1,-2-1-2,1 2 2,-4-1-8,-1 1-10,0-1-49,-2 0-63,0-2-63,0 0-80,-1-1-53,0 1-58,1-13-62,0 18-85,0-18-55,0 15-34,0-15-134,1 13-470,-1-13-829</inkml:trace>
          <inkml:trace contextRef="#ctx0" brushRef="#br1" timeOffset="84792.1353">4859 13058 322,'7'-12'756,"-4"5"-119,-3 7-48,8-13-74,-8 13-50,5-11-65,-5 11-35,0 0-39,0 0 4,0 0-39,0 0 3,0 13-42,0-13 3,-1 16-36,-1-5-20,2-11-38,-1 22-16,1-22-36,-1 23-7,1-23-30,0 21-6,0-21-20,2 19-2,-2-19-16,4 19 2,-4-19-15,8 13 0,-8-13-26,13 9 12,-13-9-64,14 6-4,-14-6-48,16 3-17,-16-3-22,16-1-31,-16 1-38,16-5-26,-16 5-50,15-6-50,-8 0-23,-7 6-41,13-13-96,-8 5-63,0 0-468,-1-2-655</inkml:trace>
          <inkml:trace contextRef="#ctx0" brushRef="#br1" timeOffset="85076.9543">4914 12934 6,'-20'3'697,"20"-3"-124,-18 5-69,18-5-35,-18 5-51,18-5-18,-12 4-9,12-4-58,0 0-16,-9 7-38,9-7 12,0 0-35,0 0 2,0 0-50,14-3-13,-14 3-33,13-5 24,-4 0-28,0-1 6,-1 1-7,1-2 8,0 0 4,-2-1-1,1 1-4,-2-2-19,1 3-16,-3-3-12,-1 1-27,-3 8-16,2-18-14,-2 18 11,-4-17-29,4 17-15,-10-16 9,3 10-18,7 6-1,-14-12-11,14 12 3,-18-7 1,18 7-5,-19-2-10,19 2 2,-22 4-20,10-2-22,0 5-69,2 1-91,-3-1-46,3 4-102,2-1-46,1 1-115,2 1-115,1 0-119,2-1-729,2-11-1100</inkml:trace>
          <inkml:trace contextRef="#ctx0" brushRef="#br1" timeOffset="85352.7816">5058 12879 818,'9'-10'852,"-2"2"-98,-1-1-30,2 1-47,-2-1-50,-1 2-102,-5 7-38,9-12-67,-9 12-71,10-7-56,-10 7-3,0 0 1,12 2-5,-12-2-18,6 15-15,-2-4-17,-2 0-195,0 5-41,2 1 0,-3 0 0,-1 2 0,1 1 0,-2-2 0,1 3 0,-1 1 0,-1 2 0,-1 0 0,0-2 0,1 1 0,-1-1 0,1-5 0,-1 3 0,-1-4 0,2 0 0,-1 0 0,2-3 0,1-2-181,-2 1-307,2-12-46,0 17-91,0-17-104,2 15-122,-2-15-666,4 11-1148</inkml:trace>
          <inkml:trace contextRef="#ctx0" brushRef="#br1" timeOffset="85719.558">5282 13167 256,'0'0'801,"13"-3"-129,-4-2 7,0 1-37,0-1-68,2 0-24,-1-1-69,3 0-23,0 0-47,0 0-24,1-2-41,-1 0-44,1 0-34,-2 0-42,0 1-34,1-3-23,-3 1-32,1 1-23,0-1-21,-1 0-17,-1 1-14,-2 0-13,0-1-12,-2 1 10,0-1-24,-1 1-6,-4 8-5,5-15-7,-5 15-2,0-12-2,0 12-7,-9-9 9,9 9-8,-13-2-1,13 2-1,-18 2 0,6 3-3,0 2 5,-2 2 4,0 3 0,0 2 1,2 2 0,1 2 5,1 0 5,1 0 0,0 1 18,4-1 7,0-1 8,2 0-28,2-1-15,-1-4 0,4 3 0,-1-3 0,2 1 0,1-3 0,1 0 0,1 0 0,0-4 0,3 0 0,2-1 0,1-4 0,0 0-183,3-1-65,-1-1-109,4-3-124,-1 2-179,2-4-238,4-3-797,1 3-1373</inkml:trace>
        </inkml:traceGroup>
        <inkml:traceGroup>
          <inkml:annotationXML>
            <emma:emma xmlns:emma="http://www.w3.org/2003/04/emma" version="1.0">
              <emma:interpretation id="{F2CB96EC-29E4-4A69-9E4E-EAA224879DD7}" emma:medium="tactile" emma:mode="ink">
                <msink:context xmlns:msink="http://schemas.microsoft.com/ink/2010/main" type="inkWord" rotatedBoundingBox="6689,12710 7778,12701 7782,13335 6694,13343"/>
              </emma:interpretation>
              <emma:one-of disjunction-type="recognition" id="oneOf24">
                <emma:interpretation id="interp120" emma:lang="en-IN" emma:confidence="0">
                  <emma:literal>g</emma:literal>
                </emma:interpretation>
                <emma:interpretation id="interp121" emma:lang="en-IN" emma:confidence="0">
                  <emma:literal>d</emma:literal>
                </emma:interpretation>
                <emma:interpretation id="interp122" emma:lang="en-IN" emma:confidence="0">
                  <emma:literal>G</emma:literal>
                </emma:interpretation>
                <emma:interpretation id="interp123" emma:lang="en-IN" emma:confidence="0">
                  <emma:literal>5</emma:literal>
                </emma:interpretation>
                <emma:interpretation id="interp124" emma:lang="en-IN" emma:confidence="0">
                  <emma:literal>4</emma:literal>
                </emma:interpretation>
              </emma:one-of>
            </emma:emma>
          </inkml:annotationXML>
          <inkml:trace contextRef="#ctx0" brushRef="#br1" timeOffset="86272.7027">6993 12800 308,'0'0'813,"0"-13"-146,0 13-29,-2-15-80,2 15-42,-7-11-58,1 5-26,-1 0-41,-1 1-29,-3 2-32,2-1-1,-3 1-43,0 2-11,-2 1-16,1 1-8,-2 4-24,-2-1-3,1 4-16,-1 3-10,-1 2-3,-1 4-7,1 4-110,1 0-78,2 4 0,2-1 0,1 3 0,4 0 0,0 0 0,4-3 0,1 2 0,3-3 0,2 1 0,2-1 0,1 2 0,3-1 0,2-1 0,4-1 0,0-1 0,4 0 0,2-4 0,1 0 0,3 0 0,2-5 0,0 2 0,4-5 0,0-1 0,4 0 0,-1-2-359,1-3-253,1 0-79,1 0 30,2-1-128,-2-1-819,-2-4-1262</inkml:trace>
          <inkml:trace contextRef="#ctx0" brushRef="#br1" timeOffset="86515.5459">7686 13082 550,'2'-16'829,"0"4"-103,-1 1-57,-2-1-26,1 12-69,-2-19-34,2 19-73,-2-17-38,2 17-54,-5-11-37,5 11-39,0 0-12,-8-4-38,8 4 22,-7 9-52,7-9-23,-7 18-26,4-8-32,2 4-24,-2 1-20,2 0-80,0 1-14,1-2 0,0 0 0,1 2 0,0-3 0,2 1 0,1-1 0,0-1 0,1-3 0,0 2 0,0-4-35,3 1-116,-8-8-59,16 9-31,-16-9-72,17 5-41,-17-5-28,18 0-86,-18 0-78,18-2-83,-18 2-128,18-9-543,-9 3-904</inkml:trace>
          <inkml:trace contextRef="#ctx0" brushRef="#br1" timeOffset="86812.3655">7660 12845 804,'0'0'799,"-14"2"-101,14-2-102,0 0-82,-15 0-8,15 0-47,0 0-64,0 0-64,0 0-14,6-7-25,-6 7-13,12-7-25,-3 2-21,1 0-16,0 0-11,2-3-5,0 2-3,-1-2-3,0 1-12,-1 0-15,0-3-32,-2 4-22,0-1-18,-3-1-96,0 1 0,-5 7 0,5-12 0,-5 12 0,-1-11 0,1 11 0,-5-10 0,5 10 0,-11-6 0,11 6 0,-14-3 0,14 3 0,-16 2 0,6 1 0,-1-1-77,1 3-167,-1 3-83,-1-1-55,2 3-112,2 0-145,1 2-158,1-1-858,1 1-1320</inkml:trace>
        </inkml:traceGroup>
        <inkml:traceGroup>
          <inkml:annotationXML>
            <emma:emma xmlns:emma="http://www.w3.org/2003/04/emma" version="1.0">
              <emma:interpretation id="{BD6C49E3-68CD-4FB9-AE78-815BDF2A168F}" emma:medium="tactile" emma:mode="ink">
                <msink:context xmlns:msink="http://schemas.microsoft.com/ink/2010/main" type="inkWord" rotatedBoundingBox="8351,12923 9542,12914 9545,13299 8354,13308"/>
              </emma:interpretation>
              <emma:one-of disjunction-type="recognition" id="oneOf25">
                <emma:interpretation id="interp125" emma:lang="en-IN" emma:confidence="0">
                  <emma:literal>in</emma:literal>
                </emma:interpretation>
                <emma:interpretation id="interp126" emma:lang="en-IN" emma:confidence="0">
                  <emma:literal>an</emma:literal>
                </emma:interpretation>
                <emma:interpretation id="interp127" emma:lang="en-IN" emma:confidence="0">
                  <emma:literal>on</emma:literal>
                </emma:interpretation>
                <emma:interpretation id="interp128" emma:lang="en-IN" emma:confidence="0">
                  <emma:literal>In</emma:literal>
                </emma:interpretation>
                <emma:interpretation id="interp129" emma:lang="en-IN" emma:confidence="0">
                  <emma:literal>An</emma:literal>
                </emma:interpretation>
              </emma:one-of>
            </emma:emma>
          </inkml:annotationXML>
          <inkml:trace contextRef="#ctx0" brushRef="#br1" timeOffset="87287.0652">8542 13006 2,'13'-6'906,"-3"0"-176,-2 1-67,0-1-98,0 1-1,-1-1-58,-7 6-23,12-9-78,-12 9-9,9-8-25,-9 8-21,8-8-23,-8 8 4,8-6-57,-8 6-13,8-7-12,-8 7-16,0 0-15,9-5-12,-9 5-55,0 0-151,7-7 0,-7 7 0,0 0 0,0 0 0,0 0 0,11-1 0,-11 1 0,0 0 0,0 0 0,0 0 0,0 0 0,-2 16 0,2-16 0,-10 14 0,2-6 0,-2 4 0,-4 0 0,-1 2 0,-2-2 0,-5 5 0,3 0 0,-4-2 0,1-1 0,1 3 0,2-5 0,2 1 0,0 0 0,2-2 0,2-1 0,1-1 0,2-1 0,2 0 0,1-2 0,0 2 0,7-8 0,-6 12 0,6-12 0,1 12 0,-1-12 0,9 11 0,-1-6 0,0 0 0,2 0 0,4-1 0,0 1 0,4-1 0,-2-3 0,5 3 0,-1-1 0,1-1 0,4-1 0,1 2 0,-1-1 0,1 0 0,-1-2 0,-4 3-25,2-3-484,0 0-92,-1 0-130,-1 0-141,1 1-852,0-1-1404</inkml:trace>
          <inkml:trace contextRef="#ctx0" brushRef="#br1" timeOffset="87819.7381">9193 13151 454,'2'-11'907,"-2"11"-126,2-18-93,-2 18-8,0-13-43,0 13-74,2-12-67,-2 12-18,0 0-102,0-14-19,0 14-63,0 0 29,0 0-33,0 0 15,0 0-49,0 0-6,0 0-194,2 12-56,-2-12 0,3 15 0,-3-15 0,4 20 0,-3-10 0,2 1 0,-1 2 0,0-1 0,1-1 0,-2 1 0,2 0 0,-1-1 0,0 0 0,-1-1 0,-1-10 0,3 18 0,-3-18 0,2 15 0,-2-15 0,1 13 0,-1-13 0,0 0 0,2 13 0,-2-13 0,0 0 0,0 0 0,0 0 0,0 0 0,0 0 0,0 0 0,0 0 0,0 0 0,-7-5 0,7 5 0,-2-14 0,2 14 0,0-20 0,1 8 0,0-2 0,1-1 0,0 0 0,2-3 0,1 1 0,1-3 0,1 1 0,1 2 0,-1 0 0,2 2 0,0 2 0,0 0 0,2 3 0,0 1 0,-1-1 0,1 5 0,0 0 0,0 1 0,-11 4 0,23 0 0,-10 2 0,-2 3 0,2-1 0,0 3 0,-1 1 0,0 0 0,-2 3 0,0 0 0,0-2 0,-1 3 0,-2 0 0,1 0 0,-2 2 0,1-2 0,-3-2 0,-1 2 0,0-2 0,0 0 0,-3-10 0,3 19 0,-3-19 0,2 17 0,-2-17 0,1 13 0,-1-13 0,0 12-167,0-12-342,-4 9-55,4-9-73,0 0-62,-5 9-121,5-9-701,0 0-1152</inkml:trace>
        </inkml:traceGroup>
      </inkml:traceGroup>
    </inkml:traceGroup>
    <inkml:traceGroup>
      <inkml:annotationXML>
        <emma:emma xmlns:emma="http://www.w3.org/2003/04/emma" version="1.0">
          <emma:interpretation id="{B6D33DF9-ADCE-4BB6-A333-3961E79EF102}" emma:medium="tactile" emma:mode="ink">
            <msink:context xmlns:msink="http://schemas.microsoft.com/ink/2010/main" type="paragraph" rotatedBoundingBox="699,15777 2697,13937 3111,14386 1112,16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8CB2CE-B2C0-4A99-8FF5-19FA66203A90}" emma:medium="tactile" emma:mode="ink">
              <msink:context xmlns:msink="http://schemas.microsoft.com/ink/2010/main" type="inkBullet" rotatedBoundingBox="715,15794 1124,15417 1440,15761 1031,16137"/>
            </emma:interpretation>
            <emma:one-of disjunction-type="recognition" id="oneOf26">
              <emma:interpretation id="interp130" emma:lang="en-IN" emma:confidence="0">
                <emma:literal>F.</emma:literal>
              </emma:interpretation>
              <emma:interpretation id="interp131" emma:lang="en-IN" emma:confidence="0">
                <emma:literal>I.</emma:literal>
              </emma:interpretation>
              <emma:interpretation id="interp132" emma:lang="en-IN" emma:confidence="0">
                <emma:literal>s.</emma:literal>
              </emma:interpretation>
              <emma:interpretation id="interp133" emma:lang="en-IN" emma:confidence="0">
                <emma:literal>f</emma:literal>
              </emma:interpretation>
              <emma:interpretation id="interp134" emma:lang="en-IN" emma:confidence="0">
                <emma:literal>C.</emma:literal>
              </emma:interpretation>
            </emma:one-of>
          </emma:emma>
        </inkml:annotationXML>
        <inkml:trace contextRef="#ctx0" brushRef="#br1" timeOffset="92275.1317">1026 15648 296,'8'-11'501,"-8"11"-42,9-11-90,-9 11 38,12-13-46,-6 5-43,-1 1-18,1 0-1,-1-1-10,-5 8 4,11-13-6,-11 13-16,7-11-3,-7 11-21,6-9 12,-6 9-35,4-10 9,-4 10-50,0 0-3,0-11-48,0 11-2,0 0-40,-12-6 36,12 6-41,-14-2 35,14 2-46,-20 4 31,6 0-59,1 0 25,-3 3-47,1 0 36,-2 3-54,0 0 43,-1 2-53,5 0 39,-2 5-45,1-2 43,1 3-50,3 0 45,-1 1-47,4 1 59,-1-1-65,4 1 49,2-1-46,0 0 59,0-2-67,4 0 59,0 0-21,2-1 4,1 0 5,0-2 13,4-1-21,-1-1-5,1-1 4,1-1-3,1-2 1,-1 0 4,2-2-6,-2-2 3,3 0-1,-4-2 3,4-1 0,-13-1-2,19 0 2,-19 0-2,15-2-46,-15 2 54,14-5-53,-14 5 57,9-7-57,-9 7 64,4-8-63,-4 8 64,0 0-59,-3-13 76,3 13-81,-8-8 64,8 8-64,-14-8 56,14 8-55,-16-4 63,16 4-57,-20-2 37,20 2-57,-21 1-3,8 1-61,3 1-17,-3 2-65,1 1-58,3-1-84,-5 1-96,5 1-102,1 0-105,0-1-810,2 0-1065</inkml:trace>
        <inkml:trace contextRef="#ctx0" brushRef="#br1" timeOffset="92500.9864">1401 15775 542,'0'0'974,"13"-5"-121,-13 5-117,0 0-51,10-4-115,-10 4-82,0 0-86,0 0-18,0 0-97,0 0-21,0 0-94,4-8-5,-4 8-69,0 0 22,0 0-85,0 0-30,0 0-100,0 0-54,0 0-93,0 0-96,0 0-90,0 0-92,0 0-112,0 0-760,12 3-995</inkml:trace>
      </inkml:traceGroup>
      <inkml:traceGroup>
        <inkml:annotationXML>
          <emma:emma xmlns:emma="http://www.w3.org/2003/04/emma" version="1.0">
            <emma:interpretation id="{E2846D9F-4CB2-4CD0-B0E7-D6C97264FCE6}" emma:medium="tactile" emma:mode="ink">
              <msink:context xmlns:msink="http://schemas.microsoft.com/ink/2010/main" type="line" rotatedBoundingBox="2130,14459 2697,13937 3111,14386 2543,14908"/>
            </emma:interpretation>
          </emma:emma>
        </inkml:annotationXML>
        <inkml:traceGroup>
          <inkml:annotationXML>
            <emma:emma xmlns:emma="http://www.w3.org/2003/04/emma" version="1.0">
              <emma:interpretation id="{44BCB3F4-01C7-455F-AC82-C1C16A330F7F}" emma:medium="tactile" emma:mode="ink">
                <msink:context xmlns:msink="http://schemas.microsoft.com/ink/2010/main" type="inkWord" rotatedBoundingBox="2130,14459 2697,13937 3111,14386 2543,14908"/>
              </emma:interpretation>
              <emma:one-of disjunction-type="recognition" id="oneOf27">
                <emma:interpretation id="interp135" emma:lang="en-IN" emma:confidence="0">
                  <emma:literal>{</emma:literal>
                </emma:interpretation>
                <emma:interpretation id="interp136" emma:lang="en-IN" emma:confidence="0">
                  <emma:literal>9</emma:literal>
                </emma:interpretation>
                <emma:interpretation id="interp137" emma:lang="en-IN" emma:confidence="0">
                  <emma:literal>T</emma:literal>
                </emma:interpretation>
                <emma:interpretation id="interp138" emma:lang="en-IN" emma:confidence="0">
                  <emma:literal>&amp;</emma:literal>
                </emma:interpretation>
                <emma:interpretation id="interp139" emma:lang="en-IN" emma:confidence="0">
                  <emma:literal>p</emma:literal>
                </emma:interpretation>
              </emma:one-of>
            </emma:emma>
          </inkml:annotationXML>
          <inkml:trace contextRef="#ctx0" brushRef="#br1" timeOffset="91355.6838">2739 14126 513,'7'-14'569,"-7"14"-71,7-12-43,-7 12-11,5-12-30,-5 12-34,5-15-9,-5 15 1,4-14-32,-4 14-27,3-13-31,-3 13-5,-1-14-16,1 14-25,-3-14 24,3 14-22,-6-13-32,6 13-34,-11-9 7,11 9-51,-16-7 1,16 7-16,-21-5-9,21 5-8,-19 0-7,6 3-16,3-1-7,-1 3-4,-1-2-3,2 2-6,0 2-8,-3 0-11,3 2-6,0-1-4,1 3-2,1 0-6,0 0-1,2 2-4,1 1-3,0 0-4,2-1 0,2 0 0,-1 0 1,2-1-1,0 1 2,3-1-1,1 2 0,0 0-4,1-1 1,1 1-2,1-2-1,-1 0 4,-1 1 6,2-1-6,-1 1 2,-2-2-2,-2 0 2,2 0-5,-3 0 6,-1-11-2,0 20-5,-1-9 4,-3-2-5,0 2 5,-4 1-6,0-2 0,-2 2-4,-2-2-12,1 1-7,-2-2-6,-4 2-1,4-2-5,-2-1 2,2-1 0,-1 0 2,0-1 1,2-1 10,0-2 4,1 0-2,11-3-1,-20 3 3,20-3 6,-15-5-6,15 5 4,-15-8 6,15 8 2,-9-13-2,5 5 6,4 8-2,-4-19 4,4 19-13,2-17 12,-2 17-7,4-17 10,0 5-7,1 6-3,-1-2 3,-4 8-2,9-12 6,-9 12-5,10-5 2,-10 5 6,0 0-6,14 4 6,-14-4-2,10 14-4,-10-14 0,5 20-2,-2-7 9,0 3-4,-2 1-1,-1 1 0,1 0-2,-1 3 4,0-1 2,0-2-5,0 3 15,0 0-16,0 0 16,0-1-19,0-1 15,2-1-14,-1 0 18,0-1-23,0-1 16,2 0-7,1-2 13,0-1-14,1-2 16,0 0-15,1-1 13,1-2-11,3 0 18,-2-3-16,2-1-5,2 0 17,0-4-22,-12 0-37,26 0-94,-12-2-62,1 0-73,-1-3-97,3 1-87,-4-2-124,0 1-167,-1-1-732,0-2-1106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8:54.02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A155E106-7F94-4CBA-BFC7-F875EE9DD44C}" emma:medium="tactile" emma:mode="ink">
          <msink:context xmlns:msink="http://schemas.microsoft.com/ink/2010/main" type="writingRegion" rotatedBoundingBox="5718,14836 15413,14572 15490,17392 5795,17656"/>
        </emma:interpretation>
      </emma:emma>
    </inkml:annotationXML>
    <inkml:traceGroup>
      <inkml:annotationXML>
        <emma:emma xmlns:emma="http://www.w3.org/2003/04/emma" version="1.0">
          <emma:interpretation id="{B07AA672-234A-4945-BC55-132EAE09152E}" emma:medium="tactile" emma:mode="ink">
            <msink:context xmlns:msink="http://schemas.microsoft.com/ink/2010/main" type="paragraph" rotatedBoundingBox="5718,14836 15413,14572 15447,15811 5751,160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6ABC7B-AECC-4C47-ADDA-E3589478282A}" emma:medium="tactile" emma:mode="ink">
              <msink:context xmlns:msink="http://schemas.microsoft.com/ink/2010/main" type="line" rotatedBoundingBox="5718,14836 15413,14572 15447,15811 5751,16076"/>
            </emma:interpretation>
          </emma:emma>
        </inkml:annotationXML>
        <inkml:traceGroup>
          <inkml:annotationXML>
            <emma:emma xmlns:emma="http://www.w3.org/2003/04/emma" version="1.0">
              <emma:interpretation id="{485DCA4E-8086-4767-93DC-F8C9ECBB8A69}" emma:medium="tactile" emma:mode="ink">
                <msink:context xmlns:msink="http://schemas.microsoft.com/ink/2010/main" type="inkWord" rotatedBoundingBox="5726,14959 7598,14930 7610,15672 5738,15700"/>
              </emma:interpretation>
              <emma:one-of disjunction-type="recognition" id="oneOf0">
                <emma:interpretation id="interp0" emma:lang="en-IN" emma:confidence="0">
                  <emma:literal>(pat</emma:literal>
                </emma:interpretation>
                <emma:interpretation id="interp1" emma:lang="en-IN" emma:confidence="0">
                  <emma:literal>(Pat</emma:literal>
                </emma:interpretation>
                <emma:interpretation id="interp2" emma:lang="en-IN" emma:confidence="0">
                  <emma:literal>(part</emma:literal>
                </emma:interpretation>
                <emma:interpretation id="interp3" emma:lang="en-IN" emma:confidence="0">
                  <emma:literal>(eat</emma:literal>
                </emma:interpretation>
                <emma:interpretation id="interp4" emma:lang="en-IN" emma:confidence="0">
                  <emma:literal>(past</emma:literal>
                </emma:interpretation>
              </emma:one-of>
            </emma:emma>
          </inkml:annotationXML>
          <inkml:trace contextRef="#ctx0" brushRef="#br0">5901 15063 241,'8'-9'782,"1"1"-122,-1-1-43,2 2-69,-1-5-60,0 5-10,-1-1-23,-1 0-31,0 1-27,-7 7-24,10-12 4,-10 12-56,8-7-38,-8 7-44,9-10-18,-9 10-25,0 0-38,0 0-15,0 0-23,0 0-14,-10-4-13,10 4-5,-17 10 7,4-3-14,2 3-7,-5 2-4,-2 6-7,-1 1-63,1 1 0,1 3 0,-3 5 0,1-1 0,1 5 0,3-1 0,1-3 0,4 0 0,-1 0 0,3-1 0,1 2 0,3-4 0,2-2 0,0-3 0,2 1 0,3 2 0,1-3 0,0 0 0,2-2 0,4-1 0,-1-3 0,3 0 0,3-3 0,0-2 0,2 0 0,1-5 0,0-1-226,3-2-218,2-1-70,4-1-61,-2-2-95,1-2-30,-1-1-197,-1-1-423,0-2-924</inkml:trace>
          <inkml:trace contextRef="#ctx0" brushRef="#br0" timeOffset="265.8471">6322 15213 545,'0'0'818,"0"-15"-88,0 15-77,-1-14-48,1 14-57,-3-9-46,3 9-60,0 0-39,-5-10-33,5 10-3,0 0-27,-6 5-26,6-5-24,-4 14-19,1-3 5,1 2-19,1 3-21,1 1-12,-2 1-224,2 2 0,-1 4 0,0 0 0,0 0 0,-1 1 0,2 0 0,-1 0 0,1 1 0,0-3 0,1 2 0,-1-5 0,2 0 0,-2-1 0,1 1 0,0-5 0,0 2 0,1-5 0,-1-1 0,1 3-173,-2-14-222,3 18-43,-3-18-65,3 14-71,-3-14-86,0 0-109,3 12-716,-3-12-1108</inkml:trace>
          <inkml:trace contextRef="#ctx0" brushRef="#br0" timeOffset="573.6453">6309 15305 220,'-1'-19'753,"1"2"-130,0 0-49,0-2-43,3 2-77,-1 0-18,2 1-71,1 1 3,3 0-42,-1 0-7,4 3-26,-1 2-20,3 1-24,0-1-26,2 4-14,0 3-19,0 2-7,0 1-20,1 2-22,0 4-22,-2-1-16,-2 3-7,0 1-11,-2 0-7,-2 2 1,-2 0-7,2 2 2,-6-2-3,0 0 2,-2-11-9,-3 21-9,0-9-12,-3-2-6,0 1-5,-2 0-8,0-2-5,-3 0-2,1 1 0,-1-3-28,-1 1-16,1-3-31,2-1-27,-2 1-48,2-2-38,0 2-38,9-5-56,-16 5-69,16-5-33,-11 2-101,11-2-89,0 0-74,-11 6-219,11-6-375,0 0-834</inkml:trace>
          <inkml:trace contextRef="#ctx0" brushRef="#br0" timeOffset="1064.3461">7036 15274 193,'17'-8'913,"-2"1"-112,-3 1-113,-3-2-59,-1 1-74,-8 7-59,6-15-44,-6 15-44,0-14-30,-4 6-27,4 8-59,-13-14-21,4 10-26,0-2-13,-3 4-28,-1-3-34,-1 5-10,-3 0-21,-1 5-13,0-1-14,-2 4-17,1 2-9,1 0-15,-1 2-11,2 2-5,2 1-46,1-1-9,1 0 0,3 3 0,1-5 0,1 2 0,4-1 0,1-2 0,0 0 0,3-11 0,1 18 0,-1-18 0,7 16 0,1-10 0,0 0 0,1-2 0,4-1 0,-2-2 0,2-1-51,3 0 3,-1-3 1,2-1-1,-1-2 5,-2 2-1,3-4 13,-3 0 1,-1-1 11,-1 0 1,0 0 8,-2-2-4,-1-1 12,-1 1-8,0 1 9,-2 1-2,-1 0 7,-5 9-1,8-14 3,-8 14-9,5-10 7,-5 10 2,0 0 1,0 0 5,0 0 7,0 0-5,2 10 4,-2-10-6,-1 12-2,1-12-2,-1 15 12,1-15-10,0 19-4,0-19 3,2 19-10,1-9-32,-3-10-15,7 16-70,-3-8-48,1 0-37,2-1-32,1-1-43,0-3-26,1 2-47,-9-5-52,18 7-25,-8-5-27,-10-2-25,22 0-32,-22 0 9,21-1-564,-10-2-684</inkml:trace>
          <inkml:trace contextRef="#ctx0" brushRef="#br0" timeOffset="1374.1552">7397 15230 467,'6'-18'578,"1"0"-72,-3 0-13,1 0-22,-3 1-13,3 0-32,-4-2-16,2 2-20,-2 2 0,1 1-30,-1 2-17,-1-1-23,0 13-32,1-18-45,-1 18-20,-1-13-40,1 13-19,0 0 3,0 0 4,0 0-2,0 0-6,-7 6-1,7-6-3,-3 22-19,-1-7-7,1 2-12,1 2-28,-2 2-93,1 2 0,1-1 0,-1 0 0,1 2 0,0-2 0,0 2 0,0-5 0,1 1 0,1 0 0,0 1 0,0-4 0,0 3 0,1-4 0,2 1 0,-2-3 0,2-1 0,0-1 0,-1-3 0,2 1 0,1 0 0,-5-10 0,11 9 0,-11-9-106,13 8-88,-13-8-20,16 0-8,-16 0-35,18-2-12,-8-3-33,-1 1 11,1-1-63,1-2-28,1-1-63,-3-1-65,2-2-112,-2 0-650,0-2-878</inkml:trace>
          <inkml:trace contextRef="#ctx0" brushRef="#br0" timeOffset="1578.032">7258 15201 700,'-21'6'821,"4"-2"-143,2 1-81,5-2-96,0 1-75,10-4-60,-16 7-56,16-7-49,0 0-44,0 0-37,3 10-38,-3-10-28,20 1-22,-5-2-21,5-1-9,3 1-25,5-2-35,1 1-57,6-3-75,2 1-149,0 0-49,4-2-85,6 2-297,3-3-439,-1-1-763</inkml:trace>
        </inkml:traceGroup>
        <inkml:traceGroup>
          <inkml:annotationXML>
            <emma:emma xmlns:emma="http://www.w3.org/2003/04/emma" version="1.0">
              <emma:interpretation id="{B4F1F745-7FAD-4A7A-B9AA-A1CB587E3540}" emma:medium="tactile" emma:mode="ink">
                <msink:context xmlns:msink="http://schemas.microsoft.com/ink/2010/main" type="inkWord" rotatedBoundingBox="7598,15631 8238,14561 9233,15156 8592,16226"/>
              </emma:interpretation>
              <emma:one-of disjunction-type="recognition" id="oneOf1">
                <emma:interpretation id="interp5" emma:lang="en-IN" emma:confidence="0">
                  <emma:literal>get</emma:literal>
                </emma:interpretation>
                <emma:interpretation id="interp6" emma:lang="en-IN" emma:confidence="0">
                  <emma:literal>[yes</emma:literal>
                </emma:interpretation>
                <emma:interpretation id="interp7" emma:lang="en-IN" emma:confidence="0">
                  <emma:literal>ye]</emma:literal>
                </emma:interpretation>
                <emma:interpretation id="interp8" emma:lang="en-IN" emma:confidence="0">
                  <emma:literal>CJje</emma:literal>
                </emma:interpretation>
                <emma:interpretation id="interp9" emma:lang="en-IN" emma:confidence="0">
                  <emma:literal>Eye]</emma:literal>
                </emma:interpretation>
              </emma:one-of>
            </emma:emma>
          </inkml:annotationXML>
          <inkml:trace contextRef="#ctx0" brushRef="#br0" timeOffset="2248.6174">8193 15031 176,'0'0'855,"5"-8"-166,-5 8-38,8-7-88,-8 7-18,11-8-44,-11 8-36,8-7-53,-8 7-42,6-7-28,-6 7-30,0 0-39,7-10-65,-7 10-26,0 0-42,0 0-30,-2-10-24,2 10-19,0 0-12,-15-5-11,15 5-10,-19-3-6,7 2-9,-2 1-6,0 0-4,-2 1-6,2-1-5,-4 3-4,1-3 1,2 3 8,2-2-10,-1 0-9,2 1 20,12-2-13,-20 3-1,20-3 1,-17 4 2,17-4 7,-14 1-1,14-1 3,-9 7-9,9-7 1,-7 10 5,7-10 2,-4 12 10,4-12 0,-5 19 10,4-9-1,-1 5 30,0-1-22,0 3 16,1 2 19,-1 0 9,-1 3-7,2 2 3,-2-1-3,1 1 0,-1 0-3,0 0-4,1 0-4,-2-1 1,3-3-6,1 0-2,0-1-6,0 1-5,0-1-5,1-2-2,3-1-3,-2 1-1,2-4-6,1 0-19,1 1 0,0-3 0,3-1 0,0-1 0,1-3 0,1-1 0,1 0-101,1-3-87,2 0-67,1-2-74,3-2-60,1 0-37,-1-2-83,0 0-72,4 0-36,-1-3-99,0 1-576,0-1-895</inkml:trace>
          <inkml:trace contextRef="#ctx0" brushRef="#br0" timeOffset="3226.0185">8634 15001 473,'0'0'758,"0"0"-121,5-10-26,-5 10-109,0 0-36,9-9-69,-9 9-38,10-7-39,0 3-35,-1-1-44,0 1-21,3 1-35,-1 2-8,1-3-25,2 1-11,-1 2-16,0-4 3,0 4-12,0-2-21,1 2-11,-1 1-10,0-2-2,-13 2-7,19 0-2,-19 0 0,18 2-12,-18-2 13,14 4 23,-14-4 23,13 8-11,-13-8 2,9 13 4,-9-13-10,5 17-4,-5-17 1,2 20-11,1-9-10,-3 3-3,1 0-10,-1 3-1,0 1 2,0 3-1,1-1-23,-1 0-35,0 4 0,2-1 0,-1 2 0,-1 0 0,1 0 0,-1 1 0,3 2 0,-2-1 0,0-1 0,1 1 0,-1 0 0,0-2 0,0 0 0,1 2 0,-1-4 0,-1-2 0,1 0 0,-1-3 0,0-1 0,0-1 0,-1-2 0,1-1 0,-1-1 0,-2-3 0,3-9 0,-5 18 0,5-18 0,-8 14 0,8-14 0,-11 9 0,11-9 0,-13 5 0,13-5 0,-16 0 0,5-3 0,1 1-149,-1-2-424,2-2-106,-3 2-141,-1-1-183,3-4-570,0 1-1220</inkml:trace>
          <inkml:trace contextRef="#ctx0" brushRef="#br0" timeOffset="2784.2837">8460 15140 643,'0'0'621,"-19"4"-94,19-4-73,-12 2-58,12-2-46,0 0-12,-11 2-46,11-2 9,0 0-27,0 0-38,0 0-34,0 0-22,15-7 17,-15 7-33,14-8-7,-5 4-14,0 0-4,-1-3 0,1 1-1,0 1-1,-3-2-1,2 2-5,-8 5-10,11-12-2,-11 12-14,5-12-17,-5 12-8,2-11-11,-2 11-11,-2-10-6,2 10-14,-8-9-5,8 9-19,-11-7-1,11 7 2,-13-4-14,13 4 3,-14-3-37,14 3-20,-11-2-46,11 2-59,-13-2-79,13 2-73,0 0-41,0 0-83,-10 2-58,10-2-83,0 0-222,0 0-319,10 6-733</inkml:trace>
          <inkml:trace contextRef="#ctx0" brushRef="#br0" timeOffset="6674.991">8425 15386 547,'-6'-11'477,"6"11"-62,0 0-30,-4-10-20,4 10-45,0 0-42,-4-11-23,4 11-25,0 0 19,-1-10-35,1 10 2,0 0-51,0 0 18,-1-11-24,1 11-15,0 0-23,0 0-15,0 0-20,0 0-12,0-13-4,0 13-7,0 0-10,0 0 10,0 0 15,0 0 13,0 0 12,0 0-3,0 0-1,0 0-7,4 9-17,-4-9-15,0 0-10,2 11-7,-2-11-13,0 0-9,3 11 2,-3-11-4,0 0 0,3 12-11,-3-12 6,0 0-13,0 0 11,1 12-9,-1-12 8,0 0-11,0 0 11,3 11-9,-3-11 5,0 0-4,0 0 6,0 0-8,0 0 12,3 8-3,-3-8 16,0 0-15,0 0 5,0 0-11,0 0 7,3 10-5,-3-10 9,1 11 0,-1-11 20,0 15 2,1-4 10,-1 1 8,1 2 16,-1 3-11,-1 1 9,0 1-10,1 0-3,0 3 5,-1-2-16,1 0 9,-2 1-21,2 0 19,-1-2-6,1 4-8,-1-4 5,-1 1 3,0 0 4,1-2-6,0 0-3,1 0 1,-2-1 5,1 0-8,-2-2 2,1-1-9,0 0-3,0-2-3,1-1-2,-3 2-3,1-5 1,-1 4-8,-1-4 5,3 2-5,-3-2-1,5-8-5,-9 14 3,9-14-4,-12 14 3,12-14-6,-14 8 3,14-8-2,-14 6-1,14-6-4,-17 5 3,17-5-2,-19 2 2,19-2-4,-22-2 4,10 1 9,-1-2-10,-1 2 1,1-4-4,-1 1 2,0-1 2,1-1-6,-1 0 9,3-2-7,-2 0 8,4-1-6,0-3 2,-1 1-5,4-1-3,-1-2 2,2-1 2,2 1-8,2-3 3,1 0-3,3 0-3,3-1-9,2-2-20,3 2-36,3-3-41,4 0-22,1 2-34,4 2-52,5-6-68,2 5-79,1 2-77,-3 0-105,5 1-58,-4 5-262,-1 1-375,3-3-857</inkml:trace>
          <inkml:trace contextRef="#ctx0" brushRef="#br0" timeOffset="2481.4746">8445 15328 45,'2'-12'787,"-2"12"-133,3-18-62,-3 18-29,1-14-63,-1 14-55,0-12-42,0 12-30,0 0-39,-2-10-14,2 10 13,0 0-40,0 0-1,-8 12-29,8-12-22,-4 14-35,1-4-27,2 0-14,0 2-27,0 0-23,-1 0-12,2 1-31,0-1-14,0-1-12,0-11-14,2 21-7,0-10-14,-2-11-26,5 17-29,-1-8-36,1-3-28,-5-6-24,12 11-37,-12-11-52,14 7-33,-14-7-52,16 2-34,-16-2-41,17-2-59,-17 2-48,19-7-58,-11 3-143,0-3-363,0 1-670</inkml:trace>
        </inkml:traceGroup>
        <inkml:traceGroup>
          <inkml:annotationXML>
            <emma:emma xmlns:emma="http://www.w3.org/2003/04/emma" version="1.0">
              <emma:interpretation id="{FF9F6EAB-6489-4F0D-BC5B-B5906D13E0F5}" emma:medium="tactile" emma:mode="ink">
                <msink:context xmlns:msink="http://schemas.microsoft.com/ink/2010/main" type="inkWord" rotatedBoundingBox="9725,15115 10893,15083 10901,15399 9734,15431"/>
              </emma:interpretation>
              <emma:one-of disjunction-type="recognition" id="oneOf2">
                <emma:interpretation id="interp10" emma:lang="en-IN" emma:confidence="0">
                  <emma:literal>E</emma:literal>
                </emma:interpretation>
                <emma:interpretation id="interp11" emma:lang="en-IN" emma:confidence="0">
                  <emma:literal>=</emma:literal>
                </emma:interpretation>
                <emma:interpretation id="interp12" emma:lang="en-IN" emma:confidence="0">
                  <emma:literal>€</emma:literal>
                </emma:interpretation>
                <emma:interpretation id="interp13" emma:lang="en-IN" emma:confidence="0">
                  <emma:literal>#</emma:literal>
                </emma:interpretation>
                <emma:interpretation id="interp14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8287.988">9747 15122 318,'0'0'623,"-11"-4"-80,11 4-41,0 0-33,0 0-29,0 0-46,0 0-1,-10-3-37,10 3-8,0 0-43,0 0 12,0 0 27,0 0 7,0 0 18,0 0-7,0 0-14,0 0-5,12 6-11,-12-6-21,13 4-37,-13-4-125,17 4-149,-6-4 0,3 0 0,-1 3 0,2-3 0,-1 0 0,5 0 0,-1-3 0,1 3 0,-1 0 0,0 0 0,1-3 0,-2 3 0,-2-1 0,0 1 0,-1-1 0,-2-1 0,-12 2 0,22-1 0,-22 1 0,16-2 0,-16 2 0,14 0 0,-14 0 0,12-1 0,-12 1 0,0 0-434,13 1-56,-13-1-20,0 0-63,0 0-67,0 0-41,-4 10-144,4-10-452,-9 8-883</inkml:trace>
          <inkml:trace contextRef="#ctx0" brushRef="#br0" timeOffset="8526.8464">9774 15345 145,'-7'9'831,"7"-9"-156,0 0-61,-6 8-21,6-8-43,0 0-8,0 0-38,2 9-52,-2-9-30,9 4-32,-9-4-8,13 3-68,-13-3-34,19 1-34,-19-1-36,23-1-36,-9-1-32,0 1-31,1-1-19,0 1-24,1-1-29,1 1-41,-2-2-58,3 2-79,0-2-96,0 0-94,0 1-68,1-1-102,1 0-114,2 2-115,3-1-787,-4-1-1143</inkml:trace>
          <inkml:trace contextRef="#ctx0" brushRef="#br0" timeOffset="8860.6362">10543 15219 165,'-13'-3'819,"3"0"-161,-2 1-28,2-1-99,10 3 17,-19-4-28,19 4-37,-13-4-57,13 4-43,-11-2-19,11 2 10,-9-4-18,9 4-19,0 0-13,0 0-24,0 0-17,0 0-20,9-7-28,-9 7-43,15 0-192,-15 0 0,22 3 0,-22-3 0,24 0 0,-9 0 0,0 1 0,0 0 0,2-1 0,0 2 0,1-1 0,0 1 0,0-1 0,-3 0 0,1 1 0,-1-1 0,-1 1-135,-1-2-247,1 1-34,-3 1-52,1-1-94,-12-1-94,19 4-97,-19-4-775,15 4-1162</inkml:trace>
          <inkml:trace contextRef="#ctx0" brushRef="#br0" timeOffset="9083.5005">10527 15380 389,'0'0'862,"-12"10"-121,12-10-46,0 0-56,-5 8-54,5-8-47,0 0-69,6 7-44,-6-7-45,13 3 4,-13-3-92,15 1-43,-15-1-40,26-1-51,-11 0-25,3-1-29,1 1-17,3-2-33,1 0-35,1-1-78,2 2-72,-1-2-72,1 2-79,-1-1-95,-2 0-140,-1 1-116,1 0-138,-4-1-640,2 1-1016</inkml:trace>
        </inkml:traceGroup>
        <inkml:traceGroup>
          <inkml:annotationXML>
            <emma:emma xmlns:emma="http://www.w3.org/2003/04/emma" version="1.0">
              <emma:interpretation id="{02C97E17-EE2C-45E8-B9C3-927CDD0E47DB}" emma:medium="tactile" emma:mode="ink">
                <msink:context xmlns:msink="http://schemas.microsoft.com/ink/2010/main" type="inkWord" rotatedBoundingBox="11370,14752 15403,14564 15447,15521 11414,15708"/>
              </emma:interpretation>
              <emma:one-of disjunction-type="recognition" id="oneOf3">
                <emma:interpretation id="interp15" emma:lang="en-IN" emma:confidence="0">
                  <emma:literal>mentees)</emma:literal>
                </emma:interpretation>
                <emma:interpretation id="interp16" emma:lang="en-IN" emma:confidence="0">
                  <emma:literal>tent cis)</emma:literal>
                </emma:interpretation>
                <emma:interpretation id="interp17" emma:lang="en-IN" emma:confidence="0">
                  <emma:literal>tent as)</emma:literal>
                </emma:interpretation>
                <emma:interpretation id="interp18" emma:lang="en-IN" emma:confidence="0">
                  <emma:literal>tentless)</emma:literal>
                </emma:interpretation>
                <emma:interpretation id="interp19" emma:lang="en-IN" emma:confidence="0">
                  <emma:literal>tent Cis)</emma:literal>
                </emma:interpretation>
              </emma:one-of>
            </emma:emma>
          </inkml:annotationXML>
          <inkml:trace contextRef="#ctx0" brushRef="#br0" timeOffset="9602.1842">11596 15031 279,'-3'-11'751,"3"11"-150,-4-17-13,4 17-4,0-15-56,0 15-23,-2-16-43,2 16-21,-2-15-16,2 15 0,-1-14-10,1 14-52,0-13-45,0 13-48,0 0-43,0 0-6,0 0 21,0 0 11,0 0-15,0 0-183,5 14-55,-2 0 0,0 0 0,-2 5 0,1-2 0,2 2 0,-2 4 0,-1-3 0,0 3 0,2 0 0,0-2 0,-3 0 0,2-3 0,-1 3 0,-1-5 0,0 4 0,0-3 0,0 0 0,-1-5 0,1 3 0,0-4-314,-2 2-216,2-13-27,0 19-79,-5-9-76,5-10-70,-5 15-697,5-15-1101</inkml:trace>
          <inkml:trace contextRef="#ctx0" brushRef="#br0" timeOffset="9814.0485">11407 15313 279,'0'0'824,"-9"-14"-160,9 14-15,-3-13-80,3 13-36,2-12-47,-2 12-55,4-17-39,2 10-15,-1 0-14,1 0-25,6-2-36,-1 2-34,2-1-27,5 1-43,1 0-38,0 0-34,4 0-25,0 3-33,-1-1-13,2 0-41,1 3-19,0-3-111,0 3-59,-4 2-83,2-2-57,0 2-55,0 0-108,-2 0-67,0 0-53,-2 0-159,-2 2-447,-1-1-812</inkml:trace>
          <inkml:trace contextRef="#ctx0" brushRef="#br0" timeOffset="10146.8422">11940 15213 294,'0'0'740,"13"3"-145,-13-3-38,11-3-83,-11 3-33,20-6-54,-8 3-41,3-1-27,-1-2-12,2 2-28,-1-3-23,0 3-18,-1-3-21,1 1-16,-2-1-21,-1 1-20,-1 1-8,-1-2-19,-10 7-9,14-9-15,-14 9-17,7-10-17,-7 10-12,0 0-9,-1-14-4,1 14-16,-9-5 15,9 5-11,-18-3 23,18 3-12,-20 0 1,9 3 4,-3-1-7,3 2 10,-2 2 20,0 1 23,0 3 7,2-1 17,1 2-7,1-1-10,0 4 3,1-3 1,4 3-55,0-2-56,2 0 0,-1 0 0,3 1 0,3-1 0,-3-2 0,4 1 0,0 0 0,3-1 0,2 1 0,0-1-29,3-3-195,0 1-70,1-1-49,2-3-41,1 2-9,0-1-75,1-2-49,-2 1-37,1-4-56,-1 1-146,0-2-378,-1 1-750</inkml:trace>
          <inkml:trace contextRef="#ctx0" brushRef="#br0" timeOffset="10622.5488">12306 15276 17,'2'-18'785,"1"10"-174,-3 8-100,4-20-24,-2 10-69,0 1-28,3 0-79,-5 9-17,8-15-45,-8 15-24,14-8-5,-14 8-21,14-3-28,-14 3-6,20 5-20,-11-2-16,0 5-8,1 1 18,2 1-28,-3 0-9,-1 2 3,-2 0-6,0 0-14,1 1-13,-5-1-14,3-1-6,-2-1-8,-1 1-2,-2-11-12,2 18-6,-2-18-1,2 15-8,-2-15 0,-2 11 23,2-11-31,0 0 1,-2 13-1,2-13-3,0 0-1,0 0-3,-8 8 0,8-8-2,0 0-3,0 0-4,-4-8 2,4 8-1,0-10-8,0 10 3,4-14-1,2 4 18,-2-1-19,2-2 14,3-2-24,1 0-3,-1-1 0,4 1 0,-1-1 7,-1 1 6,-1 3 3,4 2 1,-3-2 3,-1 5 1,1-3-1,-4 5 4,-7 5 4,13-6 5,-13 6 20,0 0 13,14 2 8,-14-2 14,6 9 33,-6-9-11,4 13 11,-4-13-5,0 21 6,0-21-3,0 21-6,0-9-2,0 1-14,0-1-1,-2 1-13,2-1-5,0 0-17,0 1 1,0-13-13,0 21 2,2-10-5,-2-11-1,6 19-9,-2-10-3,0-1-9,1 0-37,-5-8-43,13 12-48,-6-5-42,2-5-9,0 4-58,4-4-71,1 1-87,-2-1-104,0-1-68,4-1-145,0 0-607,0-2-927</inkml:trace>
          <inkml:trace contextRef="#ctx0" brushRef="#br0" timeOffset="10965.3375">13140 15001 753,'-7'-10'703,"2"2"-72,0-1-5,1 0-51,4 9-38,-8-14-40,8 14-57,-5-11-21,5 11-26,-6-10-31,6 10-29,-6-8-48,6 8-3,0 0 10,0 0 2,0 0-20,0 0-26,-6 7-1,6-7-247,-2 16 0,0-2 0,2 1 0,0 2 0,0 3 0,2 0 0,-2 3 0,2 1 0,2 0 0,-2 0 0,1 1 0,2-1 0,-1-1 0,3 0 0,-3 1 0,2-3 0,-1-1 0,0 1 0,0-3 0,1-3 0,-2-1 0,3 1 0,0-1 0,-2-4 0,-1-1 0,3 1 0,-3-2 0,2-2 0,-6-6 0,15 11 0,-15-11-211,13 4-198,-13-4-22,14 2-57,-14-2-16,13-5-45,-13 5-13,16-8-42,-16 8-164,11-11-382,-11 11-764</inkml:trace>
          <inkml:trace contextRef="#ctx0" brushRef="#br0" timeOffset="11179.2048">12883 15197 589,'-20'3'755,"2"-1"-145,3 1-44,3 0-98,3 1 1,9-4-61,-11 8 10,11-8-76,0 0-47,1 12-44,-1-12-34,17 5-36,-7-1-33,7-2-30,1 0-23,2 0-21,7 1-13,0-3-28,2 0-52,3 0-63,4-2-44,2-1-97,2 0-116,-2 1-56,10-5-176,-1 0-810,2 0-980</inkml:trace>
          <inkml:trace contextRef="#ctx0" brushRef="#br0" timeOffset="11813.8138">13807 15025 189,'11'-9'676,"-1"2"-109,1-1-51,-3-2-30,4 3-63,-3-1-8,-1 1-29,-1 0 1,3 0-34,-2-1-34,-8 8-14,11-11-8,-11 11-2,10-10-20,-10 10-18,8-8-20,-8 8-23,5-9-22,-5 9-30,0 0-18,2-9-26,-2 9-11,0 0-2,-7-7-19,7 7-9,-16-3-17,16 3-8,-27-2-12,12 4-8,-5-1-4,0 1-12,-1 1-1,-1-3-6,-3 4-1,3-3-1,1 2-5,-1 0 4,5-1-4,-2 1-4,4 0 0,-1-2 3,5 1-4,-3-2-1,5 3 4,9-3 1,-18 4 6,18-4 14,-13 5 7,13-5 11,-7 7 17,7-7 10,-4 8-6,4-8-4,0 0-54,-3 17-2,3-17 0,3 17 0,-1-8 0,-2 4 0,4 1 0,-2 2 0,1 0 0,-1 3 0,0 1 0,2 2 0,-4-1 0,3 2 0,-1-5 0,0 3 0,1 1 0,-1-2 0,0 0 0,1-1 0,-1 0 0,2-2 0,-2 1 0,2-1 0,1-2 0,2 0 0,-2 0 0,-1-2 0,5-1 0,-3-1 0,4 0 0,-1-2 0,-1-2 0,7 0 0,-3-2-115,2-3-317,0 1-54,2-1-67,-1 1-108,5-3-74,-4 2-145,2-4-496,0 2-976</inkml:trace>
          <inkml:trace contextRef="#ctx0" brushRef="#br0" timeOffset="12088.644">14205 15220 637,'4'-9'779,"-4"9"-113,4-14-40,-4 14-58,3-13-59,-3 13-60,0 0-65,2-12-33,-2 12-14,0 0-7,0 0 1,0 0-26,-9 11-33,9-11-34,-4 15-6,0-5-26,1 1-18,1 2-18,-2 0-35,2 1-16,-1 2-24,2-4-16,-1 1-22,0 2-9,2-3-14,0 1-8,0-2-6,2 1-20,0-2 0,0 3 0,2-5 0,-4-8 0,6 15-27,-1-7-46,-5-8-38,11 8-39,-11-8-41,14 5-34,-14-5-49,14 2-41,-14-2-55,17-3-54,-8-2-65,0 1-52,0-4-46,0 1-134,1-3-438,0-2-774</inkml:trace>
          <inkml:trace contextRef="#ctx0" brushRef="#br0" timeOffset="12388.4597">14245 15040 124,'-11'-3'735,"0"0"-124,11 3-69,-16-1-37,16 1-66,0 0-16,-15 1-71,15-1-5,0 0-39,-10 4-22,10-4-29,0 0-21,0 0 0,6 11-29,-6-11-7,0 0-8,17 3-23,-17-3-5,15 2-20,-15-2-28,18-3-12,-18 3-11,19-2-3,-19 2 7,20-5-6,-20 5-18,17-7-8,-17 7-5,13-10-15,-13 10 0,10-11-19,-10 11 6,3-13-20,-3 13 6,0-12-14,0 12 6,-8-12-5,8 12 1,-11-14-2,4 8-4,7 6-7,-16-8-29,8 2-43,8 6-44,-17-5-47,17 5-69,-15-3-55,15 3-73,-12-1-79,12 1-39,0 0-57,0 0-112,-8 4-620,8-4-882</inkml:trace>
          <inkml:trace contextRef="#ctx0" brushRef="#br0" timeOffset="12845.1852">14376 14928 580,'0'0'752,"0"0"-92,5-12-75,-5 12-40,8-9-65,-8 9-28,11-11-51,-2 6-39,0 1-28,0-1-29,3 1-33,-1-2-20,5 4-27,-1-3-29,1 2-24,0-1-13,0 0-14,-1 0 0,1 2-10,-1-1-18,-1 1-18,-1 0-15,0 0-8,0-1-8,-13 3-5,20-2-10,-20 2-7,17-2 5,-17 2-24,14 0-3,-14 0 1,11 1 7,-11-1 5,7 4 4,-7-4 4,9 9 19,-9-9 9,5 16-64,-1-8-9,1 4 0,-1 2 0,0 1 0,1 2 0,-1 2 0,3 3 0,-2 0 0,-1 0 0,1 2 0,-1 1 0,0-1 0,-4-1 0,4 2 0,-4 0 0,0-1 0,-4 0 0,2-1 0,0 0 0,-2-1 0,-1-1 0,0-1 0,-3 0 0,2-2 0,0-2 0,-1 0 0,1-2 0,-3-2 0,0 0 0,0-1 0,0-2 0,-1 0 0,-1 0 0,1-4 0,0 1 0,2-2 0,-1 0 0,9-4 0,-19 1 0,19-1 0,-18-1 0,18 1 0,-18-6 0,18 6 0,-13-5 0,13 5 0,-11-9-379,11 9-273,-5-13-109,5 13-78,0-11-152,0 11-460,7-15-1066</inkml:trace>
          <inkml:trace contextRef="#ctx0" brushRef="#br0" timeOffset="13187.972">15002 14677 780,'-4'-15'712,"2"3"-91,-1 1-17,3-1-73,-1 1-24,1 11-42,3-17-20,-3 17-50,10-12-17,-1 8-25,5 4 3,2 4-23,3 3-9,8 4 7,4 10-3,1 3 6,0 3 9,1 4-292,4 7-51,-9-7 0,5 11 0,-8-7 0,-2 2 0,-4 2 0,-4-3 0,-1 2 0,-5-1 0,-3-4 0,-6 0 0,0-6 0,-4 5 0,-5 0 0,-1-4 0,-5 4 0,-2-2 0,-3 0 0,-1-4 0,-4 0 0,-1-2 0,-2 1 0,0-6 0,-2 2 0,3-5-443,-5 2-444,-5 0-162,0-1-785,-1-4-1543</inkml:trace>
        </inkml:traceGroup>
      </inkml:traceGroup>
    </inkml:traceGroup>
    <inkml:traceGroup>
      <inkml:annotationXML>
        <emma:emma xmlns:emma="http://www.w3.org/2003/04/emma" version="1.0">
          <emma:interpretation id="{0C3B4279-2BCD-4169-9A93-DFB862643333}" emma:medium="tactile" emma:mode="ink">
            <msink:context xmlns:msink="http://schemas.microsoft.com/ink/2010/main" type="paragraph" rotatedBoundingBox="6500,16494 11832,16629 11809,17548 6476,174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E81E5E4-199E-49E2-B309-FA100D5A4A8D}" emma:medium="tactile" emma:mode="ink">
              <msink:context xmlns:msink="http://schemas.microsoft.com/ink/2010/main" type="line" rotatedBoundingBox="6500,16494 11832,16629 11809,17548 6476,17414"/>
            </emma:interpretation>
          </emma:emma>
        </inkml:annotationXML>
        <inkml:traceGroup>
          <inkml:annotationXML>
            <emma:emma xmlns:emma="http://www.w3.org/2003/04/emma" version="1.0">
              <emma:interpretation id="{6A1EE03A-4847-4C45-9ACE-30FCDC1BC270}" emma:medium="tactile" emma:mode="ink">
                <msink:context xmlns:msink="http://schemas.microsoft.com/ink/2010/main" type="inkWord" rotatedBoundingBox="6522,16565 8709,16912 8619,17481 6432,17134"/>
              </emma:interpretation>
              <emma:one-of disjunction-type="recognition" id="oneOf4">
                <emma:interpretation id="interp20" emma:lang="en-IN" emma:confidence="0">
                  <emma:literal>itt;</emma:literal>
                </emma:interpretation>
                <emma:interpretation id="interp21" emma:lang="en-IN" emma:confidence="0">
                  <emma:literal>it t;</emma:literal>
                </emma:interpretation>
                <emma:interpretation id="interp22" emma:lang="en-IN" emma:confidence="0">
                  <emma:literal>it ;</emma:literal>
                </emma:interpretation>
                <emma:interpretation id="interp23" emma:lang="en-IN" emma:confidence="0">
                  <emma:literal>if t;</emma:literal>
                </emma:interpretation>
                <emma:interpretation id="interp24" emma:lang="en-IN" emma:confidence="0">
                  <emma:literal>it 5</emma:literal>
                </emma:interpretation>
              </emma:one-of>
            </emma:emma>
          </inkml:annotationXML>
          <inkml:trace contextRef="#ctx0" brushRef="#br0" timeOffset="19778.4141">6544 16870 832,'0'0'748,"-4"-13"-72,4 13-53,-3-12-19,3 12-59,-3-9-59,3 9-68,0 0-55,-3-11-22,3 11-21,0 0 3,0 0-41,-9 7-25,9-7-25,-8 17-14,3-4-29,1 1-16,0 2-29,0 1-7,2 0-38,-1 0-9,1 1-25,0-2-39,2 0-26,0-2 0,2 0 0,-1 1 0,1-3 0,1-1 0,0 0 0,2-1 0,1-1 0,2-1 0,-2-1 0,3-2-50,1-1-83,-1-1-29,-9-3-60,22 2-45,-22-2-30,23-3-22,-9 1-35,-1-3-60,1-1-52,-1-2-32,-2 1-64,2-3-95,-3 0-536,1-2-803</inkml:trace>
          <inkml:trace contextRef="#ctx0" brushRef="#br0" timeOffset="20125.2046">6575 16704 47,'0'0'683,"-14"7"-137,14-7-87,-10 5-26,10-5-34,-7 7-19,7-7-5,0 0-5,0 0-13,-1 10-52,1-10-26,0 0-22,9 4-10,-9-4-25,12-1-12,-12 1-11,15-5-3,-6 0-25,-1 0-13,2 0-15,-1 0-6,-1-2 3,-1 1-36,1 0 5,-2 0-15,1-2 15,-7 8-15,7-15-5,-7 15-21,4-15-14,-4 15-21,0-12-3,0 12-7,-5-12 1,5 12-13,-10-11 4,10 11-13,-17-6 8,17 6-14,-15-3 16,15 3-24,-19 4 5,8 0-17,1-1-11,-3 4-49,2 0-35,0 2-47,0 0-64,2 2-53,3 0-28,-2 2-98,4-1-44,2 1-41,3-1-94,0 2-135,2-2-423,2 1-759</inkml:trace>
          <inkml:trace contextRef="#ctx0" brushRef="#br0" timeOffset="20422.0146">6966 16905 849,'0'0'764,"0"0"-54,0 0-39,-13 2-43,13-2-52,0 0-37,0 0-34,0 0-51,0 0-40,0 0-51,0 0-19,0 0-38,0 0-39,0 0-13,0 0-34,17 1 0,-17-1-113,23 1-107,-9 0 0,2 1 0,1-2 0,2 1 0,-2 2 0,2-2 0,-1 1 0,0 0 0,-1-1 0,-3 1 0,0-2 0,1 2 0,-2-1 0,1-1 0,-1-1-344,-13 1-62,20-2-70,-20 2-78,18 0-101,-18 0-97,12-3-149,-12 3-399,0 0-902</inkml:trace>
          <inkml:trace contextRef="#ctx0" brushRef="#br0" timeOffset="20729.8318">7080 16791 741,'0'0'790,"-9"-10"-57,9 10-37,-8-7-23,8 7-28,-6-8-56,6 8-30,0 0-54,-6-9-49,6 9-48,0 0-53,-4-9-19,4 9-13,0 0-22,0 0-220,0 0-81,0 0 0,4 10 0,-4-10 0,4 16 0,-2-4 0,2-1 0,0 3 0,-2 2 0,-1 2 0,2 1 0,0-2 0,-2 2 0,0 1 0,0 1 0,-1-4 0,0 2 0,0 1 0,-1-1 0,1-2 0,0 0 0,-1 0 0,1-3 0,0-1 0,0 1 0,-1-2 0,1-12 0,0 20 0,0-20-263,1 16-234,-1-16-61,4 13-104,-4-13-103,4 12-190,-4-12-472,11 2-1036</inkml:trace>
          <inkml:trace contextRef="#ctx0" brushRef="#br0" timeOffset="21020.6465">7480 16968 23,'0'0'947,"0"0"-171,-4-9-63,4 9-52,0 0-27,-6-7-27,6 7-84,0 0-13,0 0-45,0 0-48,0 0-46,1-11-33,-1 11-45,0 0-5,16-4-27,-16 4-32,20-3-94,-20 3-135,42 0 0,-27-2 0,6 2 0,-3 0 0,3 0 0,1 0 0,-2-1 0,0 1 0,1-1 0,0 0 0,-3-1 0,1 1 0,-2-1 0,-1 0 0,-2-1-6,0 0-307,-2 0-39,0 0-56,-1 0-62,-2-1-81,-9 4-84,12-5-105,-12 5-756,0 0-1123</inkml:trace>
          <inkml:trace contextRef="#ctx0" brushRef="#br0" timeOffset="21296.4762">7681 16763 543,'0'0'849,"-9"-5"-122,9 5-32,-9-6-17,9 6-60,0 0-69,-8-7-54,8 7-50,0 0-25,0 0-28,0 0-24,0 0-19,0 0-31,0 0-1,-4 13-28,4-13-150,5 19-139,-1-5 0,0 0 0,1 1 0,0 2 0,-1 0 0,2 3 0,-2-3 0,1 2 0,0 0 0,0-2 0,-1 0 0,0-2 0,0 2 0,0-2 0,0 0 0,1-2 0,-1 1 0,-2-4 0,1 0 0,-3-10 0,5 17 0,-5-17-429,4 13-93,-4-13-83,5 11-120,-5-11-95,7 7-792,-7-7-1265</inkml:trace>
          <inkml:trace contextRef="#ctx0" brushRef="#br0" timeOffset="21646.2668">8496 16959 585,'0'0'956,"0"0"-122,4-11-37,-4 11 4,0 0-66,4-9-101,-4 9-73,0 0-61,3-10-34,-3 10-50,0 0-30,0 0-57,4-8-138,-4 8-191,0 0 0,0 0 0,0 0 0,3-9 0,-3 9 0,0 0 0,0 0 0,0 0 0,0 0 0,0 0-105,0 0-340,0 0-66,0 0-83,0 0-131,9 5-208,-9-5-613,3 9-1185</inkml:trace>
          <inkml:trace contextRef="#ctx0" brushRef="#br0" timeOffset="21890.1082">8581 17147 281,'0'0'1151,"0"0"-170,0 0-104,0 0 29,4 7-116,-4-7-96,0 0-57,0 0-90,0 0-22,0 0-62,7 8-124,-7-8-339,0 0 0,9 11 0,-9-11 0,8 14 0,-2-6 0,-1 2 0,-1 1 0,1 0 0,0 3 0,0 0 0,-3-1 0,1 1 0,-2 1 0,-1-2 0,-1 2 0,-3 1 0,-3 0 0,-4 1 0,-2 1 0,-6 1 0,-2 3-928,-5-6-1362,3 1-2082</inkml:trace>
        </inkml:traceGroup>
        <inkml:traceGroup>
          <inkml:annotationXML>
            <emma:emma xmlns:emma="http://www.w3.org/2003/04/emma" version="1.0">
              <emma:interpretation id="{3788178E-12BB-4E9C-B861-2BEA60D43ACD}" emma:medium="tactile" emma:mode="ink">
                <msink:context xmlns:msink="http://schemas.microsoft.com/ink/2010/main" type="inkWord" rotatedBoundingBox="9661,16574 11832,16629 11810,17498 9639,17443"/>
              </emma:interpretation>
              <emma:one-of disjunction-type="recognition" id="oneOf5">
                <emma:interpretation id="interp25" emma:lang="en-IN" emma:confidence="0">
                  <emma:literal>Jutty</emma:literal>
                </emma:interpretation>
                <emma:interpretation id="interp26" emma:lang="en-IN" emma:confidence="0">
                  <emma:literal>jetty</emma:literal>
                </emma:interpretation>
                <emma:interpretation id="interp27" emma:lang="en-IN" emma:confidence="0">
                  <emma:literal>jitty</emma:literal>
                </emma:interpretation>
                <emma:interpretation id="interp28" emma:lang="en-IN" emma:confidence="0">
                  <emma:literal>jitty]</emma:literal>
                </emma:interpretation>
                <emma:interpretation id="interp29" emma:lang="en-IN" emma:confidence="0">
                  <emma:literal>5 ~ T }</emma:literal>
                </emma:interpretation>
              </emma:one-of>
            </emma:emma>
          </inkml:annotationXML>
          <inkml:trace contextRef="#ctx0" brushRef="#br0" timeOffset="22465.7571">9835 16999 773,'0'0'778,"4"-9"-81,-4 9-60,4-10-29,-4 10-41,0 0-61,4-12-58,-4 12-56,0 0-39,0 0-31,0 0 8,0 0-51,0 0-22,0 0-24,8 12-5,-6-2-7,-1 4-13,0 2 9,0 2-80,1 2-137,-1 1 0,0-2 0,1 3 0,-1 3 0,2-1 0,-2-1 0,-1-3 0,1-1 0,0 2 0,-1-3 0,-1 2 0,1-4 0,-2 1 0,0-2 0,0-1 0,0-3 0,0 0 0,-1 1 0,3-12 0,-4 16 0,4-16 0,-10 14 0,10-14 0,-9 9 0,9-9 0,-14 3 0,14-3 0,-16 0 0,5-3 0,1 0 0,-1-5 0,0 0 0,0-2-232,1 0-243,2-5-72,-2-2-89,2 0-112,3 0-151,0-4-578,2-2-1099</inkml:trace>
          <inkml:trace contextRef="#ctx0" brushRef="#br0" timeOffset="22783.5639">9656 16808 293,'0'0'708,"0"0"-111,10-4-25,-10 4-47,16-5-43,-7 2-9,2 0-42,-1-1-16,3-1-21,1 0-18,-1 0-32,2-2-46,-2 2-4,0-2-38,-4 1-17,0 0-61,-2 0-28,2 0-22,-9 6-4,11-15-20,-11 15-17,5-12-20,-5 12-8,0-11-23,0 11-5,-4-11-8,4 11-2,-10-8-9,10 8 0,-17-6-6,17 6 0,-21-2-7,9 4-5,0-1-18,0 3-9,-1 0-52,-1 1-36,2 3-30,1-1-44,-1 2-35,3 1-60,3-2-21,1 4-101,2-3-70,3 4-44,1 0-99,2 3-168,2-2-286,4 1-697</inkml:trace>
          <inkml:trace contextRef="#ctx0" brushRef="#br0" timeOffset="23042.4109">10263 17074 833,'0'0'785,"0"0"-34,0 0-81,14 0-47,-14 0-47,0 0-64,13-4-27,-13 4-42,15-5-58,-15 5-34,21-5-54,-9 2-25,1 0-40,0 1-28,4-1-20,0 2-46,0-2-8,1 0-34,-1 1-9,0 0-23,0 0-2,-2 2-51,0 0-11,-2-3-35,0 3-55,1 0-51,-2-2-104,0 2-60,-12 0-68,19-3-71,-19 3-117,13-3-135,-13 3-132,0 0-594,12-4-1028</inkml:trace>
          <inkml:trace contextRef="#ctx0" brushRef="#br0" timeOffset="23330.2192">10330 16924 465,'0'0'868,"-11"-8"-126,11 8-53,-7-7-39,7 7-51,0 0-51,-4-10-35,4 10-22,0 0-23,0 0-35,9-8-44,-9 8-17,0 0-10,13 2-29,-13-2-64,15 9-269,-8-3 0,3 3 0,0 1 0,-1 2 0,0 1 0,1 3 0,-1 1 0,-2-3 0,1 3 0,0 0 0,-1-2 0,0 0 0,-2 1 0,0-2 0,1 1 0,-1-3 0,-1 1 0,0-2 0,0-1 0,0 1 0,-4-11 0,6 18 0,-6-18 0,5 12-343,-5-12-187,7 12-64,-7-12-125,7 9-182,-7-9-715,8 5-1271</inkml:trace>
          <inkml:trace contextRef="#ctx0" brushRef="#br0" timeOffset="23605.0514">10954 16999 186,'0'0'1014,"0"0"-171,-2-9-67,2 9-55,0 0-49,0 0-86,-1-12-80,1 12-45,0 0-53,7-8-42,-7 8-41,9-5-26,-9 5-37,14-4-28,-14 4-32,16-2-6,-16 2-62,23-1-134,-23 1 0,25 0 0,-11 0 0,1 0 0,1-2 0,3 2 0,-1-1 0,-2 0 0,1-1 0,-3 2 0,1-1 0,-2-1-167,0 1-123,0 0-39,-3-2-46,-10 3-73,19-3-92,-19 3-88,12-3-101,-12 3-757,0 0-1112</inkml:trace>
          <inkml:trace contextRef="#ctx0" brushRef="#br0" timeOffset="23873.891">11025 16874 926,'0'0'805,"0"0"-58,0 0-77,-12-3-20,12 3-41,0 0-54,0 0-5,0 0-43,0 0-38,3 12-28,-3-12-7,4 12-28,-1-4-42,0 1-306,1 3-58,1 1 0,-1-1 0,0 3 0,-1-1 0,1 2 0,-1-2 0,-1 1 0,1 0 0,-2 0 0,2-1 0,-2 0 0,0-1 0,-1-1 0,4 0 0,-4-2 0,0-10 0,1 20 0,-1-20 0,0 17 0,0-17 0,2 13 0,-2-13-505,2 9-71,-2-9-88,4 11-115,-4-11-156,6 6-567,-6-6-1127</inkml:trace>
          <inkml:trace contextRef="#ctx0" brushRef="#br0" timeOffset="24585.4528">11525 16750 759,'0'0'661,"-8"-12"-81,8 12-53,-5-12-79,5 12-49,-4-11-7,4 11-44,-3-13-33,3 13-31,1-12-25,-1 12-11,7-15-28,-7 15-1,12-14-13,-4 9-17,0-2 11,2 2-25,-1 2 8,0-2-29,1 0-2,0 3-27,1-1-1,1 1-6,-12 2 6,17 0-3,-17 0-4,19 3-15,-10 1 4,-1 2 0,-2 0-13,2 2-4,-6 2-41,2-1-48,-4 4 0,0 2 0,-1 1 0,0 1 0,-2 0 0,0 2 0,-3 1 0,1 1 0,2-4 0,-2 1 0,2-1 0,0-1 0,-2 1 0,2-1 0,2-3 0,0 1 0,-1-3 0,2 1 0,0-12 0,3 21 0,-3-21 0,7 17 0,-7-17 0,7 13 0,-7-13 0,12 9 0,-12-9 0,14 6 0,-14-6 0,13 3 0,-13-3 0,16 0 0,-16 0 0,14-3 0,-4-1 0,-10 4 0,17-6 0,-11-1 0,4 3 0,-10 4 0,13-10 0,-13 10 0,12-9 0,-12 9 0,9-8 0,-9 8 0,8-7 0,-8 7 0,0 0 0,7-4 0,-7 4 0,0 0 0,5 7 0,-5-7 0,0 0 0,0 20 0,0-20 0,-1 22 0,-1-9 0,0 2 0,-3 2 0,1 3 0,0 2 0,-1-1 0,1 1 0,-3 2 0,2-2 0,1 0 0,-3 2 0,3-3 0,-1-1 0,0 1 0,3-4 0,-2 3 0,1-4 0,1 1 0,1-4 0,-1 2 0,1-3 0,1 1 0,-2-3 0,2-10 0,-2 20 0,2-20 0,-1 17 0,1-17 0,-1 12 0,1-12 0,-7 7 0,7-7 0,-9 7 0,9-7 0,-13 0-429,13 0-501,-24 0-280,9-5-565,1 1-1471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8:52.15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94C94EEF-F767-4D17-B19A-3ED20369E025}" emma:medium="tactile" emma:mode="ink">
          <msink:context xmlns:msink="http://schemas.microsoft.com/ink/2010/main" type="writingRegion" rotatedBoundingBox="4826,14857 4445,17442 3573,17314 3954,14728"/>
        </emma:interpretation>
      </emma:emma>
    </inkml:annotationXML>
    <inkml:traceGroup>
      <inkml:annotationXML>
        <emma:emma xmlns:emma="http://www.w3.org/2003/04/emma" version="1.0">
          <emma:interpretation id="{29042A1B-4C7A-461B-AB3A-602C3217EA83}" emma:medium="tactile" emma:mode="ink">
            <msink:context xmlns:msink="http://schemas.microsoft.com/ink/2010/main" type="paragraph" rotatedBoundingBox="4826,14857 4445,17442 3573,17314 3954,14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747207-F1E8-450D-AAD9-90011C73826D}" emma:medium="tactile" emma:mode="ink">
              <msink:context xmlns:msink="http://schemas.microsoft.com/ink/2010/main" type="line" rotatedBoundingBox="4826,14857 4445,17442 3573,17314 3954,14728"/>
            </emma:interpretation>
          </emma:emma>
        </inkml:annotationXML>
        <inkml:traceGroup>
          <inkml:annotationXML>
            <emma:emma xmlns:emma="http://www.w3.org/2003/04/emma" version="1.0">
              <emma:interpretation id="{9B634376-A300-4B69-BC78-313F6F5BE924}" emma:medium="tactile" emma:mode="ink">
                <msink:context xmlns:msink="http://schemas.microsoft.com/ink/2010/main" type="inkWord" rotatedBoundingBox="4541,14728 4920,15841 4188,16090 3809,14978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if</emma:literal>
                </emma:interpretation>
                <emma:interpretation id="interp2" emma:lang="en-IN" emma:confidence="0">
                  <emma:literal>as</emma:literal>
                </emma:interpretation>
                <emma:interpretation id="interp3" emma:lang="en-IN" emma:confidence="0">
                  <emma:literal>of</emma:literal>
                </emma:interpretation>
                <emma:interpretation id="interp4" emma:lang="en-IN" emma:confidence="0">
                  <emma:literal>has</emma:literal>
                </emma:interpretation>
              </emma:one-of>
            </emma:emma>
          </inkml:annotationXML>
          <inkml:trace contextRef="#ctx0" brushRef="#br0">4049 15279 474,'0'0'729,"1"-14"-94,-1 14-16,4-10-101,-4 10-30,0 0-18,0-14-2,0 14-39,0 0-33,-4-13-22,4 13-22,0 0-24,0 0-55,-1-9-28,1 9-32,0 0-18,0 0-22,0 0-14,-12 6-5,9 2-14,-1 1-17,0 2-17,-1 3-11,2 1-60,0-1-35,-1 3 0,1-2 0,-1 2 0,2 0 0,0 0 0,0-2 0,-1 0 0,2 0 0,0-1 0,-2-1 0,3-13 0,0 24 0,0-24 0,-1 16-22,1-16-149,1 16-64,-1-16-60,0 0-46,8 9-72,-8-9-54,0 0-102,11-3-78,-11 3-141,9-11-559,-1 4-948</inkml:trace>
          <inkml:trace contextRef="#ctx0" brushRef="#br0" timeOffset="351.7872">3963 15111 608,'0'0'492,"-12"1"-65,12-1-47,0 0-14,0 0-27,0 0-14,0 0-6,3-9 8,-3 9 7,14-10-52,-6 5 2,2-1-20,2-3-9,1-1-19,-1 4 10,0-5-29,-3 2-22,2 1 12,-2-3-20,-1 4-27,-2-3-15,1 0 7,-2 3-34,-1-3-19,-4 10-2,4-15-28,-4 15-14,-4-18 3,4 18-33,-7-13-4,7 13 0,-12-12-8,12 12-8,-16-8 11,5 7-14,11 1 6,-20 0-13,9 1 12,1 2-18,-2 2 0,1 1-33,-1 2-48,0 2-36,1 0-55,2-1-44,-1 3-73,4 0-48,1-1-108,1 3-73,1-4-54,2 4-830,1-14-1017</inkml:trace>
          <inkml:trace contextRef="#ctx0" brushRef="#br0" timeOffset="1159.284">4389 15158 554,'18'0'739,"-18"0"-98,12-5-61,-12 5-40,16-8-80,-7 1-39,1 1-38,0 0-33,2-2-60,-1-1-34,1 2-43,-1-4-14,-1 3-23,1-2-21,0 0-12,-2 1-2,0 0-24,1-2-25,-2 0-14,0 1-16,-3-1-7,-1 0-16,1 2 4,-3-2-18,1-1-1,-2-2 27,-1 5-40,-1-4-9,-2 2 3,1-1-3,-3 0 3,1 3-2,-3-3-2,1 2-2,-1-1 4,0 6-4,1-3 5,-2 0-5,0 4 2,-1-1-4,9 5 8,-15-4 1,15 4 13,-17-3-5,17 3-13,-13 3 2,6 1 9,-1 3-3,2-1 17,1 4-25,1-1 57,-1 6-7,1-1 19,0 3-17,2 1-3,-1 0 1,2 7 3,1 0-6,-2 0-8,1 4 5,1 0-3,0 5-1,0 1 2,1-1-2,-1 1-7,2 1-5,-1 1 0,0-3-4,1 3-4,0-2-6,-1 0 2,3 1-7,-1-1-1,-1-3-1,0 0-2,1 1 2,-1-7-3,0 2-3,1-3 5,-2 0 2,2-1-11,-2-1-2,0-2 1,1-1 4,-1-2 4,1-2-4,-1 2 1,1 0-4,-2-5-6,1 1-1,0-2 2,1 0 2,-1-2 1,0 2-6,2-3-8,-3-9-1,4 17-4,-4-17-6,4 12-1,-4-12 5,5 10 3,-5-10 2,8 5 2,-8-5 4,0 0-6,15 4-1,-15-4 6,11-3-2,-11 3-4,17-6-6,-8 2 9,1-1-20,-1-1 7,0 0 10,2-2-4,-1-1-5,1 0 13,0-1-15,-2 0 14,-1 2-2,0-3 17,0 1-11,-2 2 12,-1-4-10,-3 3 12,1-1-12,-3 10 10,-1-19-14,-3 9 3,-3-2-17,-2 0 1,-2 2-9,-5-3 7,-1 1-4,-5-2 1,-1 0 4,-1 2 0,-3-2 1,-1 1 5,1 0 4,0 2 5,0-1 4,3-2 7,0 1-6,3 1-7,2-1 11,4 2 1,-1-1-4,4-1 4,1 1-1,2 2 2,4-1 1,1 0 0,4 11-2,0-21-7,3 11-57,2-1-81,4-1-52,3-1-72,4 1-62,2-2-65,4-1-71,3 1-97,1 1-780,1-1-950</inkml:trace>
        </inkml:traceGroup>
        <inkml:traceGroup>
          <inkml:annotationXML>
            <emma:emma xmlns:emma="http://www.w3.org/2003/04/emma" version="1.0">
              <emma:interpretation id="{92620362-32AA-4AAE-A7D2-7B0643C6F6E7}" emma:medium="tactile" emma:mode="ink">
                <msink:context xmlns:msink="http://schemas.microsoft.com/ink/2010/main" type="inkWord" rotatedBoundingBox="4210,16400 4267,17385 3895,17406 3839,16421"/>
              </emma:interpretation>
              <emma:one-of disjunction-type="recognition" id="oneOf1">
                <emma:interpretation id="interp5" emma:lang="en-IN" emma:confidence="0">
                  <emma:literal>w</emma:literal>
                </emma:interpretation>
                <emma:interpretation id="interp6" emma:lang="en-IN" emma:confidence="0">
                  <emma:literal>W</emma:literal>
                </emma:interpretation>
                <emma:interpretation id="interp7" emma:lang="en-IN" emma:confidence="0">
                  <emma:literal>m</emma:literal>
                </emma:interpretation>
                <emma:interpretation id="interp8" emma:lang="en-IN" emma:confidence="0">
                  <emma:literal>u</emma:literal>
                </emma:interpretation>
                <emma:interpretation id="interp9" emma:lang="en-IN" emma:confidence="0">
                  <emma:literal>b</emma:literal>
                </emma:interpretation>
              </emma:one-of>
            </emma:emma>
          </inkml:annotationXML>
          <inkml:trace contextRef="#ctx0" brushRef="#br0" timeOffset="19506.3976">4156 16445 555,'0'0'439,"0"0"-47,0 0-58,0 0 3,0 0-27,0 0-27,-2-9-25,2 9-15,0 0 10,0 0-20,0 0 4,0 0-7,0 0-10,-2-12-13,2 12-6,0 0-5,0 0-20,0 0-43,-5-9-8,5 9-11,0 0-6,-12-6-9,12 6-16,-11-2 12,11 2-25,-14-1 21,14 1-27,-15 1 27,15-1-28,-18 2 17,18-2-43,-19 5 11,9-3-24,1 2 18,0 1-26,-1-1 18,2 0-17,0 3 12,8-7-20,-11 12 27,4-5-16,4 1 50,3-8-13,-6 19-5,6-8-16,0-11 24,2 23-22,0-7-3,2-3 0,-1 3-10,3 0 6,0 3-1,-1-4-7,2 0 16,-1 3-14,2-1-15,-3-1-1,0 0-8,0-1 11,0 1-14,-1-1 14,1 0-14,-2 1 20,-3-2-18,0-1 9,-1 0 7,-2 3-4,-3-3-5,1 1 4,-3-1-6,0 0-12,-1-1 14,-1-2-27,1 1 2,-1-3 4,0 2-2,-1-3 1,1-1 1,1 1 6,2-3 0,-2-1 0,9-3 7,-17 5 7,17-5-7,-16 0-1,16 0-3,-12-3-2,12 3-5,-10-11-1,10 11 2,-9-14-5,9 14 3,-1-16 1,1 16-2,3-19 4,-3 19-6,7-17 8,-2 7-2,0 3 5,0 0-6,4 1 8,-9 6-8,14-8 10,-14 8-7,14-1 7,-14 1-4,15 5 15,-8 0-12,1 3 10,-2 0 1,0 2-9,-1 2-2,1 1 3,-3 0 3,1 2-2,1 1-4,-2 0-1,-1 1-23,0 0 33,-1 0-27,1 2 41,-2 0-42,2-2 40,-1 3 17,0-1-61,1 0 66,-1 1-46,2-3 21,-2 1-16,0 2 2,2-3 22,0 0 10,1 0 0,1 0 1,-1-2 0,1-1 5,0 1 6,1-3-16,0-1 8,-1 0-23,1-2 23,1 0-29,-2-3 12,4 1-16,-1-2 16,-8-5-26,17 5-4,-17-5-44,34-2-214,-20-1 48,0-2-53,-1-2-75,2 0-96,0-3-95,3-2-106,-6 2-845,2-4-1114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8:28:56.653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context xml:id="ctx1">
      <inkml:inkSource xml:id="inkSrc0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4-29T18:30:13.111"/>
    </inkml:context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Group>
    <inkml:annotationXML>
      <emma:emma xmlns:emma="http://www.w3.org/2003/04/emma" version="1.0">
        <emma:interpretation id="{1E042F8E-355B-4CAE-A4DB-2544336B87A0}" emma:medium="tactile" emma:mode="ink">
          <msink:context xmlns:msink="http://schemas.microsoft.com/ink/2010/main" type="writingRegion" rotatedBoundingBox="17843,796 33374,878 33278,19087 17746,19005">
            <msink:destinationLink direction="with" ref="{D3FFB4FC-7327-4165-9F39-BBC095766382}"/>
          </msink:context>
        </emma:interpretation>
      </emma:emma>
    </inkml:annotationXML>
    <inkml:traceGroup>
      <inkml:annotationXML>
        <emma:emma xmlns:emma="http://www.w3.org/2003/04/emma" version="1.0">
          <emma:interpretation id="{8A5A5713-22C7-4B42-B15E-14B96A142708}" emma:medium="tactile" emma:mode="ink">
            <msink:context xmlns:msink="http://schemas.microsoft.com/ink/2010/main" type="paragraph" rotatedBoundingBox="18684,644 32186,937 32170,1700 18668,14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68A2D0-F8E0-4BFC-BC8A-4796EDC2D022}" emma:medium="tactile" emma:mode="ink">
              <msink:context xmlns:msink="http://schemas.microsoft.com/ink/2010/main" type="inkBullet" rotatedBoundingBox="18679,870 19373,886 19371,933 18678,918"/>
            </emma:interpretation>
            <emma:one-of disjunction-type="recognition" id="oneOf0">
              <emma:interpretation id="interp0" emma:lang="en-IN" emma:confidence="0">
                <emma:literal>-</emma:literal>
              </emma:interpretation>
              <emma:interpretation id="interp1" emma:lang="en-IN" emma:confidence="0">
                <emma:literal>_</emma:literal>
              </emma:interpretation>
              <emma:interpretation id="interp2" emma:lang="en-IN" emma:confidence="0">
                <emma:literal>~</emma:literal>
              </emma:interpretation>
              <emma:interpretation id="interp3" emma:lang="en-IN" emma:confidence="0">
                <emma:literal>.</emma:literal>
              </emma:interpretation>
              <emma:interpretation id="interp4" emma:lang="en-IN" emma:confidence="0">
                <emma:literal>c</emma:literal>
              </emma:interpretation>
            </emma:one-of>
          </emma:emma>
        </inkml:annotationXML>
        <inkml:trace contextRef="#ctx0" brushRef="#br0">18747 919 446,'0'0'518,"-13"-1"-50,13 1-37,0 0-9,-16-3-38,16 3-20,0 0-16,-14-1-24,14 1-14,0 0-23,-11-1-39,11 1-8,0 0-25,0 0 3,0 0-29,-13-2 26,13 2-45,0 0 59,0 0-42,0 0 28,0 0-64,14 5 42,-14-5-18,23 2-65,-8-1 36,6-1-36,2 2 44,4-2-45,2 0 50,2 0-42,1 0 56,1 0-10,0 0-160,4 0-3,-5 0 0,0-2 0,0 2 0,-4-1 0,0-1 0,-5 1 0,-2 0 0,-1 0 0,-1-1 0,-2 1 0,-2 0 0,-2 0 0,-13 1 0,23-2 0,-23 2 0,17 0 0,-17 0 0,15-1 0,-15 1 0,11-3 0,-11 3 0,0 0 0,14-5 0,-14 5 0,0 0 0,9-5 0,-9 5 0,0 0-233,0 0-407,7-6-146,-7 6-185,0 0-786,0 0-1446</inkml:trace>
      </inkml:traceGroup>
      <inkml:traceGroup>
        <inkml:annotationXML>
          <emma:emma xmlns:emma="http://www.w3.org/2003/04/emma" version="1.0">
            <emma:interpretation id="{F1307C2A-C57C-4319-AE64-D615353A10DD}" emma:medium="tactile" emma:mode="ink">
              <msink:context xmlns:msink="http://schemas.microsoft.com/ink/2010/main" type="line" rotatedBoundingBox="20141,675 32186,937 32170,1700 20125,1438"/>
            </emma:interpretation>
          </emma:emma>
        </inkml:annotationXML>
        <inkml:traceGroup>
          <inkml:annotationXML>
            <emma:emma xmlns:emma="http://www.w3.org/2003/04/emma" version="1.0">
              <emma:interpretation id="{072AB08C-BF41-4E06-8B31-E69528DC0457}" emma:medium="tactile" emma:mode="ink">
                <msink:context xmlns:msink="http://schemas.microsoft.com/ink/2010/main" type="inkWord" rotatedBoundingBox="20138,826 21128,847 21114,1460 20125,1438"/>
              </emma:interpretation>
              <emma:one-of disjunction-type="recognition" id="oneOf1">
                <emma:interpretation id="interp5" emma:lang="en-IN" emma:confidence="0">
                  <emma:literal>It</emma:literal>
                </emma:interpretation>
                <emma:interpretation id="interp6" emma:lang="en-IN" emma:confidence="0">
                  <emma:literal>T.t</emma:literal>
                </emma:interpretation>
                <emma:interpretation id="interp7" emma:lang="en-IN" emma:confidence="0">
                  <emma:literal>T,t</emma:literal>
                </emma:interpretation>
                <emma:interpretation id="interp8" emma:lang="en-IN" emma:confidence="0">
                  <emma:literal>TF</emma:literal>
                </emma:interpretation>
                <emma:interpretation id="interp9" emma:lang="en-IN" emma:confidence="0">
                  <emma:literal>Th</emma:literal>
                </emma:interpretation>
              </emma:one-of>
            </emma:emma>
          </inkml:annotationXML>
          <inkml:trace contextRef="#ctx0" brushRef="#br0" timeOffset="12747.5898">20432 1054 189,'-5'-10'677,"1"1"-132,0 1-42,0-1-45,-2 0-37,2 1-12,0-2-11,0 2-32,4 8-1,-6-14-36,6 14-9,-5-13-33,5 13 0,-7-9-55,7 9-10,-5-9-54,5 9-3,0 0 29,0 0 47,0 0-8,-5 10-34,5-10-26,-1 17-15,1-5-28,-1-1-10,1 2-25,-2 2-17,2 0-13,0 2-7,2 0-21,-2 0-3,0 0-8,0 0-17,1 0-9,0-2-2,0 3-75,-1-1-68,2-3-96,-2-1-89,1 0-54,-1-1-81,0 1-78,0-13-85,-1 19-58,-2-9-802,3-10-1113</inkml:trace>
          <inkml:trace contextRef="#ctx0" brushRef="#br0" timeOffset="13016.4257">20157 996 583,'-8'-9'711,"3"1"-114,5 8-14,-7-14-68,7 14-58,0-15-59,0 15-21,10-15-24,-1 6-12,4-1-51,3 0 6,4 2-57,1-1-3,3 2-58,1-2-10,0 3-56,1-1-5,-2 3-41,2-1 7,-1 2-26,1 3 6,-5-2-39,0 1 21,-1 1-54,1 1-8,-5 1-90,2 1-25,-2 1-59,-1 1-48,-1 1-43,-1 1-40,-3 2-47,-2 1-35,-2 0-71,-1 1-55,-6 2-599,-3 1-753</inkml:trace>
          <inkml:trace contextRef="#ctx0" brushRef="#br0" timeOffset="13203.3042">20209 1330 563,'-15'12'592,"2"0"-43,2-3-10,2 1-49,1 0-21,4 0-32,4-10-41,-5 14-21,5-14-42,4 12-29,-4-12-30,14 12-32,-3-9-40,2-1-37,5 0-32,0 1-26,4-3-5,-1 0-35,1-2-57,5 0-80,1-1-94,0 0-85,4-2-83,-1-2-85,0-1-55,-2-1-74,-5 2-177,4-3-330,-2-2-669</inkml:trace>
          <inkml:trace contextRef="#ctx0" brushRef="#br0" timeOffset="13527.1061">20915 958 543,'-2'-14'706,"1"0"-76,0 5-32,1 9-61,-1-23-43,1 23-20,-2-16-50,2 16-34,-1-15-57,1 15 27,-1-12-116,1 12-26,0 0-47,-2-12 13,2 12-11,0 0 38,0 0-16,0 0-17,3 17-51,-3-17 43,0 24-56,-1-7 54,1 1-66,-2 1 36,1 5-20,0 0-18,-3 0-12,4 1-85,-1 0-3,0 0 0,1 0 0,0-1 0,0 0 0,1-2 0,3 2 0,-2-2 0,2-5 0,0 0 0,1 0 0,1-3 0,1 1 0,0-3 0,2 0 0,0-3 0,1 1-6,2-3-192,-2-4-49,3 1-57,-3-2-31,-10-2-39,26-1-27,-15-4-61,2 2-32,0-2-24,1-2-14,-3 0-111,1-3-511,-2 0-768</inkml:trace>
          <inkml:trace contextRef="#ctx0" brushRef="#br0" timeOffset="13711.997">20714 1188 843,'-19'1'655,"2"2"-65,6-3-93,-2 2-80,13-2-52,-13 4-40,13-4-49,0 0-39,0 0-44,5 8-34,7-5-26,3-3-29,7 1-23,6 0-10,3 1-20,6-2-24,1 0-72,2-2-96,-1 1-128,0 1-128,0-1-144,2-2-598,9-1-752</inkml:trace>
        </inkml:traceGroup>
        <inkml:traceGroup>
          <inkml:annotationXML>
            <emma:emma xmlns:emma="http://www.w3.org/2003/04/emma" version="1.0">
              <emma:interpretation id="{DD88D61B-C2D8-4937-B444-021EE4643517}" emma:medium="tactile" emma:mode="ink">
                <msink:context xmlns:msink="http://schemas.microsoft.com/ink/2010/main" type="inkWord" rotatedBoundingBox="22818,966 23592,983 23582,1433 22808,1417"/>
              </emma:interpretation>
              <emma:one-of disjunction-type="recognition" id="oneOf2">
                <emma:interpretation id="interp10" emma:lang="en-IN" emma:confidence="0">
                  <emma:literal>is</emma:literal>
                </emma:interpretation>
                <emma:interpretation id="interp11" emma:lang="en-IN" emma:confidence="0">
                  <emma:literal>'is</emma:literal>
                </emma:interpretation>
                <emma:interpretation id="interp12" emma:lang="en-IN" emma:confidence="0">
                  <emma:literal>iS</emma:literal>
                </emma:interpretation>
                <emma:interpretation id="interp13" emma:lang="en-IN" emma:confidence="0">
                  <emma:literal>i5</emma:literal>
                </emma:interpretation>
              </emma:one-of>
            </emma:emma>
          </inkml:annotationXML>
          <inkml:trace contextRef="#ctx0" brushRef="#br0" timeOffset="14264.551">22916 1209 58,'0'0'772,"-8"-10"-140,8 10-20,-7-7-26,7 7-61,-7-9-40,7 9-23,-5-7-52,5 7-60,0 0-22,-8-8-74,8 8-28,0 0-11,0 0 18,-6 7-55,6-7 5,-4 13-16,4-13-29,-1 18-15,1-18-30,1 21-19,2-9-18,-2-1-12,0 1-24,2 0 5,-1-1-78,0 0-51,0-1-52,-2-10-50,5 19-28,-5-19-48,5 17-47,-5-17-54,7 8-49,-7-8-32,0 0-84,11 4-60,-11-4-470,7-7-693</inkml:trace>
          <inkml:trace contextRef="#ctx0" brushRef="#br0" timeOffset="14574.3566">22849 1094 2,'0'0'575,"-15"5"-135,15-5-52,-10 7-33,10-7-41,-8 6-10,8-6-7,0 0-13,0 0-14,4 7-16,-4-7-9,0 0-29,17 0 0,-17 0-9,17-5-8,-6 1-7,3-3-18,-3 1-16,1-1-20,2 0-7,-4 0-16,3-1 6,-3-1-21,-1 0 12,0-1-29,-3 1 14,1 0-30,-3 2 9,-1-3-22,-3 10 12,6-14-32,-6 14 7,0 0-25,-3-15 13,3 15-28,-8-6 24,8 6-22,-14 1 8,14-1-34,-19 7-25,7-1-53,0 1-41,-1 3-41,0 1-29,0 0-63,1 4-54,-1-1-60,3 2-57,1-2-110,1 1-607,3-1-779</inkml:trace>
          <inkml:trace contextRef="#ctx0" brushRef="#br0" timeOffset="15019.0848">23506 1192 338,'0'0'668,"3"-9"-92,-3 9-40,-3-10-77,3 10-72,-6-9-23,6 9-38,-14-9-11,2 7-32,12 2-41,-20-5-48,6 5-13,1 0-48,-2 0-12,1 3-27,-3-1-13,3 0-17,-3 3-12,3-1-15,0 0 0,3 1-20,-1 2 6,1-2-8,3 2 1,0-2-7,1 2 3,7-7-4,-7 10-5,7-10-2,2 13 15,3-5-22,-5-8 7,14 13-9,-4-5 0,1 0-11,4-1 2,0 1-5,4 1 2,1 1 0,3-2 6,2 3 2,-2-2 5,0 0 4,-2 0 0,-3-1 1,1-1 1,-4 0 11,-1 0 7,-4-2 5,-1 0 19,-2 1 11,-7-6 26,8 9 8,-8-9 9,0 0 9,-6 13 10,6-13-1,-17 6-7,7-3 1,-4-1-5,-2 2-12,-1-2-17,-1-1-11,-1-1-14,-2 2-9,1-4-16,-1 2-37,0-1-88,0-1-91,-3-2-152,3 1-130,2 1-198,-5-4-918,0 2-1244</inkml:trace>
        </inkml:traceGroup>
        <inkml:traceGroup>
          <inkml:annotationXML>
            <emma:emma xmlns:emma="http://www.w3.org/2003/04/emma" version="1.0">
              <emma:interpretation id="{D22E81A7-4F4E-4EFB-A890-79DBD098BBA4}" emma:medium="tactile" emma:mode="ink">
                <msink:context xmlns:msink="http://schemas.microsoft.com/ink/2010/main" type="inkWord" rotatedBoundingBox="24939,780 28290,852 28277,1489 24925,1417"/>
              </emma:interpretation>
              <emma:one-of disjunction-type="recognition" id="oneOf3">
                <emma:interpretation id="interp14" emma:lang="en-IN" emma:confidence="0">
                  <emma:literal>defined</emma:literal>
                </emma:interpretation>
                <emma:interpretation id="interp15" emma:lang="en-IN" emma:confidence="0">
                  <emma:literal>def.-ned</emma:literal>
                </emma:interpretation>
                <emma:interpretation id="interp16" emma:lang="en-IN" emma:confidence="0">
                  <emma:literal>deftned</emma:literal>
                </emma:interpretation>
                <emma:interpretation id="interp17" emma:lang="en-IN" emma:confidence="0">
                  <emma:literal>def.-neol</emma:literal>
                </emma:interpretation>
              </emma:one-of>
            </emma:emma>
          </inkml:annotationXML>
          <inkml:trace contextRef="#ctx0" brushRef="#br0" timeOffset="15960.331">25130 1376 542,'13'-7'583,"0"1"-64,-3 2-14,3-4-75,-1 1-30,1 1-41,-1-2-15,-3-1-21,1 1-9,0-1-58,-1-1-28,-4 0-26,1 0-14,-2 0-20,0-2-2,-4 12-46,0-20 13,-1 9-24,-4 1-2,-3 1-38,1-1 27,-6 2-51,-1 1 12,-3 3-30,2 1 14,-7 3-19,4 0 11,-6 5-21,1 0 19,0 4-29,-2 4 16,1-1-16,3 5 15,0 0-17,3-1 13,3 1-3,4 0-2,1-2-2,4-2-2,2 0 6,4 0-7,2-1-6,4 0 4,4 0 6,-2-3-31,5-3-29,2 1-23,0-3-32,2 1-13,1-5-14,1 0-18,-2-2 11,2-1-20,1-4-8,-1-1-1,1-3 7,0-1 18,-1-5 9,0 0 19,-3-3 8,-1-1 24,2-2 15,-6-3 10,3 1 10,-4-1 10,1-2 17,-3 3 18,-4-1 22,-1 6 48,-2 0 35,1 2 13,-1 0 5,-2 4-11,1 0 5,-2 2 3,1 2-15,1 10-12,-3-18-17,3 18 6,-4-11 13,4 11 11,0 0 9,0 0 17,-16 4-9,12 5 34,3 0-37,-3 3 24,0 3-5,2 3 23,-1 0-45,0 6 21,1-3-25,2 1-17,0 0-9,0 1-27,0 1-1,2-2-20,1 1 1,-2-4-32,2 0-27,2-2-73,-1 0-49,0 0-57,1-2-56,0-1-43,4-2-46,-4 1-39,1-6-41,0 2-68,-1-2-42,-5-7-711,12 8-858</inkml:trace>
          <inkml:trace contextRef="#ctx0" brushRef="#br0" timeOffset="16327.0988">25447 1330 613,'9'-5'688,"-9"5"-66,0 0-42,18-7-69,-9 4-42,6-2-48,2 0-36,2-2-72,4 0-42,-4 0-51,2 0-23,0-1-25,-2-1 8,0 1-47,0-1-5,-7 1-38,2 1 29,-1 0-23,-4-3 8,1 4-27,-4-2 8,-6 8-33,7-13 16,-7 13-33,0 0 11,-2-17-27,2 17 9,-11-5-26,11 5 58,-17-3-67,17 3 21,-19 3-23,7 0 21,-1 2-18,-1 2 24,1 1-30,-1 1 37,1 6 26,2-3-1,-1 2 0,3 0-1,3 1-3,-3-2 4,4 1-26,5-1 15,-2-1-9,4 2 3,2 0-21,0-2 13,6 1-22,-1-2 16,5-1-37,-1-1-44,3-1-50,0 1-64,2-5-45,-1 0-43,1-1-37,2-2-62,1-1-52,0-1-82,3-2-45,0-2-185,-1-3-402,6-4-743</inkml:trace>
          <inkml:trace contextRef="#ctx0" brushRef="#br0" timeOffset="16737.8446">26029 1016 454,'-13'1'658,"13"-1"-91,-19 3-54,19-3-63,-13 4-22,13-4-17,-8 8-40,8-8-18,0 0-39,4 14-24,2-7-26,1-1-40,5-1 12,1 0-34,3-1 1,2-1-52,2-1-9,0 0-41,-2-2 1,5-2-42,-1 1 7,2 0-27,1-4 8,-2-1-31,0 0 19,-2-1-16,0-1 14,-1-1-42,-2-2 18,0 0-11,-5-1 13,1-2-17,-3 1 15,-4 1-24,2 0 26,-4 2-33,-3-1 28,-2 11-20,0-18 17,0 18-20,-2-14 22,2 14-25,-14-10 23,14 10-21,-13-2 28,13 2-23,-21 7 25,10-2-22,2 4 32,-5 4-18,1 1 41,-1 4 1,4 0 48,-3 5-46,3 1 28,-3 2-60,3 0 49,1-1-7,3-1-18,-1-2-6,3 2-4,2 0 1,-1-2-21,1-1 8,2-1-34,2-1-30,-2 1-52,5-1-64,-1 0-59,1 0-74,1-4-22,-1 1-102,1-1-75,0-2-54,2-2-135,-4-1-608,-4-10-894</inkml:trace>
          <inkml:trace contextRef="#ctx0" brushRef="#br0" timeOffset="17064.6488">26002 1333 833,'-14'-3'697,"14"3"-89,-17-5-111,17 5-90,0 0-87,-7-7-37,7 7-42,12-6-33,1 2-33,5-1-41,7 0-16,6-2-17,1 1-7,1-1-37,3 0-1,-3 0-12,3 2-9,-4-2-2,1 2-5,-6 1-9,-2-1-5,-4 2-2,-4 0 0,-1-1 3,-3 3-4,0 0 2,-13 1-2,19 2 1,-19-2 3,10 7 6,-10-7 26,4 14 10,-4-14-3,2 15-8,-2-15-14,0 20 2,0-20-12,2 17-3,-2-17-3,0 21 2,0-21-3,5 17-22,-1-7-12,-4-10-13,10 14-19,-10-14-23,13 10-29,-13-10-41,15 8-20,-15-8-27,21 4-48,-21-4-44,20 0-52,-7-3-65,-1 1-146,1-5-364,0 0-475</inkml:trace>
          <inkml:trace contextRef="#ctx0" brushRef="#br0" timeOffset="17374.4528">26472 1119 54,'-13'5'578,"1"-3"-136,12-2-58,-15 8-69,15-8-9,-8 10-21,8-10-30,0 0-22,6 11-26,-6-11-10,15 8-7,-1-6 1,-1 0 14,1-2 35,5 1-15,0-2-15,0 0-4,2-1-20,-1-2-19,-4 0 0,4-1-4,-5 2-13,2-4-5,-4 0-8,1-1 16,-4 1-43,-3 0 7,1 0-39,-4-1 10,-4 8-42,2-14 15,-2 14-34,-4-10 16,4 10-28,-12-9 16,12 9-24,-18-5 11,18 5-12,-20 1-10,7 2-80,-1-1-30,-1 4-66,1 1-60,1 0-77,1 2-76,1 0-66,2 2-45,-1-1-135,4-1-524,1-1-777</inkml:trace>
          <inkml:trace contextRef="#ctx0" brushRef="#br0" timeOffset="17783.2091">26840 1294 569,'0'0'687,"0"0"-107,14 0-65,-14 0-93,0 0-36,11 4-35,-11-4-45,7 8-34,-7-8-29,11 12-35,-8-3-28,1-1-28,0 1-26,1-1-16,-3 1-20,2 1-20,0-1-13,-2 0-8,-2-9-13,4 16-5,-4-16-5,4 14 4,-4-14-15,4 10 7,-4-10 1,0 0-6,0 0-4,0 0-6,0 0 3,0 0-3,0 0-7,0 0 12,0 0-13,-4-13 8,4 13 10,0-21 8,4 9-17,-3 0 43,3-3-22,0 3 18,1-2-6,4 0 26,-2 1-9,1 1 44,1 2-14,3-2 34,-1 4-12,1-1 31,1 4-26,0 1 51,3 0 7,0 3-21,-3 1-10,3 2-19,0 1-32,0 2 5,-3 0-30,-2 3-18,3 0-7,-5 1-8,1-1-5,-2 4-6,-1-2-19,-3 0-43,2-1-99,-2 2-79,-1 0-75,-3-11-85,5 17-75,-5-17-124,5 17-109,-5-17-169,0 16-475,0-16-933</inkml:trace>
          <inkml:trace contextRef="#ctx0" brushRef="#br0" timeOffset="18126.9894">27355 1377 63,'0'0'807,"12"-9"-137,-4 4-38,1 1-84,-1-1-77,5-3-57,0 1-53,3 0-45,-3 0-40,3-1-38,-3 1-44,4-2-28,-4 2-7,0-1-28,-2 3-25,2-4 18,-3 1-43,-3 4 0,1-1-11,-1-1-11,-7 6-8,11-10-10,-11 10-9,0 0-1,3-11-16,-3 11 2,0 0-4,-9-5 0,9 5 2,0 0-10,-20 0 16,20 0-19,-19 5 19,10 0-16,-2 0 23,-2 0-4,2 4 22,-1 0-5,3 0 16,-2 2-21,4-1 14,0 2-17,0-1 15,3 1-6,2-1 1,0-1-7,2-10-17,2 22-4,2-11-13,1-2-47,1 0-72,2 0-72,3 0-66,0-1-51,3-1-56,-1-2-58,3 0-42,2-1-60,0-1-55,0-3-522,2 0-715</inkml:trace>
          <inkml:trace contextRef="#ctx0" brushRef="#br0" timeOffset="18618.686">28121 1264 331,'13'-12'627,"-5"2"-87,-2-1-54,-1 1-24,-5 10-69,4-16-35,-4 16-31,-7-16-21,7 16-37,-11-9-5,11 9-34,-19-5-23,7 3-10,-1 4-7,-3 0-19,-3 3 16,1 2-39,-4 2 25,2 2-43,-2 3 7,-3 1-34,4-1 14,2 3-46,1-5 2,1 3-28,4 1 12,2-2-13,1-2-9,2 1-3,5 0-8,-1-1-4,4 0 11,0-12-14,2 19-13,3-10-3,2-1-4,2-1 3,0-1-17,4 0-18,-1-3-14,3-1-15,1-1-14,-1-1-9,3-1-21,0-1 4,1-5-30,3 1 10,0-6-20,3 0-20,0-5 5,-3-2 1,4-4-22,-3-5-2,0-2 10,-4-1 28,-2-3 17,1 1 32,-5-2 13,-3 3 24,-3 2 22,-1-2 33,-4 6 37,1 0-14,-6 0 44,1 3 7,-1-1 9,-2 5 13,-3-1 14,-1 5-28,2 4 20,-2-1 0,-4 4 26,4 4-1,9 4-2,-22 0 16,13 4 7,-2 4 10,1 4 50,3 0-36,-1 7 26,2 1-45,0 2 47,2 2-78,1 2 48,3 1-85,2 1 52,0 4-82,4-2 41,0-1-42,1-1 13,2-1-17,3 0-38,-1-4-77,1-3-105,-1-3-83,2-2-75,0-1-66,-2-4-124,1-1-123,2-1-145,-1-1-613,-2-4-1005</inkml:trace>
        </inkml:traceGroup>
        <inkml:traceGroup>
          <inkml:annotationXML>
            <emma:emma xmlns:emma="http://www.w3.org/2003/04/emma" version="1.0">
              <emma:interpretation id="{33C518A3-8E09-4C62-A347-5638288CFC6C}" emma:medium="tactile" emma:mode="ink">
                <msink:context xmlns:msink="http://schemas.microsoft.com/ink/2010/main" type="inkWord" rotatedBoundingBox="29494,1125 30124,1139 30116,1484 29487,1470"/>
              </emma:interpretation>
              <emma:one-of disjunction-type="recognition" id="oneOf4">
                <emma:interpretation id="interp18" emma:lang="en-IN" emma:confidence="0">
                  <emma:literal>as</emma:literal>
                </emma:interpretation>
                <emma:interpretation id="interp19" emma:lang="en-IN" emma:confidence="0">
                  <emma:literal>As</emma:literal>
                </emma:interpretation>
                <emma:interpretation id="interp20" emma:lang="en-IN" emma:confidence="0">
                  <emma:literal>ag</emma:literal>
                </emma:interpretation>
                <emma:interpretation id="interp21" emma:lang="en-IN" emma:confidence="0">
                  <emma:literal>AS</emma:literal>
                </emma:interpretation>
                <emma:interpretation id="interp22" emma:lang="en-IN" emma:confidence="0">
                  <emma:literal>aS</emma:literal>
                </emma:interpretation>
              </emma:one-of>
            </emma:emma>
          </inkml:annotationXML>
          <inkml:trace contextRef="#ctx0" brushRef="#br0" timeOffset="22546.7032">29732 1305 91,'7'-7'789,"-7"7"-142,9-13-59,-4 6-46,0-2-49,-1 0-54,0-1-32,-2 0-50,-2 10-49,0-19-27,0 19-12,-2-19-20,2 19-26,-8-17-37,3 9-20,-2 4-29,-1-1-23,-4 3-20,1 3-6,-4 2 34,-1 4-48,-4 1 25,2 4-49,-5 2 40,2 3-67,0 0 51,3 2-35,1-4 12,4 2-53,2-1 27,-1-1-25,5 0 42,0-1-14,3 1 9,2-4-22,2-11 3,4 21-4,1-10 4,1-4-14,3 0-13,3-2-13,-2-2-14,2-1-8,1-2-25,2 0-26,0-4 19,0 1-13,2-6 17,0 1-6,0-3 25,0 0-1,-3-4 27,-1 2-8,0-2 3,-2-1 2,-3 4 4,1 0 6,-4 1 13,0-1 1,-1 5 4,-4 7 2,5-15 7,-5 15-7,0 0-3,4-8-2,-4 8 1,0 0 8,0 0 18,-7 8-28,7-8 18,-2 14-14,2-14 17,-1 14-20,1-14 7,1 18-37,1-8-26,-2-10-74,8 18-37,-3-10-26,0 0-28,3-3-39,1 4-16,1-4-30,-1-1-19,3 0-30,0 0 14,0-4-15,2 3-26,0-6-54,1 3-361,3-5-330</inkml:trace>
          <inkml:trace contextRef="#ctx0" brushRef="#br0" timeOffset="22863.4691">30079 1291 488,'12'-13'399,"-2"-1"-7,-4 5-50,1-3 17,-2-1-24,-3 2-38,0 1-2,-1-2 1,-1 12-23,-3-20-33,-1 13 10,-1-1-41,-2 0-22,-1 2-30,-1 3-27,0-1-20,-1 1-16,10 3-22,-22 1-13,11 4-12,0-1-8,1 3-8,0 2-8,1 0-14,1 2-8,2-1-30,1 5-29,0-3-30,4-1-20,1 2 2,1 1 6,1-1 10,3 3 9,2-1 3,-1-1 14,2-1 10,2 1 13,-1-2 11,0 1 3,2-4 9,-2 2 20,-1-1 29,-1-2 47,0-1 33,-2 0 25,-5-7 20,9 12 14,-9-12 6,3 10 15,-3-10-8,-5 8 15,5-8-30,-11 8 11,11-8-38,-19 6-2,9-4-48,-3 1-5,0-1-38,1-1 12,-1 1-35,1-1-22,0 0-88,0-1-46,12 0-102,-16 0-111,16 0-162,-12 3-126,12-3-829,0 0-1080</inkml:trace>
        </inkml:traceGroup>
        <inkml:traceGroup>
          <inkml:annotationXML>
            <emma:emma xmlns:emma="http://www.w3.org/2003/04/emma" version="1.0">
              <emma:interpretation id="{4F3B0D64-93A2-41A2-8BC0-D27500748131}" emma:medium="tactile" emma:mode="ink">
                <msink:context xmlns:msink="http://schemas.microsoft.com/ink/2010/main" type="inkWord" rotatedBoundingBox="30780,1109 32182,1140 32173,1538 30772,1507"/>
              </emma:interpretation>
              <emma:one-of disjunction-type="recognition" id="oneOf5">
                <emma:interpretation id="interp23" emma:lang="en-IN" emma:confidence="0">
                  <emma:literal>the</emma:literal>
                </emma:interpretation>
                <emma:interpretation id="interp24" emma:lang="en-IN" emma:confidence="0">
                  <emma:literal>The</emma:literal>
                </emma:interpretation>
                <emma:interpretation id="interp25" emma:lang="en-IN" emma:confidence="0">
                  <emma:literal>thl</emma:literal>
                </emma:interpretation>
                <emma:interpretation id="interp26" emma:lang="en-IN" emma:confidence="0">
                  <emma:literal>+he</emma:literal>
                </emma:interpretation>
                <emma:interpretation id="interp27" emma:lang="en-IN" emma:confidence="0">
                  <emma:literal>Thl</emma:literal>
                </emma:interpretation>
              </emma:one-of>
            </emma:emma>
          </inkml:annotationXML>
          <inkml:trace contextRef="#ctx0" brushRef="#br0" timeOffset="23224.0459">31085 1167 86,'0'0'839,"-5"-16"-148,5 16 3,-3-13-92,3 13-35,-1-11-79,1 11-49,0 0-75,-3-11-60,3 11-59,0 0 21,0 0 27,0 0-27,0 0-34,0 19-18,1-8 31,1 2-85,0 3 25,2 1-80,-1 0 32,-1 2-81,1 0 46,1 1-73,0-1 46,-1-1-75,0 0 51,-1-1-87,1 0 13,1 0-67,-3-1-85,2-2-37,-1-1-68,0-2-43,-1-1-44,-1-10-71,1 17-45,-1-17-58,-1 14-73,1-14-702,-8 9-920</inkml:trace>
          <inkml:trace contextRef="#ctx0" brushRef="#br0" timeOffset="23770.0176">30846 1383 256,'-14'-7'706,"1"-1"-94,3-1-47,2 5-45,-1-2-59,1-1-72,8 7-74,-7-9-34,7 9-30,0 0-60,7-12-34,4 8-28,7 1-23,2-1-23,5 0-17,10 2-16,2-1-15,3 0 18,8 1-32,-2-2-4,-4 1-9,-2 0-20,-3 1-9,-2-3-19,-6 2-15,-2-2 17,-3 1-24,-2-2-2,-7 1-3,-1-1 10,-2-1 6,-5-1 11,0 0 1,-7 8 16,4-14 0,-4 14-4,-3-17 19,-2 9 14,1 0 10,4 8-3,-9-14 28,9 14 1,-9-13-9,9 13 11,-10-9-13,10 9 22,-8-6-2,8 6 17,0 0-13,-10 6 22,10-6-22,-3 14 30,2-4-25,1 2 15,0 2-16,-1 5 4,2-1-4,0 0-1,1 2-5,0-1-2,0 2-10,-1-3 3,0 1-25,0 0 17,1-2-21,0 0-9,0-2 0,-1-1-1,0-3 0,-1 1 2,0-12 15,3 17-17,-3-17 7,1 14-4,-1-14-3,0 0-1,0 0 17,0 0-21,0 0 20,0 0-21,6-7 4,-6 7 1,7-20 9,-2 8 1,0-2 12,0 1 7,3-1 12,-1 0 19,2 2 10,0-1 11,1 2 3,2 1 2,1 1 2,0 2 8,1 1-17,2 3-3,-2 2 10,2 2 61,3 2-81,-4-1 52,4 3-106,-5 3 78,2 1-72,-3 1 47,-3 0-74,1-1 60,-2 3-63,-2 0 6,0 0-86,-3-2-42,-1 2-108,2 1-64,-5-13-67,1 19-91,-1-19-126,0 14-61,0-14-211,-3 15-393,3-15-860</inkml:trace>
          <inkml:trace contextRef="#ctx0" brushRef="#br0" timeOffset="24142.64">31823 1480 323,'10'-8'754,"1"3"-113,-2 0-70,2-3-55,-1 0-59,1-1-54,0 1-37,-1-2-65,1 1-41,0-2-49,-2 1-10,0-2-38,0 1-26,-1 1-34,-2-2 3,0 1-30,-2 0 6,1 2-22,-5 9 0,3-19-31,-3 19 11,-3-16-10,3 16-5,-9-14-16,9 14 12,-14-9-16,14 9 6,-19-3-5,19 3 4,-24 3-15,11 3 14,-1 0-9,-1 4 4,1-1-4,0 6 38,2-2 36,1 3 21,4-2 34,3 1 32,2 2-13,2-4 44,2 3-64,4-1 62,4 2-53,-1-1 57,3-2-51,2-1 58,2-1-44,3 0 41,3-5-177,-2 1-21,3-1 0,1-3 0,-4-2 0,0 1 0,0-3 0,0 0 0,-2 0 0,-2 0 0,-2 0 0,-1 0 0,0 0 0,-13 0-139,18-3-277,-18 3-93,14-4-90,-14 4-130,0 0-118,0 0-722,0 0-1213</inkml:trace>
        </inkml:traceGroup>
      </inkml:traceGroup>
    </inkml:traceGroup>
    <inkml:traceGroup>
      <inkml:annotationXML>
        <emma:emma xmlns:emma="http://www.w3.org/2003/04/emma" version="1.0">
          <emma:interpretation id="{B3DFA3F1-BFF9-40E0-B6C7-54E3C57EB972}" emma:medium="tactile" emma:mode="ink">
            <msink:context xmlns:msink="http://schemas.microsoft.com/ink/2010/main" type="paragraph" rotatedBoundingBox="17912,2274 32788,2320 32783,3753 17908,3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C9F145-C7FC-4556-A707-8B6F74C7725C}" emma:medium="tactile" emma:mode="ink">
              <msink:context xmlns:msink="http://schemas.microsoft.com/ink/2010/main" type="line" rotatedBoundingBox="17912,2274 32788,2320 32783,3753 17908,3707"/>
            </emma:interpretation>
          </emma:emma>
        </inkml:annotationXML>
        <inkml:traceGroup>
          <inkml:annotationXML>
            <emma:emma xmlns:emma="http://www.w3.org/2003/04/emma" version="1.0">
              <emma:interpretation id="{04A9733E-49D8-4C87-A825-8FF020ECC941}" emma:medium="tactile" emma:mode="ink">
                <msink:context xmlns:msink="http://schemas.microsoft.com/ink/2010/main" type="inkWord" rotatedBoundingBox="17912,2414 19786,2420 19784,2941 17910,2935"/>
              </emma:interpretation>
              <emma:one-of disjunction-type="recognition" id="oneOf6">
                <emma:interpretation id="interp28" emma:lang="en-IN" emma:confidence="0">
                  <emma:literal>size</emma:literal>
                </emma:interpretation>
                <emma:interpretation id="interp29" emma:lang="en-IN" emma:confidence="0">
                  <emma:literal>sioze</emma:literal>
                </emma:interpretation>
                <emma:interpretation id="interp30" emma:lang="en-IN" emma:confidence="0">
                  <emma:literal>s©ze</emma:literal>
                </emma:interpretation>
                <emma:interpretation id="interp31" emma:lang="en-IN" emma:confidence="0">
                  <emma:literal>sroze</emma:literal>
                </emma:interpretation>
                <emma:interpretation id="interp32" emma:lang="en-IN" emma:confidence="0">
                  <emma:literal>sio2e</emma:literal>
                </emma:interpretation>
              </emma:one-of>
            </emma:emma>
          </inkml:annotationXML>
          <inkml:trace contextRef="#ctx0" brushRef="#br0" timeOffset="25505.5189">18197 2627 41,'0'0'822,"0"0"-162,6-10-41,-6 10-52,7-6-42,-7 6-39,6-6-30,-6 6-40,0 0-37,8-10-24,-8 10-27,0 0-21,0 0-33,0 0-70,0 0-29,-4-13-55,4 13-7,-16-4-38,16 4 3,-24 2-32,9-1-4,-1 1-35,-1 3 33,-3-1-25,0 2 13,0 1-24,0-1 12,4 0-10,0 3 8,1-3-14,2 1 15,1 2-20,3-2 9,1 1-15,8-8 18,-5 14-17,5-14 16,2 12-27,5-7 1,2 3-17,2-1-11,2-2-15,2 0 14,3 1-2,4-1 13,1 0 2,-1 2 8,2-2 8,0 0 5,0 2 2,-2-2 9,1 1-6,-5 0 3,-2-1-3,-3 1 5,0 1 2,-4-3 7,0 2 3,-9-6-4,7 12 11,-7-12 19,-4 11 8,4-11 26,-16 12-15,7-7 8,-3 2 7,-4-2-8,-1 1 6,-1-1-1,-3-1-18,-2-2-1,0 2-9,1-1-4,1-1 1,1-1-16,0 1-3,0-2 3,2 0-4,1 0-25,3-2-14,-1 1-45,2 0-65,0-2-49,3 1-58,0-1-93,1-1-102,9 4-147,-9-7-128,9 7-806,0 0-1151</inkml:trace>
          <inkml:trace contextRef="#ctx0" brushRef="#br0" timeOffset="25786.5693">18455 2663 827,'0'0'838,"6"-7"-76,-6 7-82,0 0-77,7-8-79,-7 8-94,0 0-63,0 0-30,0 0-35,0 0-24,0 0-33,5 11-25,-5-11-8,-3 14-33,3-14-49,0 19-14,3-9-34,-3-10-7,1 23-27,2-13 0,-2 3-11,1-2-13,2-1-3,-1 1-10,1-2-37,0 0-33,-1 1-44,4-3-41,-2 0-53,-5-7-31,10 10-56,-10-10-2,13 6-78,-13-6-42,15 1-42,-15-1-25,17-4-107,-17 4-96,16-10-301,-8 3-567</inkml:trace>
          <inkml:trace contextRef="#ctx0" brushRef="#br0" timeOffset="26099.2878">18544 2588 204,'0'0'530,"-16"-5"-83,16 5-83,-10-2-5,10 2-36,0 0-23,0 0-16,-13 0 0,13 0-14,0 0-21,0 0-14,0 0-16,13 2-1,-13-2-29,15-1-2,-15 1-5,22-4-9,-10 2-1,1-3-12,4 1-9,-3-3-6,2 2-4,-3-3-19,2 0-6,-2 2-15,0-2-3,0-1-7,-3-1-5,-1 2 0,-1-1-15,-3 1-9,-1 0 1,-4 8-15,2-17 0,-2 17-19,-5-14 11,5 14-25,-15-12 4,6 8-10,-3-1 2,-2 2-4,0 2 7,-2 1-12,-1 0 6,-2 2-8,0 0-1,1 3-42,0 0-34,2 2-24,0-2-32,3 3-40,-1 1-62,4 0-62,2 1-59,-1 0-66,6 2-86,1-1-109,2-11-636,3 20-862</inkml:trace>
          <inkml:trace contextRef="#ctx0" brushRef="#br0" timeOffset="26506.3324">18814 2663 396,'0'0'780,"0"0"-109,-14-4-20,14 4-72,0 0-49,-9-4-72,9 4-82,0 0-77,0 0-35,4-9-36,-4 9-33,15-3-30,-3 1-24,1 0-13,2 1-17,0 2-2,4 1 3,0 1 0,1-1-30,-1 1-9,-1 2-6,-2 1-3,0 0-2,-2 1-13,-3 0-2,1 2-14,-5-1 4,-1 1-5,-6-9 16,2 17-26,-2-17 11,-8 20-22,1-8 11,-5-1-13,-1 0 8,-1 0-12,-2 1-1,0 0-1,0-2 4,2-2-6,0 1 6,2-1-2,1 1-9,0-2-2,5 1 0,6-8 8,-11 11 32,11-11 16,-3 13 12,3-13 2,8 11-16,-8-11-2,14 11 2,-5-7-19,3 1-10,1-2 3,2 0-12,2-1 3,1 1-10,0-2 8,1 0-24,0-1-66,1 0-56,-1 0-57,-3-1-77,3 0-54,0-2-121,-2 0-113,1 1-130,-1-1-183,1-3-367,1 2-846</inkml:trace>
          <inkml:trace contextRef="#ctx0" brushRef="#br0" timeOffset="26869.9503">19404 2868 634,'0'0'714,"0"0"-97,0 0-56,0 0-45,0 0-89,0 0-13,0 0-66,0 0-26,16-5-48,-16 5-26,16-7-47,-4 6-25,-2-4-23,0 1-19,3 0-34,0-1-11,-1 0-24,0-2-7,-2 2-20,2 0 1,-2 0-16,-1-1 2,0 0-13,-1 1 1,-8 5-10,11-13 0,-11 13-8,5-13 3,-5 13-5,0 0 6,-2-12-1,2 12 5,-12-7-9,12 7 9,-19-3-7,19 3 10,-23 2-11,9 0 15,1 4-16,-2-2 14,2 1-2,-1 2 15,2 3 16,2-2 14,1 3 24,2 1-3,1-3 7,4 0 0,1 3-10,1-12-25,1 20 8,4-11-6,2 1-14,4-2 2,2 0 3,1 0-13,5-4 7,3 1-19,2-2-11,2-1-3,0-2-66,1 0-68,0-2-104,0 1-68,-2-3-150,0 1-146,-3-1-232,0-3-547,1-1-982</inkml:trace>
        </inkml:traceGroup>
        <inkml:traceGroup>
          <inkml:annotationXML>
            <emma:emma xmlns:emma="http://www.w3.org/2003/04/emma" version="1.0">
              <emma:interpretation id="{FBA3D2FC-2984-4510-8CCC-57DAC1D1A1E6}" emma:medium="tactile" emma:mode="ink">
                <msink:context xmlns:msink="http://schemas.microsoft.com/ink/2010/main" type="inkWord" rotatedBoundingBox="20553,2309 21340,2311 21336,3489 20549,3486"/>
              </emma:interpretation>
              <emma:one-of disjunction-type="recognition" id="oneOf7">
                <emma:interpretation id="interp33" emma:lang="en-IN" emma:confidence="0">
                  <emma:literal>of</emma:literal>
                </emma:interpretation>
                <emma:interpretation id="interp34" emma:lang="en-IN" emma:confidence="0">
                  <emma:literal>eef</emma:literal>
                </emma:interpretation>
                <emma:interpretation id="interp35" emma:lang="en-IN" emma:confidence="0">
                  <emma:literal>af</emma:literal>
                </emma:interpretation>
                <emma:interpretation id="interp36" emma:lang="en-IN" emma:confidence="0">
                  <emma:literal>erf</emma:literal>
                </emma:interpretation>
                <emma:interpretation id="interp37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27647.2496">20565 2755 202,'15'-3'552,"-2"1"-111,1 1-35,-1 0-42,1-2-8,-2 1-42,4-2-26,-5 3-6,4-4-7,-2 2-16,-1 0-22,-1-1 3,0 2-2,-1-1-8,-10 3 1,15-7-17,-15 7-28,10-5-26,-10 5-19,0 0-21,0 0 1,-1-12 5,1 12-6,-11-2 3,11 2 6,-21 0-5,8 2-12,-3 1 30,0 2-9,-1-1-28,0 4 5,-2-1-41,1 3 1,2-1-12,3 0-8,2 1 5,1-2-21,1 3 0,4-2-11,5-9 1,-4 17-2,4-17-10,8 16 3,1-9 1,1 0-5,4-2-5,3 0-6,2 1-6,1-4-22,2 1-11,1-2-17,-1-1-8,1-1 23,1-2-44,1 0 24,-2-2-30,-1 0-8,0 0 20,-3-2 9,-1-2-8,-3 1 2,-2-1 15,0 1-4,-4-5 12,-1 0 4,-2 2 5,0-2 8,-3 1 3,-1-1 8,-2 0 2,-2 0 0,-1-2 3,-3 4 4,1-1 4,-4 1 1,0 0 4,-4 2-1,2 2 2,-2 0 1,1 0 1,1 4 2,-1-1 0,12 4-2,-18-2 0,18 2-1,-15 0 1,15 0-5,-10 6 1,10-6 3,-5 8-4,5-8-18,-2 12-19,2-12-23,6 15-22,-6-15-29,6 17-27,0-10 9,0 0-50,2 0-17,0-2-28,1 2-24,1-3-46,-1 0-11,2-2-25,-11-2 1,24 0-60,-11-2 57,-1-1-481,4-1-355</inkml:trace>
          <inkml:trace contextRef="#ctx0" brushRef="#br0" timeOffset="28154.3932">21100 2550 238,'4'-16'444,"-1"0"-93,-1 1-16,-2-2-39,1 0-3,-1 3-22,-1-3-18,-1 0-6,-2 2 0,1 1-3,-1-1-6,0 4-9,0 1-12,1 0 15,3 10-42,-7-17-21,7 17-36,-5-12 3,5 12-9,0 0 20,-7-6-3,7 6 21,0 0-12,-4 13 15,4-13-13,0 20 24,0-6-5,2 4-23,0 0 33,0 6-27,1 0 8,-1 1-33,1 2-24,1-1-5,-3 5-1,3 3-4,-2-2 6,1 5-4,-1 1-19,2 3-5,0 3-11,-1 0-11,1-1-5,-1 2-13,1-3-4,0 1-7,0 1-6,0-9-1,-2 1 2,1-3-7,-1 0-5,1-1 15,-1-5-23,0-1 2,0-1 6,2-1-8,-2-1 2,1-5-2,0 2 5,-2-3-8,2 0 7,-1-3-12,1-2 0,-1 0-1,1-2-1,1 0 15,2-1-11,-6-9-4,10 11 5,-10-11-1,13 6-3,-13-6-4,18 1-2,-18-1-7,20-1-8,-9-2-15,0-2-1,2-2 1,0 2-12,-1-4 9,-1 1-20,-1-1 1,-1-1-9,-4-2-14,-1 1-13,-4-2-2,-3-2 1,-1 0 6,-6-4-1,-3-3 11,-4-1 4,-4-2 9,-5-1 3,0 3 11,-4 0 13,1 0 12,-1 1 7,1 1 2,0 3 3,3 2 4,4 2 6,3 2 0,3 0-2,0 1-18,6 2-24,2 0-37,5 1-49,3 8-10,0-18-84,5 10-69,6-2-103,2 3-93,3 0-166,6-2-492,8-3-776</inkml:trace>
        </inkml:traceGroup>
        <inkml:traceGroup>
          <inkml:annotationXML>
            <emma:emma xmlns:emma="http://www.w3.org/2003/04/emma" version="1.0">
              <emma:interpretation id="{65B5D22C-736D-413D-B22E-C007504F560E}" emma:medium="tactile" emma:mode="ink">
                <msink:context xmlns:msink="http://schemas.microsoft.com/ink/2010/main" type="inkWord" rotatedBoundingBox="21898,2505 23396,2509 23394,2963 21897,2958"/>
              </emma:interpretation>
              <emma:one-of disjunction-type="recognition" id="oneOf8">
                <emma:interpretation id="interp38" emma:lang="en-IN" emma:confidence="0">
                  <emma:literal>the</emma:literal>
                </emma:interpretation>
                <emma:interpretation id="interp39" emma:lang="en-IN" emma:confidence="0">
                  <emma:literal>The</emma:literal>
                </emma:interpretation>
              </emma:one-of>
            </emma:emma>
          </inkml:annotationXML>
          <inkml:trace contextRef="#ctx0" brushRef="#br0" timeOffset="28653.8879">22217 2568 218,'0'0'734,"-5"-16"-122,5 16-14,-4-13-46,4 13-43,-5-12-26,5 12-75,-4-11-51,4 11-55,-3-10-46,3 10-28,0 0 34,0 0-15,0 0-16,0 0-20,0 17 3,2-5-31,-1 0 8,0 5-45,1 0-13,-1 2-13,0 0-27,3 0-28,-2 6-5,1-3-12,0 2-13,-1-1-5,2 0-5,-1 0-2,2-2-54,-1 1-52,0-4-65,0-1-55,0 0-45,0-1-59,0-3-69,-1-1-78,-1 0-55,-2-12-39,4 17-126,-4-17-587,-1 10-870</inkml:trace>
          <inkml:trace contextRef="#ctx0" brushRef="#br0" timeOffset="29214.5752">21994 2781 128,'-17'-8'817,"1"-1"-171,4 2-56,0 0-63,1 2-43,3 0-66,0 0-101,8 5-27,-11-9-56,11 9-39,0 0-43,5-12-30,-5 12-29,19-8-7,-1 4-30,0 1-11,7-2-11,2 3-24,1-1-31,7-1-41,1 1-21,-2-2-42,2 1-9,0 1-1,-3-2-10,0 0 2,-1-1-5,-5 1 7,-3 0 22,-1-2 21,-2 0 24,-5 0 11,-2 0 23,-1-2 15,-2 1 16,-4 1 17,1 0 34,-1-2 35,-7 9 13,9-13 13,-9 13 5,7-11 5,-7 11-3,6-8-16,-6 8-2,0 0 7,0 0 9,0 0 18,0 0-18,10 8 0,-10-8-3,3 19 5,-2-7-12,-1 4-9,1-1-8,-1 3-2,2 1-2,-2-2-7,0 4 4,0-1-19,0-2 11,0 2-16,0-1-7,0-1-16,1-1-1,-1 0-4,1-2-1,-1-2-7,1 0 0,-1-13-5,2 21-4,-2-21 6,1 15 1,-1-15-4,0 0-2,0 15-3,0-15-10,0 0 11,0 0-6,0 0-1,6-8-1,-6 8 7,8-14-11,-4 3 11,1 2-7,0-3 8,3 0-9,1 2 1,-2-1-1,2 1 7,1 0 1,1 1 0,-1 1 8,3 1 17,-2 1 21,1 2 24,2 2 10,-3 1 14,3 1 18,-1 1-14,1 1 4,-2 2-17,2 2-24,-2-1-10,0 4-17,-1-3-12,0 4 5,-2-2-10,-1 2-43,0-2-46,-3 1-62,1-2-66,-1 1-75,-1 1-54,-4-9-57,8 14-97,-3-7-135,-5-7-877,6 16-1119</inkml:trace>
          <inkml:trace contextRef="#ctx0" brushRef="#br0" timeOffset="29575.1917">22996 2917 276,'16'-6'650,"-6"2"-99,1-1-45,2 0-40,1-2-71,0 0-22,2 0-36,-2 0-24,3-3-16,0 1-51,-3 1-33,0-2-42,0 1-25,-2 1-13,-2-2-19,0 1-20,-2 2-12,-2 0-12,-6 7-13,7-13-4,-7 13-23,2-12-1,-2 12-9,-5-9-1,5 9-5,-10-6-4,10 6-2,-18-2-3,18 2 0,-19 3-3,7 1 21,2-1-48,-3 3 35,2 2-6,1 1 31,1 0 9,-1 2 51,4 0 13,1 0 21,3-1 14,2 3-1,0-1 2,2 0 11,2-1-17,1 1 22,2 0-34,1-2 1,1 0 3,2 0-11,3-3-13,-1 2 2,2-4-22,0 0-22,2-2-15,0 1-9,0-2-5,-1-1-10,0-1-36,-2 0-89,2 0-77,-3-3-107,2 2-104,-1-4-124,-1 2-190,-3 0-239,0-2-609,0-1-1189</inkml:trace>
        </inkml:traceGroup>
        <inkml:traceGroup>
          <inkml:annotationXML>
            <emma:emma xmlns:emma="http://www.w3.org/2003/04/emma" version="1.0">
              <emma:interpretation id="{69F47BCA-BC60-45EE-9ADE-555D5F539516}" emma:medium="tactile" emma:mode="ink">
                <msink:context xmlns:msink="http://schemas.microsoft.com/ink/2010/main" type="inkWord" rotatedBoundingBox="24032,2526 27332,2537 27328,3736 24028,3726"/>
              </emma:interpretation>
              <emma:one-of disjunction-type="recognition" id="oneOf9">
                <emma:interpretation id="interp40" emma:lang="en-IN" emma:confidence="0">
                  <emma:literal>largest</emma:literal>
                </emma:interpretation>
                <emma:interpretation id="interp41" emma:lang="en-IN" emma:confidence="0">
                  <emma:literal>larafest</emma:literal>
                </emma:interpretation>
                <emma:interpretation id="interp42" emma:lang="en-IN" emma:confidence="0">
                  <emma:literal>larajest</emma:literal>
                </emma:interpretation>
                <emma:interpretation id="interp43" emma:lang="en-IN" emma:confidence="0">
                  <emma:literal>Iarafest</emma:literal>
                </emma:interpretation>
                <emma:interpretation id="interp44" emma:lang="en-IN" emma:confidence="0">
                  <emma:literal>Iarajest</emma:literal>
                </emma:interpretation>
              </emma:one-of>
            </emma:emma>
          </inkml:annotationXML>
          <inkml:trace contextRef="#ctx0" brushRef="#br0" timeOffset="31265.4725">24033 2589 592,'0'0'532,"0"0"-72,0-12 11,0 12-9,0 0-17,1-12-11,-1 12-18,0 0 8,1-14-30,-1 14-12,0 0-20,1-12-8,-1 12-22,0 0-33,0 0-51,2-12-33,-2 12-51,0 0-20,0 0 39,0 0-8,0 0 24,1 20-2,0-8 8,1 2-103,0 3-102,1 2 0,-1 2 0,2 0 0,1 3 0,-1-3 0,1 2 0,-1-2 0,-1 0 0,0 0 0,1-3 0,0-1 0,0 0 0,0 0 0,-1-3 0,0 2 0,-2-4 0,2 0 0,-2-1 0,1 0 0,-2-11 0,2 16-305,-2-16-209,3 13-110,-3-13-150,0 15-237,0-15-561,2 12-1218</inkml:trace>
          <inkml:trace contextRef="#ctx0" brushRef="#br0" timeOffset="31746.4107">24598 2856 111,'9'-7'833,"-3"0"-144,-6 7-50,10-12-75,-10 12-56,8-14-70,-8 14-44,5-13-72,-5 13-24,0-15-47,0 15-18,-5-11-36,5 11-22,-11-13-25,4 8-11,-2 1 0,-4-1-11,0 4-10,-2 1-19,-2 1-12,-2 4-13,-1 0 1,0 2-2,0 3 15,0 0-30,3 2 13,0 2-30,2-2-8,1 2-7,5-2 34,0 0-46,5 0-4,-1-2 10,5-10-12,5 21 3,-2-11-12,5-2 15,1-1-26,3 0-21,2-1-46,3-4-26,0 1-24,0-2-21,2-1-8,-1-2-9,3 0-21,-4-3 26,2 1 12,-4-3 36,4-3 4,-1 1 33,-5-2 8,0 1 30,-1 1-26,-1-1 51,-2-1 13,0 5 42,-3-4 18,-1 4 30,2 0-4,-7 6-3,10-11-21,-10 11-10,6-8-5,-6 8 38,0 0 4,0 0-8,13 2-13,-13-2 0,7 8-19,-7-8-7,6 11-6,-6-11-6,7 13-17,-7-13 9,8 15-12,-8-15-37,10 14-68,-10-14-55,9 13-84,-9-13-23,12 11-102,-12-11-67,11 12-57,-11-12-97,8 8-115,-8-8-287,9 7-577</inkml:trace>
          <inkml:trace contextRef="#ctx0" brushRef="#br0" timeOffset="32081.8582">24808 2852 141,'0'-17'696,"0"17"-136,5-15-59,0 8-47,1-2-52,1 3-40,2 1-29,3-1-52,-2 3 0,3 0-20,1 2-22,2 1-23,1 2-7,2 0 12,-1 2-36,5 3-7,-6-2-33,-2 1-21,2 3-25,-3-2-14,-3 1-22,2 1-5,-4 1-15,-2-3-5,-2 2-2,-2-1-8,-3-8-11,0 16 7,0-16-5,-3 13-4,3-13-4,-9 12 2,9-12-8,-11 10-3,11-10 6,-9 5-2,9-5 0,-10 2 26,10-2 2,0 0 5,-9-5-5,9 5 0,-1-12 0,1 12-3,2-14-3,2 7-8,0-1 4,1-2-12,4-1-1,0 2-7,0-2 0,4 0-14,-2 1-41,3 0-49,0 2-50,-1-1-62,1 2-45,1 0-57,1 3-38,-5 0-41,1 0-56,-1 3-27,1-1-145,1 4-415,2-2-648</inkml:trace>
          <inkml:trace contextRef="#ctx0" brushRef="#br0" timeOffset="32505.8494">25697 2846 716,'13'0'620,"-13"0"-74,23-2-47,-23 2-72,13-2-37,-13 2-33,12-7-17,-12 7-25,6-8-33,-6 8-33,0 0-9,-4-14-10,4 14-9,-10-8-8,2 3-20,8 5-8,-19-4-17,6 2 2,-3 2-39,3 0-15,-6 1-12,0 2-29,-2 2 2,-4 2-21,4 1 1,0 1-18,-1 2-10,4 0-4,-1-1 4,3 2-18,4-1-14,1 0 15,1 1-3,5-3 1,1 0-10,4-9 9,-2 15-13,6-7-23,-4-8-54,11 13-31,1-9-25,-1-1-15,5-2-23,0-1-13,4 0-34,-3-2 24,8-3-21,-4 0 24,2-2 12,1 0 19,-2-3 30,-2 0 25,1 0 22,-4-2 11,0 1 21,0 0 15,-5 2 24,-1 0 34,-2 0 40,4 1 31,-6 0 21,-7 8 6,13-11-10,-13 11-13,12-8-18,-12 8-9,7-5 24,-7 5-6,0 0-9,0 0-7,0 0-9,13 2-18,-13-2 3,0 0-15,5 10 2,-5-10-13,0 0-4,4 16-31,-4-16-49,0 12-74,0-12-28,0 13-77,0-13-56,0 13-68,0-13-67,-4 13-102,4-13-582,-6 13-736</inkml:trace>
          <inkml:trace contextRef="#ctx0" brushRef="#br0" timeOffset="33061.9596">25896 2899 130,'-4'-11'632,"4"11"-153,-7-12-51,7 12-42,-2-12-17,2 12-35,-7-10-13,7 10 4,-3-12-4,3 12-7,-4-8-4,4 8-23,0 0-18,-2-11-14,2 11-24,0 0-33,0 0-32,-2-10-30,2 10-17,0 0 50,0 0 61,0 0-55,-4 14 20,4-14-20,-1 24-24,2-8 3,1 2-14,0 2-22,0 4-18,0 2 30,2 7-15,-1 0-5,2 2-8,-3 2-15,3-2-57,-1 1-30,-2-1 0,0 0 0,3 1 0,-5-1 0,2-2 0,0 1 0,0-2 0,-2-4 0,3-1 0,-3-1 0,1 1 0,-1-2 0,0 1 0,0-6 0,0-1 0,0 0 0,-1-2 0,-2-3 0,3 0 0,-2-2 0,0-2 0,0 1 0,-1-1 0,3-10-26,-6 13-23,6-13-22,-11 8-3,11-8 3,-16 2 0,16-2-15,-27-7 0,12 2 9,-6-5 1,-1-4 21,-4-1 7,-3-5 15,1-3 0,-1 1 8,2-5 16,1 4-9,2-2 5,4 4 4,6-1 6,0 1 6,3 3 4,5-2 1,1 3 2,4 0-2,4-1 0,2 1 9,4-1-13,3 1 5,7-2-7,1 0-10,5 2-26,5-3-63,3 1-34,1 2-58,0-1-44,1 3-70,-1-3-50,0 4-105,2-3-80,-2 2-120,0-3-719,-1 0-977</inkml:trace>
          <inkml:trace contextRef="#ctx0" brushRef="#br0" timeOffset="33790.1629">26173 2859 648,'0'0'655,"-11"3"-83,11-3-39,0 0-74,-12 2-50,12-2-21,0 0-68,0 0-18,0 0-60,0 0-22,0 0-42,10-8-12,-10 8-20,17-6-6,-5 2-45,1-3 14,1 3-25,-1-1-6,3 0-19,-1 0-11,-1-2-8,-3 3-8,-2-1-5,1 0 0,-2 1 6,1-2 3,-9 6-6,9-8-8,-9 8-8,0 0-1,0 0-2,-2-12-4,2 12 0,-11-2-5,11 2 2,-19 0 1,19 0-2,-19 3-3,5 0 4,1 2-1,-1-1 3,1 3-6,-1 0 10,3 3-10,2 0 6,-1 1-9,2 1 10,1 0-8,1 1 9,4-1-8,1 0 4,1 0 0,1 0-4,1 0-5,4 1-33,1-2-44,3 1-33,2-2-40,1 0-35,4-1-70,-2-2-1,5-1-19,1 1-8,-2-3 7,2-2-5,2 1 22,0-2 29,-2-2 42,6-2 37,1 0 32,-2 0 37,2-4 35,-3 1 47,4-3 29,-2-3 44,-3 0 32,1-1 29,-1 0 15,-5 0 19,-4-1 22,3 1 4,-5-2 0,-2 2 3,-1 0-4,-3 3-10,-3 1-8,0-1-24,-4 10-6,0-17-11,0 17-7,-6-15-7,6 15-12,-13-13-19,13 13-14,-16-6-13,16 6-11,-14-5-11,14 5-8,-16 0-4,16 0-7,-15 7-1,15-7-4,-12 11-5,6-4-4,4 3 5,2-10-25,-1 21-11,2-10-23,3 1-3,-2 0-42,5-1 18,2 4-13,0-3 29,0 2 1,5 1 27,-3-3-11,3 0 37,-1 0-20,0-2 23,1 0-6,-3-1 21,1-1 11,-6-1 46,3-1 11,-3 0 20,-6-6-6,12 10 1,-12-10-23,0 0 3,2 11-15,-2-11 3,0 0-17,-14 7-1,14-7-16,-17 3 3,17-3-16,-23 3 7,23-3-11,-25 0-8,12 0-41,-1 0-28,14 0-56,-24-3-21,24 3-69,-23-2-60,23 2-81,-16-3-51,16 3-73,-9-5-205,9 5-360,0 0-659</inkml:trace>
          <inkml:trace contextRef="#ctx0" brushRef="#br0" timeOffset="34099.1915">27041 2728 93,'8'-10'761,"-1"-2"-140,-3 3-57,2 0-52,-2-2-32,0 2-33,-4 9-27,5-15-31,-5 15-45,4-14-45,-4 14-43,4-10-41,-4 10-35,0 0-33,5-10-3,-5 10 65,0 0-28,0 0 6,5 13-14,-5-13-2,2 19-23,0-7-8,-2 0-25,2 5-3,-2 0-27,3 0-14,-1 0-14,0 0-7,0 1-9,2-1-6,-1 0-6,2-2 0,1 0-14,-1-1-5,-1-1 4,3-1-7,-1-1-1,2-3-4,0 1 6,-1-2-12,3-3-7,0 0-45,-1 0-69,-9-4-41,23 1-46,-10-2-47,1-1-80,1-4-53,-1 0-120,2-1-53,-3 0-114,-2 0-735,-2-3-1018</inkml:trace>
          <inkml:trace contextRef="#ctx0" brushRef="#br0" timeOffset="34263.0488">26970 2800 349,'-19'1'903,"2"1"-184,4-1-72,13-1-100,-18 2-87,18-2-90,0 0-60,0 0-76,0 0-53,10 9-38,1-8-34,7-1-13,1 0-65,4 0-29,4-1-100,2-1-116,1-1-97,3 1-141,-4-1-160,1-1-453,-1 1-683</inkml:trace>
        </inkml:traceGroup>
        <inkml:traceGroup>
          <inkml:annotationXML>
            <emma:emma xmlns:emma="http://www.w3.org/2003/04/emma" version="1.0">
              <emma:interpretation id="{528344FC-30BA-439E-88D5-7E9AD7911B52}" emma:medium="tactile" emma:mode="ink">
                <msink:context xmlns:msink="http://schemas.microsoft.com/ink/2010/main" type="inkWord" rotatedBoundingBox="28049,2305 30920,2314 30916,3549 28045,3540"/>
              </emma:interpretation>
              <emma:one-of disjunction-type="recognition" id="oneOf10">
                <emma:interpretation id="interp45" emma:lang="en-IN" emma:confidence="0">
                  <emma:literal>predive</emma:literal>
                </emma:interpretation>
                <emma:interpretation id="interp46" emma:lang="en-IN" emma:confidence="0">
                  <emma:literal>prefin</emma:literal>
                </emma:interpretation>
                <emma:interpretation id="interp47" emma:lang="en-IN" emma:confidence="0">
                  <emma:literal>prelim</emma:literal>
                </emma:interpretation>
                <emma:interpretation id="interp48" emma:lang="en-IN" emma:confidence="0">
                  <emma:literal>predin</emma:literal>
                </emma:interpretation>
                <emma:interpretation id="interp49" emma:lang="en-IN" emma:confidence="0">
                  <emma:literal>predoom</emma:literal>
                </emma:interpretation>
              </emma:one-of>
            </emma:emma>
          </inkml:annotationXML>
          <inkml:trace contextRef="#ctx0" brushRef="#br0" timeOffset="34750.6009">28049 2766 275,'0'0'753,"3"-18"-121,-3 18-14,4-13-46,-4 13-40,2-12-57,-2 12-57,0 0-71,2-13-40,-2 13 37,0 0-22,0 0 9,12 11-6,-7 0-33,-1 4-7,0 2-25,1 5 10,0 8-16,1 3-5,-2 1-11,1 9-146,-1-1-92,0 2 0,-1 0 0,2-1 0,-1 0 0,1 0 0,1 0 0,-1-3 0,1 1 0,0-7 0,0-3 0,-1-1 0,-1-4 0,0-4 0,2-1-106,-2-5-307,1 0-91,-2-4-34,1-1-136,-4-11-121,7 13-838,-7-13-1294</inkml:trace>
          <inkml:trace contextRef="#ctx0" brushRef="#br0" timeOffset="35042.1184">28146 2757 137,'0'-15'738,"2"0"-155,2 3-41,4-1-50,3 0-43,4 1-44,4 3-21,1 1-23,5 3-20,2 1-23,-1 2-26,3 2-1,1 2-20,3 2-27,-6 1-6,0 1-36,-4 1-33,-2 0-27,-3 2-2,-5-2-8,-3 2-24,-3-1-6,-7-8-28,0 19 3,-6-11-23,-3 2 3,-5 1-13,-1 1-13,-5-3-21,-2 2 15,0-3-19,-2 1 11,1-2-30,0 1-22,1-3-78,3 0-37,0-1-50,5-1-53,0 1-60,2-3-118,12-1-134,-15 2-65,15-2-884,0 0-1144</inkml:trace>
          <inkml:trace contextRef="#ctx0" brushRef="#br0" timeOffset="35402.2904">28615 2780 762,'0'0'735,"5"-9"-44,-5 9-83,7-7-58,0 0-51,-7 7-50,18-8-56,-7 3-36,3 1-27,3 2-27,1-1-19,0 3-40,3 0-27,1 0-23,-3 3-41,6-1 0,-2 3-38,0 0-4,-4 4-30,0-2-7,-3 0-19,-3 1-2,-1 0-19,-1 1 5,-3-1-14,-3 1 1,-5-9-9,4 15-5,-4-15-3,-1 14-1,1-14-3,-11 12 0,5-6-3,6-6 2,-18 7-1,18-7-2,-14 4 5,14-4 4,-14 0-1,14 0-2,-10-5 8,10 5-9,-8-9 3,8 9-8,-3-15 18,3 15-18,3-17 4,1 7-4,2-1 0,2 0-10,1 0 5,1 0-56,0 0-47,3-1-77,0 4-76,0-2-90,3 1-61,0 0-91,-4 1-81,3 3-56,-4 1-816,2-1-1071</inkml:trace>
          <inkml:trace contextRef="#ctx0" brushRef="#br0" timeOffset="35763.0496">29213 2755 572,'0'0'566,"14"0"-64,-14 0-50,18-5-54,-7 4-58,-1-1-25,3-2-25,-1 0-40,-1 0-14,2 0-28,-3-1-21,0 0-28,0 2-20,-2-2-4,0 1-8,-8 4-10,13-9-9,-13 9-23,6-8-15,-6 8-20,0 0-12,0 0-1,-5-9 2,5 9-6,-15 0 17,15 0 6,-20 2 27,5 2-4,0 1 33,-2 3 3,-1 0 17,2 1-12,-1 2-2,4-2-2,2 1-7,1 1-5,1-1-17,2 1-6,1-1-19,5 0 6,1-10-18,3 19-5,1-9-17,3-2 5,3 0-18,3 0 7,-1-2-15,4 1-13,0-3-63,2 0-43,0-2-48,1 1-48,2-2-32,-2-1-32,1-1-30,5-3-33,-4-1-27,2-2-48,0-2-16,3-4-82,-1 1-71,-1-5-407,1 0-583</inkml:trace>
          <inkml:trace contextRef="#ctx0" brushRef="#br0" timeOffset="36165.9532">29680 2457 655,'0'0'643,"-20"3"-79,20-3-47,-16 4-71,16-4-12,-12 5-25,12-5-29,-7 7-29,7-7-32,0 0-29,3 10-25,-3-10-24,9 5-19,-9-5-41,18 2-16,-18-2-32,24 0-25,-9-4-23,2 3-5,0-3-21,2 1-11,0-1-9,0-3-8,2 1-12,-1-2-4,-3 0 0,-1-2-3,0-1 0,-4 2 23,-1-3-31,-2 2-11,-4-1-3,1 2-2,-5-2-6,-1 11-1,-2-19-3,-5 10 6,2 3 2,-2-2 1,-1 2 0,-2 3 4,-2 0 0,12 3 2,-21 0 6,10 3 1,-3 2 0,3 4-2,-3 2 5,1 3 7,1 3-1,0 1 26,1 0 5,2 3 20,-2 4 33,2 1 0,3-3 2,-1 2-21,1-1 2,1-1-27,1 2 4,1-2-24,-1 2 8,2-1-21,2 0 13,-1-3-7,1-1-12,2 4-37,-1-5-50,5 2-72,-3 0-76,4-2-86,-1-3-21,1-2-98,-1-1-84,-1 0-70,0 1-144,0-6-557,0 1-890</inkml:trace>
          <inkml:trace contextRef="#ctx0" brushRef="#br0" timeOffset="36490.4073">29642 2810 21,'-8'-6'835,"8"6"-204,-9-11-103,9 11-79,-2-12-82,2 12-47,9-10-40,-1 6-41,4-2-16,2 0-25,9 0-36,-1 1 21,3-1-12,1 1-11,0 2-18,-1-2-23,0 3-12,-5-2-23,-2 2 1,0-1-11,-5 0 6,1 2-10,-14 1 7,20-1-9,-20 1 16,17 5-9,-17-5 17,11 9-23,-11-9 14,8 17-10,-8-17-7,2 20-19,-2-9-3,0-11-9,0 24-6,0-13-7,0 1-3,0-12-3,2 21-4,-2-21-5,2 21 4,-2-21-14,5 20-12,-1-12-40,-4-8-21,10 12-38,-10-12-38,14 11-19,-5-8-35,-9-3-24,18 3-39,-18-3-33,20 0-39,-9-3-53,2-1-83,1-1-104,-1-5-380,-1 0-548</inkml:trace>
          <inkml:trace contextRef="#ctx0" brushRef="#br0" timeOffset="36785.5758">29909 2567 648,'-14'4'604,"14"-4"-67,-18 5-51,18-5-82,-6 6-58,6-6-37,0 0-57,5 12-13,-5-12-27,18 7-19,-5-3-20,2 0 6,2-2-11,2 1-11,0-3-9,0 2 2,0-2-17,-1-2 8,0 2-31,-3-4 5,1 1-28,-5 1 12,2-5-34,-3 1 8,-2-1-25,-1 0 14,-2 0-32,-5 7 14,6-12-30,-6 12 19,-2-15-30,2 15 23,-7-10-17,7 10 6,-16-8-41,16 8-14,-18-6-61,18 6-36,-20 0-51,20 0-25,-22 3-83,12 1-69,-1 1-50,3 1-81,0 0-224,2 1-314,2 1-646</inkml:trace>
          <inkml:trace contextRef="#ctx0" brushRef="#br0" timeOffset="37326.1668">30204 2770 429,'0'0'721,"0"0"-99,0 0-51,0 0-83,13-4-47,-13 4-42,18-4-27,-8 2-35,4-1-22,-1 2-47,4 0-3,-1 1-33,1 0-2,1 0-37,1 1 21,0 2-45,-1 0-22,0 2-23,-3 1-12,0 1-16,-2 1-18,0 2-17,-3 0 1,-2 0-28,-3 2 6,-1-3-25,-3 3 9,-1-12-12,-1 22 5,1-22-13,-6 20 14,2-13-15,0 4 6,4-11-2,-7 16 6,7-16-16,-6 11 9,6-11-12,-5 11 7,5-11-17,0 0 5,-4 10-27,4-10 26,0 0-19,0 0-6,13-3 7,-13 3-2,13-8 1,-3 3-6,0-4 5,2-1 4,3-2 3,0-1 0,1-1-12,4-4 26,-3 1-17,2-1 29,-2-1-24,-2 4 22,-2 1-16,-1 0 21,-1 4-23,-4 0 29,1 2-20,-1 1 21,-7 7-8,8-12 11,-8 12-25,0 0 14,0 0-20,0 0 23,0 0-10,-10 5 12,10-5-14,-10 15 18,5-8 18,1 3 10,0 0 39,0 0 12,2 1 37,0-1-13,2-10 0,0 24 4,0-24 6,3 19-2,1-8-4,1-2-3,1 0-20,6-1-7,-2-1-27,3-1 3,1 0-29,0-1-36,2-3 0,1 1 0,-2-2 0,1-1 0,-1-1-13,1-2-198,0-2-139,-3 1-131,1-4-180,-5 0-214,-1-1-893,-2 1-1463</inkml:trace>
        </inkml:traceGroup>
        <inkml:traceGroup>
          <inkml:annotationXML>
            <emma:emma xmlns:emma="http://www.w3.org/2003/04/emma" version="1.0">
              <emma:interpretation id="{2E62EF95-D4E1-4D0F-A556-2FF687B288C1}" emma:medium="tactile" emma:mode="ink">
                <msink:context xmlns:msink="http://schemas.microsoft.com/ink/2010/main" type="inkWord" rotatedBoundingBox="32009,2385 32788,2387 32784,3509 32005,3506"/>
              </emma:interpretation>
              <emma:one-of disjunction-type="recognition" id="oneOf11">
                <emma:interpretation id="interp50" emma:lang="en-IN" emma:confidence="0">
                  <emma:literal>of</emma:literal>
                </emma:interpretation>
                <emma:interpretation id="interp51" emma:lang="en-IN" emma:confidence="0">
                  <emma:literal>Of</emma:literal>
                </emma:interpretation>
                <emma:interpretation id="interp52" emma:lang="en-IN" emma:confidence="0">
                  <emma:literal>af</emma:literal>
                </emma:interpretation>
                <emma:interpretation id="interp53" emma:lang="en-IN" emma:confidence="0">
                  <emma:literal>df</emma:literal>
                </emma:interpretation>
                <emma:interpretation id="interp54" emma:lang="en-IN" emma:confidence="0">
                  <emma:literal>ef</emma:literal>
                </emma:interpretation>
              </emma:one-of>
            </emma:emma>
          </inkml:annotationXML>
          <inkml:trace contextRef="#ctx0" brushRef="#br0" timeOffset="42385.6228">32181 2782 476,'10'-5'460,"0"-1"-40,-2 1-18,0-2-35,1 0-14,-3 2-31,-6 5-25,12-12-10,-7 5-1,2 2 32,-7 5-50,6-13-41,-6 13-26,2-11-9,-2 11-27,-1-12-20,1 12-15,-8-12-2,8 12-13,-18-7-2,8 5-9,-4 1-8,1 1-2,-3 1 3,-1 1-23,-1 2-6,-1-1-14,2 4-9,-3 0-10,4 0 24,1 1-35,1-1 12,3 3-20,0-1 15,4 0-23,2 1 20,0 0-25,5-10 17,2 19-23,2-11 23,2 1-30,3-3 25,4 3-19,0-3 15,1 0-28,1-3 10,3 2-37,-1-5 7,2 2-40,-2-2 3,2-2-8,0-1 8,-1 1-8,1-5 1,-1 1 4,1-3 8,-1 0 8,-3-3 10,0 0 5,-2 1 15,-2-4 0,0-1 3,-5 3 9,0 0 6,-4 0-2,-2 1 5,-1-2 2,-2 2-2,-2 0-1,-3 2 7,-2 0-2,-1 2 0,-1 2 4,1 1 4,-1 3-1,12 2-1,-23-1 3,13 3-2,-1 0-3,11-2 3,-17 8-5,17-8 7,-11 8-9,11-8 2,-2 13 2,2-13-11,6 11-10,-6-11-37,16 10-26,-7-6-29,2 1-24,1-2-7,2 0-17,-1-1-18,1 0-7,1-1-34,2-1-8,-1-3-35,1 1 44,0-1-11,-2-2 56,0 0-3,2-2 39,-2-3-8,0-2 36,0 0 27,-2-2 36,-2-2-8,-1 1 66,0-2-26,-3 2 59,-2 0-8,0-1 47,-1 1 6,-2 2 35,2-1-15,-3 2 22,-1 12 6,1-22 24,-1 22-9,0-18-4,0 18-14,-1-14 0,1 14 2,0 0 21,-3-9-15,3 9 12,0 0 14,-7 5-16,7-5 13,-5 14-7,2-1 4,1 1 19,-1 1-20,1 4 15,-1 0 1,1 4 7,-2 1-2,1 2-1,1 0 23,-1 6-64,1 0 37,0 2-90,1 1 62,0 2-16,1 2-12,1 6-22,0 1-69,1-2 50,0 2-68,1 0 54,-1-4-66,0-5 52,-1 1-76,3-3 75,-1-2-70,0 0 58,2-1-88,0-3 92,0-4-58,1-1 57,1-1-74,-2-3 71,2-2-63,-1-3 63,2-1-74,-2 1 70,3-3-61,0-3 59,1 1-67,0-3 69,2-1-58,1-2 57,-2 0-57,2-3 58,-2 1-51,2-2 43,0-3-71,-1-1 78,0 1-77,-1-5 80,-1-1-90,0-2 62,-4-4-67,-2 1 49,-2-5-66,-2-1 54,-6-5-62,-3-5 35,-6-6-21,-4-1 39,-2 0-23,-4-1 48,-2 5-35,0-2 41,2 2-32,2 3 41,1 3-39,3 4 31,5 1-19,1 5 36,3 0-42,5 2 40,1 1-37,4 3 33,1 0-36,4 1 7,4 0-99,1 3-47,3-2-49,0 4-33,2-2-80,1 2-85,1 0-85,1 0-112,-5 2-807,5-1-1021</inkml:trace>
        </inkml:traceGroup>
      </inkml:traceGroup>
    </inkml:traceGroup>
    <inkml:traceGroup>
      <inkml:annotationXML>
        <emma:emma xmlns:emma="http://www.w3.org/2003/04/emma" version="1.0">
          <emma:interpretation id="{8468C0ED-3F2C-4B78-8F76-1D7B73620793}" emma:medium="tactile" emma:mode="ink">
            <msink:context xmlns:msink="http://schemas.microsoft.com/ink/2010/main" type="paragraph" rotatedBoundingBox="18024,4107 31102,4176 31090,6416 18012,6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AA3485-1CBB-4AAB-A4C6-629A53EDDDDA}" emma:medium="tactile" emma:mode="ink">
              <msink:context xmlns:msink="http://schemas.microsoft.com/ink/2010/main" type="line" rotatedBoundingBox="18024,4107 31102,4176 31096,5406 18017,5337"/>
            </emma:interpretation>
          </emma:emma>
        </inkml:annotationXML>
        <inkml:traceGroup>
          <inkml:annotationXML>
            <emma:emma xmlns:emma="http://www.w3.org/2003/04/emma" version="1.0">
              <emma:interpretation id="{BA55D693-46C0-4990-81AD-131EBE1DA9AA}" emma:medium="tactile" emma:mode="ink">
                <msink:context xmlns:msink="http://schemas.microsoft.com/ink/2010/main" type="inkWord" rotatedBoundingBox="17830,4612 18352,4180 18577,4451 18056,4883"/>
              </emma:interpretation>
              <emma:one-of disjunction-type="recognition" id="oneOf12">
                <emma:interpretation id="interp55" emma:lang="en-IN" emma:confidence="0">
                  <emma:literal>p</emma:literal>
                </emma:interpretation>
                <emma:interpretation id="interp56" emma:lang="en-IN" emma:confidence="0">
                  <emma:literal>P</emma:literal>
                </emma:interpretation>
                <emma:interpretation id="interp57" emma:lang="en-IN" emma:confidence="0">
                  <emma:literal>f</emma:literal>
                </emma:interpretation>
                <emma:interpretation id="interp58" emma:lang="en-IN" emma:confidence="0">
                  <emma:literal>R</emma:literal>
                </emma:interpretation>
                <emma:interpretation id="interp59" emma:lang="en-IN" emma:confidence="0">
                  <emma:literal>r</emma:literal>
                </emma:interpretation>
              </emma:one-of>
            </emma:emma>
          </inkml:annotationXML>
          <inkml:trace contextRef="#ctx0" brushRef="#br1" timeOffset="55146.5147">18024 4578 267,'-1'-11'756,"1"11"-145,0-19-22,0 19-31,3-20-34,-1 10-48,-2 10-31,4-18-18,-4 18-50,4-16 3,-4 16-24,2-12-23,-2 12-37,4-11-54,-4 11-28,0 0 27,8-7-15,-8 7-18,6 7-9,-6-7-10,9 14-5,-5-2-91,-1 1-93,1 4 0,-1 1 0,-2 2 0,-1-1 0,0 3 0,0-1 0,0 4 0,-1-1 0,1-2 0,-1 1 0,-1-2 0,0-3 0,1 0 0,0 1 0,-1-4 0,1 0 0,0-4 0,0 2-249,1-13-139,-3 19-74,3-19-73,-3 14-105,3-14-60,-4 10-117,4-10-581,0 0-1003</inkml:trace>
          <inkml:trace contextRef="#ctx0" brushRef="#br1" timeOffset="55453.4652">18045 4524 149,'1'-15'736,"-1"1"-158,2 1-46,2-2-46,0 1-15,3 1-39,0-2-38,5 1-13,1-1-31,2 1-25,2 0-19,5 2-19,4-1-19,1 4-25,-4 0-8,4 4-11,0 1-30,-1 1-16,1 1-8,-3 2-31,2 2-17,-3 1-28,0 1-8,-3 1-23,-4 2-10,-2 0-6,-3 3-4,0-2-5,-5 2-2,-6-10-7,3 18-1,-6-9-8,-3 2 2,-3-2-9,-2 2 0,-4 0-4,-2-1 1,-2 2-6,0-3-6,0-1-9,-3 2-40,1-3 2,1 1-76,3-3-37,0-1-31,-1 1-71,4-1-58,0-1-107,2-1-143,12-2-112,-19 2-883,19-2-1209</inkml:trace>
        </inkml:traceGroup>
        <inkml:traceGroup>
          <inkml:annotationXML>
            <emma:emma xmlns:emma="http://www.w3.org/2003/04/emma" version="1.0">
              <emma:interpretation id="{EFA753ED-3E49-4619-A727-F51DE230B0EE}" emma:medium="tactile" emma:mode="ink">
                <msink:context xmlns:msink="http://schemas.microsoft.com/ink/2010/main" type="inkWord" rotatedBoundingBox="18916,4124 20305,4510 20100,5245 18712,4859"/>
              </emma:interpretation>
              <emma:one-of disjunction-type="recognition" id="oneOf13">
                <emma:interpretation id="interp60" emma:lang="en-IN" emma:confidence="0">
                  <emma:literal>[o.</emma:literal>
                </emma:interpretation>
                <emma:interpretation id="interp61" emma:lang="en-IN" emma:confidence="0">
                  <emma:literal>Io</emma:literal>
                </emma:interpretation>
                <emma:interpretation id="interp62" emma:lang="en-IN" emma:confidence="0">
                  <emma:literal>C.0</emma:literal>
                </emma:interpretation>
                <emma:interpretation id="interp63" emma:lang="en-IN" emma:confidence="0">
                  <emma:literal>[0</emma:literal>
                </emma:interpretation>
                <emma:interpretation id="interp64" emma:lang="en-IN" emma:confidence="0">
                  <emma:literal>[0.</emma:literal>
                </emma:interpretation>
              </emma:one-of>
            </emma:emma>
          </inkml:annotationXML>
          <inkml:trace contextRef="#ctx0" brushRef="#br1" timeOffset="56717.9293">20162 4730 245,'0'0'970,"0"0"-162,0 0-55,0 0-69,0 0-21,0 0-87,10 4-47,-10-4-47,0 0-49,0 0-42,0 0-60,0 0-48,16-2-42,-16 2-43,0 0-36,0 0-34,13-2-21,-13 2-26,0 0-12,0 0-13,12-3-55,-12 3-36,0 0-138,10-4-136,-10 4-155,0 0-136,14-3-185,-14 3-203,12-3-545,-12 3-1170</inkml:trace>
          <inkml:trace contextRef="#ctx0" brushRef="#br1" timeOffset="55938.3944">19012 4248 513,'17'-6'810,"-4"-1"-110,0 3-68,-1-2-42,-2 2-61,0 0-40,-1 0-59,-9 4-43,16-7-28,-16 7-31,11-5-29,-11 5-36,8-5-45,-8 5-31,0 0-42,4-8-13,-4 8-51,-8-5 0,8 5-23,-15-5-13,15 5-8,-25 0-15,10 0 16,0 0-18,-2 0-2,2 2 2,-2-2-15,4 2 3,-2 0-6,2-1 1,1 2 0,0-2-4,2 3 3,0 0-6,1 0 31,1 2-25,8-6 0,-13 14 8,9-7-4,2 3 14,-1 1 1,2 2 8,1 0 8,-1 4 30,1 2-34,0 0-3,0 1 11,-2 1 14,2 3-6,-1 2-5,-1-1 4,0 1-1,0 1 11,-2-1-8,0-1 16,0 3-66,2-2 0,-2 0 0,1 1 0,1-2 0,-1-1 0,1 0 0,0-4 0,1 0 0,1-2 0,1-1 0,1-1 0,-1-1 0,3-1 0,0-2 0,2 0 0,2-2 0,1-2 0,-2-1 0,2-1 0,3 0 0,-1-1 0,2-4-157,-2 2-249,1-2-61,3 0-27,-2-1-82,1 0-70,2-2-83,-1 0-140,2 0-343,-1-3-822</inkml:trace>
          <inkml:trace contextRef="#ctx0" brushRef="#br1" timeOffset="56390.5554">19423 4579 762,'3'-12'674,"-3"12"-60,4-17-47,-4 17-43,3-12-23,-3 12-57,2-14-18,-2 14-54,1-12-6,-1 12-54,0 0-17,0-13-49,0 13-26,0 0-39,0 0-9,-3-10-2,3 10 7,-10 7 6,10-7-13,-15 13-19,8-4-7,-2 1-5,-2 4-17,1 1-17,1 1-19,0 2-18,0 2-68,0-1 0,3 0 0,1 0 0,0-1 0,2 1 0,2-2 0,1-2 0,3 2 0,-1-1 0,6-2 0,-2-1 0,2 0 0,3-2 0,1-1 0,1-2 0,2-1 0,2-1 0,2-3 0,0 0 0,1-1 0,2-4 0,1 1 0,2-1 0,-1-4 0,0-2 0,-1 1 0,0-3 0,-4-3 0,-1 1 0,0-4 0,-3-1 0,-2-3 0,-2 2 0,-2-3 0,-3 2 0,-4-1 0,-2 1 0,-1 0 0,-4-2 0,-3 3 0,-2 0 0,-3 2 0,-3 2 0,0 2 0,-1 2 0,-3 0 0,0 4 0,0 0 0,1 2-131,0 1-59,2 0-44,1 3-32,-2 3-89,1-2-38,4 3-97,-1 0-117,4 1-90,1-1-834,0 3-1165</inkml:trace>
        </inkml:traceGroup>
        <inkml:traceGroup>
          <inkml:annotationXML>
            <emma:emma xmlns:emma="http://www.w3.org/2003/04/emma" version="1.0">
              <emma:interpretation id="{21E7CE1C-DF98-4680-B2CC-5AE15B11BEEB}" emma:medium="tactile" emma:mode="ink">
                <msink:context xmlns:msink="http://schemas.microsoft.com/ink/2010/main" type="inkWord" rotatedBoundingBox="20527,4693 22686,3969 22977,4837 20818,5561"/>
              </emma:interpretation>
              <emma:one-of disjunction-type="recognition" id="oneOf14">
                <emma:interpretation id="interp65" emma:lang="en-IN" emma:confidence="0">
                  <emma:literal>.j-i7</emma:literal>
                </emma:interpretation>
                <emma:interpretation id="interp66" emma:lang="en-IN" emma:confidence="0">
                  <emma:literal>ij-i7</emma:literal>
                </emma:interpretation>
                <emma:interpretation id="interp67" emma:lang="en-IN" emma:confidence="0">
                  <emma:literal>ij.i7</emma:literal>
                </emma:interpretation>
                <emma:interpretation id="interp68" emma:lang="en-IN" emma:confidence="0">
                  <emma:literal>ij.,7</emma:literal>
                </emma:interpretation>
                <emma:interpretation id="interp69" emma:lang="en-IN" emma:confidence="0">
                  <emma:literal>ij_i7</emma:literal>
                </emma:interpretation>
              </emma:one-of>
            </emma:emma>
          </inkml:annotationXML>
          <inkml:trace contextRef="#ctx0" brushRef="#br1" timeOffset="56882.8018">20540 4727 389,'9'-4'836,"-9"4"-145,0 0-77,12-6-113,-12 6-96,11-2-81,-11 2-47,11-4-72,-11 4-31,10-4-74,-10 4-115,14-4-116,-14 4-130,13-4-151,-13 4-207,14-3-344,-14 3-551</inkml:trace>
          <inkml:trace contextRef="#ctx0" brushRef="#br1" timeOffset="57038.4552">20819 4681 178,'0'0'791,"11"1"-140,-11-1-49,0 0-87,0 0-91,0 0-99,0 0-41,0 0-46,0 0-52,0 0-50,13-3-103,-13 3-124,0 0-163,0 0-188,0 0-678,10-2-735</inkml:trace>
          <inkml:trace contextRef="#ctx0" brushRef="#br1" timeOffset="68693.7377">21368 4676 598,'0'0'654,"0"0"-102,0 0-35,4-9-73,-4 9-18,0 0 2,5-8-59,-5 8 17,0 0-53,4-10 8,-4 10-45,0 0-4,0 0-43,8-9-4,-8 9-36,0 0-28,0 0-29,0 0-24,0 0-19,0 0 20,0 0 4,9 3 5,-9-3-4,5 19-16,-3-4 11,0 3-2,-1 0-9,0 3-17,1 3 0,-1 1-47,0 1-54,-1 1 0,0-1 0,2 2 0,-2-1 0,2 2 0,-2-2 0,0 0 0,-2 1 0,2-3 0,-2 0 0,1-1 0,0 0 0,-2-1 0,-1-2 0,-1 0 0,0-1 0,-4-2 0,3 0 0,-3-1 0,-2-2 0,-1 0 0,0-2 0,-3 0 0,2-5 0,-2 0 0,-1-2 0,0-2 0,-1 0 0,-1-1 0,2-2 0,0-1 0,0-3 0,-1 1 0,3-3 0,1-3 0,3-1 0,1-2-485,2-3-94,1 0-132,4-6-94,0 1-207,5-7-448,2-3-1078</inkml:trace>
          <inkml:trace contextRef="#ctx0" brushRef="#br1" timeOffset="69026.5324">21449 4449 372,'0'0'636,"0"0"-95,0 0-34,0 0-22,-14-3-59,14 3-21,0 0-49,0 0-26,0 0-28,-10 3-29,10-3-5,0 0 6,0 0-9,0 0-26,0 0-14,14 0-11,-14 0 10,14-3-40,-14 3-23,11-4-7,-11 4 15,12-6-26,-12 6-28,11-6-10,-11 6-6,8-7-20,-8 7-13,0 0-9,4-11-10,-4 11-6,0 0-17,-7-12 2,7 12-8,-11-5-4,11 5-3,-17-2 6,17 2-13,-21 0-21,21 0-31,-24 3-23,12 0-55,-1 3-58,-1-1-47,1 2-59,3 0-35,-2 1-41,6 1-66,0 0-54,0 2-31,3 0-88,0 0-720,4-1-927</inkml:trace>
          <inkml:trace contextRef="#ctx0" brushRef="#br1" timeOffset="69259.3974">21634 4708 353,'0'0'827,"0"0"-133,0 0-19,0 0-90,0 0-31,4 9-46,-4-9-58,0 0-51,0 0-30,12 0-53,-12 0-30,13 0-37,-13 0-40,19-1-29,-19 1-36,21-1-24,-21 1-33,23 0-11,-10 0-26,1 0-80,0 0-61,0 0-103,-1-2-66,0 4-39,1-4-57,-1 2-67,-13 0-51,23 0-20,-12-1-34,-11 1-193,20-4-296,-11 1-626</inkml:trace>
          <inkml:trace contextRef="#ctx0" brushRef="#br1" timeOffset="69482.2512">22009 4591 376,'3'-13'686,"-3"13"-85,3-11-40,-3 11-16,4-10-64,-4 10-6,0 0-84,6-11-17,-6 11-39,0 0 9,0 0-60,10-2 3,-10 2-26,7 9 16,-7-9-37,9 14-29,-4-3-27,-3-1-22,2 2-29,-1 1-21,1 2-27,-2-1-12,1 1-8,1 1-20,-2-1-5,3-3-4,-2 4-18,1-2-53,-2-3-63,2 1-64,0-2-82,1 0-62,-2 0-50,-3-10-65,8 13-107,-8-13-104,8 8-141,-8-8-535,0 0-910</inkml:trace>
          <inkml:trace contextRef="#ctx0" brushRef="#br1" timeOffset="69917.9834">22259 4273 891,'-5'-10'742,"1"2"-36,4 8-102,-6-13-44,6 13-55,-3-13-57,3 13-74,1-11-33,-1 11-34,8-11-46,0 6-35,4 0-44,3 0-6,2 1-24,5-1-15,3 2-15,1-2-23,1 1-27,1 0-12,0 0-7,0 3-10,2-3-6,-3 0-6,-2 1-1,2 1 0,-4-1-4,-4-1 0,-2 2 22,-1 0-8,-3 1 22,0-2-21,-13 3-11,19-2-16,-19 2-2,15 2 0,-15-2-2,13 8 8,-13-8-5,8 18 4,-4-3 16,-2 2 17,0 2 27,-2 5-1,0 4 17,-3 5 10,0 1-3,0 4 1,-1 4-101,0-1 0,0 1 0,0 0 0,0-6 0,1-1 0,0 1 0,-3-1 0,3-2 0,-1-2 0,2-6 0,-2 1 0,1-4 0,1-4 0,-1 0 0,1-2 0,0-3 0,-1-1 0,1-2 0,0 0 0,2-10 0,-4 17 0,4-17 0,-6 9 0,6-9 0,-9 5 0,9-5 0,0 0 0,-16-2 0,16 2 0,-13-7-430,6 2-306,-3 0-171,-1-5-1020,2 2-1663</inkml:trace>
        </inkml:traceGroup>
        <inkml:traceGroup>
          <inkml:annotationXML>
            <emma:emma xmlns:emma="http://www.w3.org/2003/04/emma" version="1.0">
              <emma:interpretation id="{C26CE9A3-E66F-4234-A183-896F2D83EE67}" emma:medium="tactile" emma:mode="ink">
                <msink:context xmlns:msink="http://schemas.microsoft.com/ink/2010/main" type="inkWord" rotatedBoundingBox="23852,4350 25809,4360 25807,4841 23849,4831"/>
              </emma:interpretation>
              <emma:one-of disjunction-type="recognition" id="oneOf15">
                <emma:interpretation id="interp70" emma:lang="en-IN" emma:confidence="0">
                  <emma:literal>that</emma:literal>
                </emma:interpretation>
                <emma:interpretation id="interp71" emma:lang="en-IN" emma:confidence="0">
                  <emma:literal>"that</emma:literal>
                </emma:interpretation>
                <emma:interpretation id="interp72" emma:lang="en-IN" emma:confidence="0">
                  <emma:literal>'that</emma:literal>
                </emma:interpretation>
                <emma:interpretation id="interp73" emma:lang="en-IN" emma:confidence="0">
                  <emma:literal>.that</emma:literal>
                </emma:interpretation>
                <emma:interpretation id="interp74" emma:lang="en-IN" emma:confidence="0">
                  <emma:literal>That</emma:literal>
                </emma:interpretation>
              </emma:one-of>
            </emma:emma>
          </inkml:annotationXML>
          <inkml:trace contextRef="#ctx1" brushRef="#br0">25648 4539</inkml:trace>
          <inkml:trace contextRef="#ctx0" brushRef="#br0" timeOffset="79377.1267">24155 4456 773,'-4'-10'671,"0"1"-65,0 1-13,4 8-61,-6-18-8,6 18-23,-5-15-38,5 15-33,-4-11-28,4 11-31,-5-10-39,5 10-51,0 0-54,-6-8 27,6 8-7,0 0-4,0 0-31,0 15-8,0-15-31,4 18-32,-2-5-130,0-1-11,1 3 0,-1 0 0,0 1 0,1 1 0,-1 0 0,2-1 0,-1 1 0,2 0 0,-3-1 0,1-1 0,1 0 0,-2 0 0,1-1 0,0-2-232,-1-2-87,1 0-48,-3-10-47,2 19-31,-2-19-76,2 14-31,-2-14-25,-2 12-48,2-12-142,0 0-284,-10 9-669</inkml:trace>
          <inkml:trace contextRef="#ctx0" brushRef="#br0" timeOffset="79922.5419">23944 4646 219,'-17'-7'684,"2"1"-96,2 1-53,1-2-40,3 2-28,0-2-71,1 1-15,8 6-69,-9-11-42,9 11-60,0 0-15,4-17-54,4 13-7,5-2-39,2-2-25,5 1-11,6 0-17,3 0-9,3-1-8,0 1-27,0 0-22,1 0-29,1 0-14,-2-1-19,0 3-26,-2-2-21,-4 0 12,-2 1 4,-1 0-1,0-1 17,-2 2 32,-5-1 1,2 0 23,-6-1 3,2 1 32,-4-1 12,-2 2 53,0-2 9,-2 1 48,-6 6 0,9-11 32,-9 11 2,7-9-6,-7 9-12,8-5-22,-8 5-18,0 0 32,0 0 23,10 2-19,-10-2-1,4 16-8,-3-5 4,2 2-25,-2 3 20,1 2-10,-2 0-34,1 3 4,-1 0-21,1 4 13,-1-2-25,-1 1 7,1 0-23,-1-2 14,-1-3-21,1 1 9,0-2-27,-1-3 20,1 0-18,-2-3 14,3-1-16,-1 0 14,1-11-13,-2 17 11,2-17-19,0 0 17,-4 12-20,4-12 8,0 0-11,0 0 8,0-15 2,4 7-1,-2-1-17,3-3 18,2-1-4,0-2 2,1 0 12,2-1-2,3 0-9,-2 2-3,5-1 18,-1 1-9,3 2 33,0 1 9,4 2 29,-1 3 42,1 1-31,-1 3-6,-1-2-10,-2 7-13,2 0-13,-3 1 2,-2 3-7,-1 0-12,-1 2-2,-1 2 2,-4 0-2,1 1-12,-5 0-17,0 2-33,-1-1-107,-1 0-41,-4 0-91,0-1-53,1 1-48,0-3-94,-2 2-60,3-12-51,-2 21-104,2-21-557,0 16-853</inkml:trace>
          <inkml:trace contextRef="#ctx0" brushRef="#br0" timeOffset="80365.4019">25121 4770 688,'16'-9'609,"-2"-1"-88,-1 1-14,-3-1-66,1 0-11,-3-1-28,1-1-50,-5 2-5,-2-1-70,0 1 0,-2 10-49,-2-18 1,0 10-41,2 8-1,-13-12-34,4 7 5,-2 3-23,-1 1 7,-1 2-27,0 1-2,-2 3-26,0 3-1,-3 1-22,2 3 0,-1 0 5,3 1-29,1 1-17,3-1 10,2-1-13,0 2 5,4-1-23,2 0 11,2-1-8,0-2 4,5 1-11,0-1-26,3 0-41,3-2-26,-1-3-22,3 1-10,1-3-17,-1-3 0,0 0-23,1 0 16,1-3 13,2-4 21,-2 2 12,1-6 21,-1 1 17,-1-3 6,-1-1 32,-1-2-13,-3 0 36,2 0-3,-4 2 42,0 1 9,-1 1 41,-3 2-8,1 0 28,0 2-29,-4 8 4,6-11-33,-6 11 16,0 0-17,0 0 41,0 0-15,0 0 8,8 8-32,-8-8 9,2 14-25,-2-14 8,1 17-24,-1-17 16,3 19-26,-3-19 0,2 21-11,1-12-45,1 0-41,-4-9-45,5 17-38,-5-17-29,7 12-10,-7-12-39,9 12-37,-9-12-45,14 5-27,-14-5-42,13 0-33,-13 0-17,18-3-485,-9-3-520</inkml:trace>
          <inkml:trace contextRef="#ctx0" brushRef="#br0" timeOffset="80645.0974">25521 4536 52,'3'-18'661,"-1"2"-118,0 1-78,0 1-22,-2 0-15,0 1-31,0 1-3,0 0-44,0 12 2,0-22-17,0 22-38,2-15-19,-2 15-36,0-14-36,0 14-32,0 0-26,1-12 23,-1 12 18,0 0-11,0 0 24,0 12-32,0-12-16,4 20 7,-2-8-34,0 5-3,0 0-5,2 2-22,0 3-13,-2 1-17,2 1-5,0 0-18,1-1-7,-1 0 10,4-1-28,-2 0-3,1-2-2,-1-1-3,4 1-7,-2-3 1,-1-3-6,2-2-23,1 0-42,2-2-45,-2-3-28,3 1-59,-2-6-30,3 2-36,-14-4-30,24-1-27,-10-2-85,0-2-51,-1-2-42,0 0-11,-1-5-123,-3 0-534,0-1-781</inkml:trace>
          <inkml:trace contextRef="#ctx0" brushRef="#br0" timeOffset="80806.2743">25578 4582 152,'-21'0'751,"1"0"-129,3 2-54,0-2-55,6 0-61,-3 2-72,4 0-33,10-2-61,-17 4-27,17-4-61,-8 4-22,8-4-51,0 0-7,8 8-38,-8-8-3,21 5-41,-3-3-22,2-2-66,4 0-76,4 0-79,-1 0-143,2-2-115,0 1-782,0-3-857</inkml:trace>
        </inkml:traceGroup>
        <inkml:traceGroup>
          <inkml:annotationXML>
            <emma:emma xmlns:emma="http://www.w3.org/2003/04/emma" version="1.0">
              <emma:interpretation id="{897EF8D5-7C86-4309-9303-FEBBAD2A7457}" emma:medium="tactile" emma:mode="ink">
                <msink:context xmlns:msink="http://schemas.microsoft.com/ink/2010/main" type="inkWord" rotatedBoundingBox="26960,4405 27624,4408 27622,4869 26958,4866"/>
              </emma:interpretation>
              <emma:one-of disjunction-type="recognition" id="oneOf16">
                <emma:interpretation id="interp75" emma:lang="en-IN" emma:confidence="0">
                  <emma:literal>is</emma:literal>
                </emma:interpretation>
                <emma:interpretation id="interp76" emma:lang="en-IN" emma:confidence="0">
                  <emma:literal>i</emma:literal>
                </emma:interpretation>
                <emma:interpretation id="interp77" emma:lang="en-IN" emma:confidence="0">
                  <emma:literal>e</emma:literal>
                </emma:interpretation>
                <emma:interpretation id="interp78" emma:lang="en-IN" emma:confidence="0">
                  <emma:literal>it</emma:literal>
                </emma:interpretation>
                <emma:interpretation id="interp79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81310.5116">27083 4579 608,'-7'-7'813,"7"7"-95,-10-12-55,10 12-68,-10-7-17,10 7-108,-7-8-64,7 8-91,0 0 3,-11-2-26,11 2-8,-9 10-13,9-10-30,-1 20-16,-1-7-24,0 4-26,2 1-37,0 0-16,2 2-29,0-2-15,-1 3-20,1-2-3,1 0-20,-1-1-5,0 0-11,3-1-31,-3-2-60,2-1-42,1-1-27,-3-3-55,2-1-24,-4-9-42,10 13-31,-10-13-39,9 4-69,-9-4-60,0 0-53,13-5-59,-8-2-161,-1-2-352,1-2-703</inkml:trace>
          <inkml:trace contextRef="#ctx0" brushRef="#br0" timeOffset="81597.4715">27005 4516 409,'0'0'534,"-19"-4"-59,19 4-29,-13 2-34,13-2-47,0 0-27,-12 3 5,12-3-30,0 0-25,0 0-19,0 0-31,12 4-14,-12-4-26,16 0 10,-2-3-37,-1 2 12,2-2-41,1-2 10,2 1-26,-2-2-7,-2-1-3,3 2-15,-3-2 4,-1 0-6,-4 0-4,1-1-15,-2 0-11,-3 1-9,-5 7-6,6-13-12,-6 13-3,0 0-12,-2-16-8,2 16-8,-11-6-2,11 6-8,-16-2 4,16 2-32,-22 2-43,10 2-36,-3 1-40,1 2-51,1 1-47,-3 0-36,5 1-64,-3 5-72,1-2-57,4 0-73,2 1-730,-2-2-883</inkml:trace>
          <inkml:trace contextRef="#ctx0" brushRef="#br0" timeOffset="82010.4049">27431 4616 537,'11'-8'688,"-2"1"-103,-1 1-44,-2-1-78,1 1-40,-3-1-48,-4 7-54,7-13-32,-7 13-42,2-12-41,-2 12-19,-5-8-27,5 8-19,-10-6-20,10 6-22,-15-2-1,15 2-12,-21 2-25,9 0 9,-1 1-30,2 0 17,-3 3-32,3 0 12,-1 1-25,4 1 17,1-1-30,2-1 17,-2 2-21,7-8 14,-2 14-24,2-14-7,10 15-20,-2-6-5,1-2-12,5-1 2,-3 2 0,7 0 12,-3-3 10,4 2 2,1-1 10,0 2 3,1-2 15,3 3-9,-6-3 5,0 0 17,-7-1 21,6 2 13,-7-1 15,-1 0 7,1-1-17,-4 0 24,-6-5 20,4 12 5,-4-12 12,-2 10-6,2-10-8,-11 10-8,0-5-11,2 0-14,-7-1-12,1-1-10,-2 1-3,0-2-9,-3-1-9,-1 1-8,3-1-12,-2-2-57,2-1-40,0 1-53,0-3-71,4 0-71,-1 0-108,3-2-102,2 1-114,5-1-745,5 6-964</inkml:trace>
        </inkml:traceGroup>
        <inkml:traceGroup>
          <inkml:annotationXML>
            <emma:emma xmlns:emma="http://www.w3.org/2003/04/emma" version="1.0">
              <emma:interpretation id="{425F5287-B0E5-4033-96F6-055A0336419A}" emma:medium="tactile" emma:mode="ink">
                <msink:context xmlns:msink="http://schemas.microsoft.com/ink/2010/main" type="inkWord" rotatedBoundingBox="28202,4286 29812,4338 29796,4834 28185,4782"/>
              </emma:interpretation>
              <emma:one-of disjunction-type="recognition" id="oneOf17">
                <emma:interpretation id="interp80" emma:lang="en-IN" emma:confidence="0">
                  <emma:literal>also</emma:literal>
                </emma:interpretation>
                <emma:interpretation id="interp81" emma:lang="en-IN" emma:confidence="0">
                  <emma:literal>aloo</emma:literal>
                </emma:interpretation>
                <emma:interpretation id="interp82" emma:lang="en-IN" emma:confidence="0">
                  <emma:literal>alto</emma:literal>
                </emma:interpretation>
                <emma:interpretation id="interp83" emma:lang="en-IN" emma:confidence="0">
                  <emma:literal>ago</emma:literal>
                </emma:interpretation>
                <emma:interpretation id="interp84" emma:lang="en-IN" emma:confidence="0">
                  <emma:literal>allow</emma:literal>
                </emma:interpretation>
              </emma:one-of>
            </emma:emma>
          </inkml:annotationXML>
          <inkml:trace contextRef="#ctx0" brushRef="#br0" timeOffset="82505.5914">28317 4674 261,'17'-7'790,"-2"-1"-127,-2 1-48,-1 0-70,0-3-68,-3 3-49,3-1-40,-5 1-36,1 0-39,-8 7-39,11-11-40,-11 11-40,0 0-22,3-13-12,-3 13-14,0 0 7,-17-4-11,17 4-23,-22 4 6,7 0-23,-3 2-2,-2 2-15,1 3-11,-3-2-23,3 1-4,0 2-15,2 0 3,0-2-17,4 2 3,2 0-12,2-1 6,4 0-5,1-1-15,4-10 0,0 16-29,6-7-46,1-3-25,2-1-26,5 0-22,-1 0-16,3-5-27,0 0 6,1 0-26,1-3 49,0-2-9,3-2 39,-2-1 7,0-1 47,-1-2-13,-3-1 47,-1 0 6,-1-1 38,-3 2 9,-1 0 25,-1 2 31,-3 0 16,3 2 7,-8 7-9,10-11-1,-10 11 0,0 0 13,7-5 7,-7 5 4,0 0 3,0 0-15,4 15-11,-4-15-12,2 14-8,0-5-12,1 1-5,1 1-9,0 0-5,2 1-2,-1-2 0,1 0-15,2 1-21,0-2-38,-2-1-61,1 0-31,2-3-53,-1 0-25,0-1-64,4-1-54,-12-3-51,17 2-35,-17-2-80,20-5-119,-8-2-300,-1 0-500</inkml:trace>
          <inkml:trace contextRef="#ctx0" brushRef="#br0" timeOffset="82753.5691">28801 4437 270,'0'-20'671,"-1"3"-102,-1 2-48,0-2-52,1 4-48,1 0-21,-3 3-30,2-1-47,1 11-31,-2-16-31,2 16 33,0 0-21,0 0-10,0 0 2,0 0 9,0 0-11,6 8-26,-5 4 6,1 0-43,1 3-32,1 1-19,-1 4-18,-1 2-19,1 0-26,-1 1-14,2 0-15,-2 1-9,-1-1-10,2 0-7,-1-4-39,0 1-51,0-1-67,0 0-62,1-2-49,-1 0-58,1-3-21,1 1-20,0-5-61,-1-1-18,5 0-28,-2-2-10,2-1-33,-8-6-26,17 7-14,-17-7 3,19 0-255,-8-2-294</inkml:trace>
          <inkml:trace contextRef="#ctx0" brushRef="#br0" timeOffset="83110.4753">29041 4684 843,'12'-10'321,"0"0"-27,0 2-34,-1-3 19,1 0 3,-2 2 0,2-3 17,-1 3-6,0-2 48,-4 2-30,3-1 15,-3 1-60,-2 1-18,-1 0-24,-4 8-13,4-13-40,-4 13-13,-3-12-26,3 12 0,-13-12-14,2 9-10,-1 1-11,0 0-22,-2 2-13,-1 0-12,2 1-12,-2 0-9,1 1-10,3 1 0,0 2-8,0-1-3,2 2-4,3 1-25,6-7 9,-10 12-35,10-12-13,-3 14-17,3-14-1,5 17 3,0-10-3,0 2 6,3 1 2,0 0 19,2 2 4,0-3 12,0 2-1,3 1 28,0-1-19,1 3 23,-1-2-14,-2-1 27,1 0 33,-3 0 14,0-2 9,-2 0 7,0-1-2,-2 0 16,-5-8 2,4 14 18,-4-14-6,0 0-3,-3 15-4,3-15-17,-8 9-15,8-9-16,-15 6-6,15-6-7,-15 2-6,15-2-8,-18 2-26,18-2-54,-18-4-60,8 0-73,10 4-63,-16-9-117,16 9-112,-10-12-77,10 12-205,-4-14-440,4 14-817</inkml:trace>
          <inkml:trace contextRef="#ctx0" brushRef="#br0" timeOffset="83473.6464">29535 4616 429,'9'-3'750,"-9"3"-120,12-4-29,-12 4-84,0 0-69,0 0-40,0 0-26,0 0-34,0 0-42,-10 9-30,4-2-34,-1 0-28,-2 3-25,1-2-30,-1 2-29,2 3-28,-1-2-12,2 1-20,2 0-5,0 1-12,3-2-8,0 0-3,2 0-9,2 1-5,2-3 0,0 0 3,4 0-10,0 0-1,2-1-8,2-1 7,0-3 0,2 0 1,-2-2 11,4-2 21,-2 0-9,3-1 6,-1-2-3,0-2-4,4-3-9,-3 0-4,0-2-2,-2-2-3,0-1-7,-2 0 6,0 0 0,-5 1 9,-2 0-7,0 0-7,-4 1-6,-1 1-1,-2 10-5,-4-20-3,-1 12-6,-2 1-19,0 0-41,-4 3-11,-1-1-44,-2 2-19,-2 1-51,1 2-57,0 0-73,-3 0-98,0 2-103,2 1-75,1 1-213,2-2-379,2 1-796</inkml:trace>
        </inkml:traceGroup>
        <inkml:traceGroup>
          <inkml:annotationXML>
            <emma:emma xmlns:emma="http://www.w3.org/2003/04/emma" version="1.0">
              <emma:interpretation id="{AE6A4C92-29E6-46A8-8D4B-9DF2B1B9D578}" emma:medium="tactile" emma:mode="ink">
                <msink:context xmlns:msink="http://schemas.microsoft.com/ink/2010/main" type="inkWord" rotatedBoundingBox="30421,4517 31094,4497 31101,4720 30428,4741"/>
              </emma:interpretation>
              <emma:one-of disjunction-type="recognition" id="oneOf18">
                <emma:interpretation id="interp85" emma:lang="en-IN" emma:confidence="0">
                  <emma:literal>a</emma:literal>
                </emma:interpretation>
                <emma:interpretation id="interp86" emma:lang="en-IN" emma:confidence="0">
                  <emma:literal>A</emma:literal>
                </emma:interpretation>
                <emma:interpretation id="interp87" emma:lang="en-IN" emma:confidence="0">
                  <emma:literal>@</emma:literal>
                </emma:interpretation>
                <emma:interpretation id="interp88" emma:lang="en-IN" emma:confidence="0">
                  <emma:literal>&amp;</emma:literal>
                </emma:interpretation>
                <emma:interpretation id="interp89" emma:lang="en-IN" emma:confidence="0">
                  <emma:literal>+</emma:literal>
                </emma:interpretation>
              </emma:one-of>
            </emma:emma>
          </inkml:annotationXML>
          <inkml:trace contextRef="#ctx0" brushRef="#br0" timeOffset="84001.4926">30559 4721 212,'15'-8'722,"-1"1"-124,-4 0-64,1-1-44,-1-2-74,1 0-23,-3-2-53,0 0 0,0-1-37,-2 0-39,-2 0-23,0-2-13,-1 4-21,-2-1-14,-2-1-28,1 13-14,-5-19-27,-2 9-14,1 5-8,-4-1-6,-2 3 2,-1 1-12,-2 6-14,-2-2-11,-3 5-6,1 2-2,-1 0-10,3 3-8,0 0-7,0 1-5,5 2 0,-1-1-3,3 0-1,3 1-3,2-2-4,3-2-7,3 2 5,2 0-5,3-3-1,3 0-28,1-1-32,3-1-27,1-1-29,2-5-7,0 1-15,0-2 1,4-3-4,-1 0 20,2-4-15,-1-2 32,1-2-4,-2-1 47,0-2-4,1-5 28,-2 5-7,-4-3 23,0 2-2,-3 0 41,0 2 11,-1 3 15,-3-1-4,1 3 1,-8 7-14,10-10 21,-10 10 13,0 0 21,16-2 7,-16 2 6,0 0 32,10 10 2,-10-10-2,11 11 16,-4-3-4,1-2-7,1 3-14,3-1-12,1 0-2,2-1-25,1 0-18,4 0-11,-3 0-22,2-2 6,0-2-6,-1 0-5,-2-1-13,0 3-10,-2-4-72,-3 2-69,2 0-74,-13-3-110,16 0-98,-16 0-168,0 0-135,12-3-887,-12 3-1263</inkml:trace>
        </inkml:traceGroup>
      </inkml:traceGroup>
      <inkml:traceGroup>
        <inkml:annotationXML>
          <emma:emma xmlns:emma="http://www.w3.org/2003/04/emma" version="1.0">
            <emma:interpretation id="{9465D1AA-9C2B-4204-BDA7-3BB3EBB231AD}" emma:medium="tactile" emma:mode="ink">
              <msink:context xmlns:msink="http://schemas.microsoft.com/ink/2010/main" type="line" rotatedBoundingBox="18318,5720 27520,5382 27556,6364 18354,6702"/>
            </emma:interpretation>
          </emma:emma>
        </inkml:annotationXML>
        <inkml:traceGroup>
          <inkml:annotationXML>
            <emma:emma xmlns:emma="http://www.w3.org/2003/04/emma" version="1.0">
              <emma:interpretation id="{4646F4A2-5AEA-437E-AACA-448DDB1BF355}" emma:medium="tactile" emma:mode="ink">
                <msink:context xmlns:msink="http://schemas.microsoft.com/ink/2010/main" type="inkWord" rotatedBoundingBox="18324,5874 21916,5742 21938,6333 18345,6464"/>
              </emma:interpretation>
              <emma:one-of disjunction-type="recognition" id="oneOf19">
                <emma:interpretation id="interp90" emma:lang="en-IN" emma:confidence="0">
                  <emma:literal>Sutfin</emma:literal>
                </emma:interpretation>
                <emma:interpretation id="interp91" emma:lang="en-IN" emma:confidence="0">
                  <emma:literal>suffer</emma:literal>
                </emma:interpretation>
                <emma:interpretation id="interp92" emma:lang="en-IN" emma:confidence="0">
                  <emma:literal>Sutton</emma:literal>
                </emma:interpretation>
                <emma:interpretation id="interp93" emma:lang="en-IN" emma:confidence="0">
                  <emma:literal>suffix</emma:literal>
                </emma:interpretation>
                <emma:interpretation id="interp94" emma:lang="en-IN" emma:confidence="0">
                  <emma:literal>Saffir</emma:literal>
                </emma:interpretation>
              </emma:one-of>
            </emma:emma>
          </inkml:annotationXML>
          <inkml:trace contextRef="#ctx0" brushRef="#br0" timeOffset="85236.9734">18631 6024 345,'9'-5'482,"-1"-1"-68,1-1-56,-2 2 5,1-1-16,-1 0-26,0 0 2,-7 6 2,12-11 14,-12 11-36,6-11-11,-6 11-58,4-11 8,-4 11-45,-3-9 5,3 9-22,-10-7-6,10 7-33,-22-5 0,10 5-35,-6 3 5,0 1-35,-4 1 17,0 0-20,1 3-6,-1-1-15,2 2-10,-1-1-4,3 2-13,0-2-6,4 0-2,2-1-5,1 3-8,3-4 6,2 3 1,6-9-3,-4 14-7,4-14 5,8 13-2,0-6 0,1-2-3,5 2 0,-2 0 5,5-1-5,1 0 0,4 1-1,2 1 0,-1-2 2,6 2-1,0 1-6,-4-2 5,-1 1 5,-1-3-5,-3 3 1,-3-3-2,-2 0 0,-3 1 0,-2-3 4,-2 2-3,-8-5 6,10 11 0,-10-11 6,0 0 9,-7 13 20,-4-11 1,1 4 13,-6-2 1,-1-2-2,-3 1-6,-3-1-16,-3 1 10,3 0-5,-4-2-3,0 0-17,-1 1 7,1-2-5,1 0-8,4 2-5,0-2-18,0 0-51,2 0-54,5 0-88,-1 0-74,3 0-128,2 0-116,11 0-77,-15 5-197,15-5-494,0 0-893</inkml:trace>
          <inkml:trace contextRef="#ctx0" brushRef="#br0" timeOffset="85673.8983">19087 6087 932,'0'0'737,"3"-17"-48,-3 17-61,-1-13-78,1 13-29,-4-12-91,4 12-52,-4-9-70,4 9-17,-9-3-39,9 3-37,0 0-24,-14 5-13,14-5-22,-13 14 25,6-5-68,3 0 29,0 3-64,0 1-8,1-1-8,3 1-11,0 0-10,2 0-11,0 1-4,3 0-3,2-2-3,1-2-5,3 1-5,2-2 28,1-2-54,0-2-23,2-1-21,1-2-26,1-2-19,0-2 7,1-1-7,-1-2 7,1-3 2,-1-2 21,2-1 19,-5 0 13,-3-2 2,1-2 9,-3-1 10,-2 4 4,0-3 3,-3 3 26,0 3 17,-1-1 11,0 2 1,-4 8-7,5-12-9,-5 12 7,0 0 23,0 0 4,0 0 1,0 0 44,0 0-50,10 8 28,-10-8-51,2 14 25,-2-14-45,4 20 2,-1-11-1,-1 1-4,2 1 3,-1 0-31,3-2-47,-2 0-58,0-1-65,1 0-77,1-1-48,2 0-98,0-1-86,-1-2-94,2 1-210,-9-5-392,17 3-805</inkml:trace>
          <inkml:trace contextRef="#ctx0" brushRef="#br0" timeOffset="86052.6293">19558 6018 744,'0'0'674,"0"0"-60,0 0-32,0 0-62,0 0-87,14 1-26,-14-1-38,20 0-36,-3-1-25,3 0-30,3-3-23,4 1-22,1-1-36,3-2-43,-2-1-27,-2 1-12,-1-2-31,2 0-35,-5 0 5,-1-2-23,-2 2 8,-1-3-20,-4 1 15,1-2-5,-5 2-1,-2-1-17,0-2 17,-4 2-18,-1 1 8,-1 0-9,-3 10 13,0-15-19,0 15 19,-6-12-20,6 12 24,-7-7-3,7 7 38,-13 3 26,13-3 21,-14 12 20,5-1 25,1 2 7,1 4 13,-1 3 24,-1 2-24,1 4-106,1 3-67,0-2 0,0 2 0,3 2 0,0-6 0,2 2 0,-1-2 0,2 2 0,-1-3 0,2 0 0,3-1 0,0-1 0,0-4 0,3-1 0,1-1-197,-1-3-165,2-1-50,0-2-63,1-2-85,-3 0-79,-6-8-64,14 5-833,-14-5-1170</inkml:trace>
          <inkml:trace contextRef="#ctx0" brushRef="#br0" timeOffset="86237.8667">19743 6121 385,'-14'-3'779,"0"1"-136,14 2-78,-18-3-132,18 3-25,-15 0-70,15 0-19,0 0-50,0 0-48,0 0-48,12-2-30,1 2-28,5 0-27,3-2-17,4 1-34,2-2-80,2 1-105,1-1-95,-1 2-95,4-4-147,-5 2-176,1-2-300,-3 1-546</inkml:trace>
          <inkml:trace contextRef="#ctx0" brushRef="#br0" timeOffset="86613.8461">20275 6010 226,'0'0'733,"6"-6"-126,-6 6-58,14-5-52,-14 5-50,18-9-25,-4 3-53,0 0-6,4-2-59,1-1-27,1 1-51,1-1-23,-2-1-55,0 1 9,0 0-36,-3-1-12,-2 0-25,-1 2 13,-2-2-36,-1 3 6,-1-4-16,-2 3 15,-2 1-32,-1-1 17,-4 8-34,0-15 18,0 15-20,-5-11 30,5 11-45,-13-8 21,13 8-21,-21-4 27,21 4-12,-23 2 46,12 4-4,-1 0 43,0 6 6,0 1 16,2 3-12,-2 1 48,5 3-42,-1 0 30,0 3-39,3 1 23,1 1-53,2-1 13,-1 3-40,3-1 19,-1-2-41,2 3 23,2-3-44,-1 0 4,2 1 0,1-3-9,2 0-34,0-1-46,0-3-45,2-1-61,0-2-54,1-3-70,-1-2-42,1 0-70,0-3-92,-2-1-63,-8-6-46,15 6-217,-15-6-350,0 0-797</inkml:trace>
          <inkml:trace contextRef="#ctx0" brushRef="#br0" timeOffset="86913.9864">20329 6203 227,'-12'-8'812,"3"2"-163,1 1-95,8 5-84,-9-12-56,9 12-43,0 0-43,8-11-52,-8 11-23,20-5-48,-2 3-25,4-2-22,2 1-18,6 1-20,5-3-19,0 2-20,-1-1-15,-4 0-11,3 0-9,-5 1-15,0-1-4,-2 2-2,-2-3-9,-4 3 2,0 0-4,-5-1-5,0 0-4,-15 3-9,21-1 2,-21 1 5,15 4 3,-15-4-6,10 9-15,-10-9 18,4 12-21,-4-12 24,0 17-15,0-17 18,2 21-21,-2-21 22,-2 21-17,4-11 14,-2-10-20,3 19 16,1-9-28,0-1 8,1-2-50,1 0 0,2-3-33,2 1-69,1-1-44,1-2-44,0 0-42,1-2-61,1 0-65,0-2-76,2-1-474,0-2-567</inkml:trace>
          <inkml:trace contextRef="#ctx0" brushRef="#br0" timeOffset="87209.5839">20801 5957 655,'-13'4'495,"2"-2"-87,11-2-23,-10 7-37,10-7-49,0 0-30,1 10-24,-1-10 1,15 7-16,-15-7-5,22 2 10,-8-2-16,1 0 5,3 0-24,-1-2 14,1-1-22,-1-1-4,-2 2-38,0-4 26,-5 1-30,0 1-1,-1-2-34,-1-2 18,-3 1-42,-5 7 12,5-13-46,-5 13 6,-4-13-31,4 13 11,-10-11-23,0 8 14,1-1-26,-3 2 17,0 1-77,-1 2-29,-2 2-80,0 1-71,0 0-89,1 4-129,2-1-128,-1 0-267,2 4-353,3-2-813</inkml:trace>
          <inkml:trace contextRef="#ctx0" brushRef="#br0" timeOffset="87725.5931">21115 6129 326,'0'0'880,"18"-1"-113,-18 1-61,25-3-86,-11 3-69,2 0-69,2 0-77,0 0-41,2 3-41,2-1-32,0 3-26,1 0-32,0 1-33,-3 2-39,1-1-12,-2 3-22,-4 0-30,2 0-17,-4 2-19,-2 1-7,-1-1-16,-3 0 2,-1-1-7,0 1-11,-2-3-4,-1 2 2,-1-2-5,-2-9 4,3 17-13,-3-17-21,1 13 24,-1-13 2,2 12-1,-2-12-8,0 0 1,0 0 0,0 0-4,0 0 31,0 0-40,10-7-4,-4 1 6,1-4-2,0-2-6,1-3 6,3-2 1,0-1 39,0-6-45,2 1 45,-2-2-46,2 0 1,-1 1 4,-1 0 1,-1 4 4,-2 3 6,-3 3-5,0 2 10,3-1-15,-4 4-5,0 0 9,-4 9-1,3-8 0,-3 8 2,0 0-3,0 0 3,2 12 4,-2-12 56,-4 20-27,3-9 68,-1 5-26,0 1 39,0 1-23,2-1 17,0 2 7,0-1-5,2 1 1,0-2-34,2 2-72,3 0 0,-1-1 0,4-1 0,-1-3 0,3 1 0,-1-4 0,2-3 0,1 2 0,1-3 0,1-3 0,-1 2 0,2-4 0,-3-2 0,1 0 0,-2 0 0,2-3 0,-3-3-54,-2 1-434,3-3-87,-6 1-135,2-3-141,0 1-891,-5-1-1428</inkml:trace>
        </inkml:traceGroup>
        <inkml:traceGroup>
          <inkml:annotationXML>
            <emma:emma xmlns:emma="http://www.w3.org/2003/04/emma" version="1.0">
              <emma:interpretation id="{2BD72657-DD94-42F4-96CB-68F872280E8F}" emma:medium="tactile" emma:mode="ink">
                <msink:context xmlns:msink="http://schemas.microsoft.com/ink/2010/main" type="inkWord" rotatedBoundingBox="23293,5537 26048,5436 26075,6188 23320,6290"/>
              </emma:interpretation>
              <emma:one-of disjunction-type="recognition" id="oneOf20">
                <emma:interpretation id="interp95" emma:lang="en-IN" emma:confidence="0">
                  <emma:literal>per...</emma:literal>
                </emma:interpretation>
                <emma:interpretation id="interp96" emma:lang="en-IN" emma:confidence="0">
                  <emma:literal>pls...</emma:literal>
                </emma:interpretation>
                <emma:interpretation id="interp97" emma:lang="en-IN" emma:confidence="0">
                  <emma:literal>plz...</emma:literal>
                </emma:interpretation>
                <emma:interpretation id="interp98" emma:lang="en-IN" emma:confidence="0">
                  <emma:literal>pa...</emma:literal>
                </emma:interpretation>
                <emma:interpretation id="interp99" emma:lang="en-IN" emma:confidence="0">
                  <emma:literal>pa..</emma:literal>
                </emma:interpretation>
              </emma:one-of>
            </emma:emma>
          </inkml:annotationXML>
          <inkml:trace contextRef="#ctx0" brushRef="#br1" timeOffset="89676.7717">23369 5953 205,'-2'-11'880,"2"11"-180,-4-15-55,4 15-54,-5-14-65,5 14-15,-4-10-76,4 10-44,-2-10-62,2 10-14,0 0-46,-3-9-8,3 9 17,0 0 26,0 0-35,5 7-28,-5-7 6,8 15-43,-4-4 14,-2 1-49,1 3 0,1 2-135,-2 0-34,1 1 0,-1 2 0,0-1 0,0 3 0,-1 0 0,2-2 0,-1 1 0,0-2 0,-1-1 0,0-1 0,1 0 0,-1-1 0,-1-3 0,1-1-58,0 0-207,-1-12-21,3 17-34,-3-17-58,1 14-49,-1-14-113,0 0-66,0 0-79,0 0-167,0 0-336,0 0-797</inkml:trace>
          <inkml:trace contextRef="#ctx0" brushRef="#br1" timeOffset="89962.1764">23317 5978 607,'-4'-12'749,"2"1"-147,0 1-51,2-3-61,3 3-34,1-2-78,1-2-15,4 3-51,0-3-5,5 0-38,2 3 5,5 0-40,-2 1-3,5 1-30,1 0-10,-1 1-28,-1 3-17,1 0-35,0 2-16,-2 1-13,-4 2-17,0 0-11,-1 0 3,-1 5-7,-3-2 0,0 1-6,-6 1-10,0 2 12,-7-7-20,4 14 32,-4-14-7,-9 17-47,0-7 1,-5-2 2,-2 4-7,-1-2 41,-3 0-48,-1 0 36,-1-2-47,-1 0 7,2-1-76,1 0-50,2-2-36,1-2-61,1 1-81,4-1-110,1-2-116,11-1-107,-15-1-212,15 1-396,0 0-864</inkml:trace>
          <inkml:trace contextRef="#ctx0" brushRef="#br1" timeOffset="90409.1632">24139 5586 681,'15'-9'831,"-5"1"-85,2 0-72,-1 1-94,-2 2-38,-1-2-98,1 3-42,-2-2-56,-7 6-8,11-7-45,-11 7-26,10-8-42,-10 8-34,8-6-24,-8 6-27,0 0-26,0 0-25,0 0-20,0 0-11,-6-8-12,6 8-12,-15 2-1,15-2-1,-18 4-14,7-2-1,0 3-10,0-3 0,2 3-5,-1 0 7,1-1-2,0 2 10,1-1-15,1 3 3,-2 0-1,4 0-4,-2-1 11,1 5-9,-1 0-1,1 1-1,2 1 4,-1 2-2,0 1 1,1 3 0,-1 1 3,-3 1 6,5 0 21,-3 1 29,1 2-37,0 4 41,1-4-35,2 1 38,-2-1-24,3 1 25,1 1-30,1-3 26,0 2-25,2-1 30,1-1-36,-2-2 21,2 2-56,1-2 0,0-4 0,-1 0 0,1-2 0,0 0 0,2-4 0,-2 0 0,3 0 0,3-3 0,-1 1 0,2-3 0,0-3 0,3 0 0,1 0 0,0-4 0,3 0-154,1-3-134,3-2-88,4 1-113,-3-3-192,4-3-198,0-2-805,-1 1-1355</inkml:trace>
          <inkml:trace contextRef="#ctx0" brushRef="#br1" timeOffset="90981.5336">24747 5787 595,'0'0'530,"-4"-9"-76,4 9-23,-2-11-21,2 11-43,-2-10-10,2 10-10,0 0-14,0-14 7,0 14-32,0 0-17,0-12-28,0 12-2,0 0-51,0 0 3,0 0-32,0-10 39,0 10-14,0 0-4,8 8-4,-8-8-4,9 15-4,-5-6-11,2 3-6,-1 1-2,1 3-17,0-2-12,3 3-11,-2 1 9,1 0-140,0 2 0,-1-1 0,1-2 0,-2 3 0,2-2 0,0-2 0,-3-2 0,1 1 0,0-2 0,-1 0 0,0-3 0,-3 0 0,2 0 0,-4-10 0,7 16 0,-7-16 0,5 12 0,-5-12 0,3 10 0,-3-10 0,5 7 0,-5-7 0,0 0-71,0 0-298,8 7-83,-8-7-102,0 0-113,10-7-170,-10 7-821,9-7-1324</inkml:trace>
          <inkml:trace contextRef="#ctx0" brushRef="#br1" timeOffset="91222.4384">25415 5942 456,'-11'-3'944,"11"3"-190,0 0-68,0 0-67,-9-7-47,9 7-117,0 0-59,0 0-76,-7-5-31,7 5-57,0 0-45,0 0-37,0 0-32,0 0-31,0 0-11,1-11-43,-1 11-74,0 0-50,0 0-107,7-8-89,-7 8-125,0 0-108,10-3-155,-10 3-640,12-3-919</inkml:trace>
          <inkml:trace contextRef="#ctx0" brushRef="#br1" timeOffset="91378.719">25652 5905 80,'0'0'862,"0"0"-205,0 0-75,16-2-66,-16 2-79,0 0-63,10-3-81,-10 3-52,0 0-57,16-4-30,-16 4-60,11-3-85,-11 3-96,13-2-111,-13 2-94,17-3-145,-17 3-177,18-3-283,-18 3-460</inkml:trace>
          <inkml:trace contextRef="#ctx0" brushRef="#br1" timeOffset="91530.0314">25989 5877 666,'16'1'622,"-16"-1"-84,0 0-45,0 0-81,13 0-46,-13 0-49,0 0-67,0 0-54,11-1-38,-11 1-29,0 0-43,12-1-77,-12 1-111,0 0-109,11-4-144,-11 4-201,13-1-389,-13 1-527</inkml:trace>
        </inkml:traceGroup>
        <inkml:traceGroup>
          <inkml:annotationXML>
            <emma:emma xmlns:emma="http://www.w3.org/2003/04/emma" version="1.0">
              <emma:interpretation id="{9F3B63F4-F694-4B08-819F-8C797CC7FC1F}" emma:medium="tactile" emma:mode="ink">
                <msink:context xmlns:msink="http://schemas.microsoft.com/ink/2010/main" type="inkWord" rotatedBoundingBox="26478,5465 27521,5426 27556,6364 26512,6402"/>
              </emma:interpretation>
              <emma:one-of disjunction-type="recognition" id="oneOf21">
                <emma:interpretation id="interp100" emma:lang="en-IN" emma:confidence="0">
                  <emma:literal>is</emma:literal>
                </emma:interpretation>
                <emma:interpretation id="interp101" emma:lang="en-IN" emma:confidence="0">
                  <emma:literal>j</emma:literal>
                </emma:interpretation>
                <emma:interpretation id="interp102" emma:lang="en-IN" emma:confidence="0">
                  <emma:literal>in)</emma:literal>
                </emma:interpretation>
                <emma:interpretation id="interp103" emma:lang="en-IN" emma:confidence="0">
                  <emma:literal>js</emma:literal>
                </emma:interpretation>
                <emma:interpretation id="interp104" emma:lang="en-IN" emma:confidence="0">
                  <emma:literal>j)</emma:literal>
                </emma:interpretation>
              </emma:one-of>
            </emma:emma>
          </inkml:annotationXML>
          <inkml:trace contextRef="#ctx0" brushRef="#br1" timeOffset="92345.7806">26748 5859 592,'0'0'481,"0"0"-60,-7-8-36,7 8-34,0 0-25,0 0-29,-6-9-9,6 9-21,0 0 10,0 0-11,0 0-17,-4-9-27,4 9-5,0 0-2,0 0-15,0 0-12,0 0-5,0 0-19,0-13-13,0 13 6,0 0-46,0 0 29,0 0-33,0 0 14,0 0-30,0 0 5,0 0-12,0 0-7,0 0-17,0 0-2,0 0-12,0 0 4,0 0-11,0-12 4,0 12-11,0 0-5,0 0 3,0 0 0,0 0 19,0 0-18,0 0-23,0 0 6,0 0 4,0 0 1,0 0 0,0 0-5,0 0-1,0 0-2,0 0 9,0 0-11,0 0 1,0 0 4,0 0-4,0 0-7,0 0 12,0 0-8,0 0 6,0 0-9,0 0 5,0 0-6,0 0 16,0 0-14,0 0 6,0 0-1,0 0 1,0 0 0,0 0-1,0 0 5,0 0 1,0 0 26,0 0 15,0 12 1,0-12 4,0 18 15,0-18-1,0 25-2,4-10 6,-4 3-1,4 1-53,-2 3-26,1 2 0,1-1 0,0 2 0,1 1 0,0-3 0,1 3 0,-1-1 0,1 0 0,-1-2 0,2 3 0,0-4 0,2 1 0,-3-2 0,-2-3 0,2-1 0,0-1 0,-2-3 0,-1-2 0,1 1 0,0-3 0,-4-9 0,3 17 0,-3-17 0,5 12 0,-5-12 0,0 0 0,-3 13 0,3-13 0,-13 4 0,13-4 0,-19-4 0,4 1 0,-1-3 0,-4-2 0,-2-2 0,-3-4 0,0 1-196,1-4-117,1 0-46,-4-4-81,0-2-81,6 5-83,2-2-84,0 2-227,4-2-402,1 4-920</inkml:trace>
          <inkml:trace contextRef="#ctx0" brushRef="#br1" timeOffset="92700.8288">26587 5595 680,'-9'-6'659,"-1"2"-102,10 4-26,-11-9-69,11 9-54,-10-7-63,10 7-34,-8-7-31,8 7-13,0 0 4,0 0-36,0 0 2,0 0-20,8-6 8,-8 6-36,17-2 21,-17 2-37,27 0-13,-16-2-33,1 1-1,-12 1-2,21-2-3,-9-1 8,-12 3-10,15-4-20,-15 4-15,14-7-10,-14 7-20,9-7-7,-9 7-7,4-10-10,-4 10-3,-4-10-11,4 10 0,-13-9-6,3 4-1,0 0-17,-1 0-7,-1 3-25,-1-2-33,1 1-19,1 1-46,0 1-10,11 1-53,-22-2-30,22 2-65,-17-3-58,17 3-59,-11 6-40,11-6-61,0 0-56,0 0-737,0 0-908</inkml:trace>
          <inkml:trace contextRef="#ctx0" brushRef="#br1" timeOffset="93134.1753">26989 5525 91,'-7'-9'840,"7"9"-187,0 0-51,-6-11-82,6 11-56,0 0-15,-3-9-79,3 9-44,0 0-66,0 0-16,5-14-42,-5 14 0,13-5-50,-1 1 8,1 1-37,5 0-14,-1 1-8,4-1 2,1 1-28,-2-1 12,1 1-31,4 0 13,-4-1-29,0 2 24,0-2-19,-4 1 22,1 1-19,1-1 26,-6 0-10,-2 1 18,-11 1-9,22-2-5,-22 2-5,19-2-4,-19 2-19,13-1-3,-13 1-13,14 2 2,-14-2-8,6 9 4,-1 0-4,-1 0 24,-2 3 20,1 4-10,0 2 30,0 4-14,2 2 3,-2 3-9,1 5 22,0 1 7,0 3 29,1 4 4,4 3 0,0 0-105,2 0-19,1-1 0,1-1 0,1 0 0,-3-2 0,-1-8 0,0-3 0,-1-2 0,-2-5 0,-3-4 0,1-2 0,-2 0 0,-1-4 0,0 0 0,-2-11 0,-6 17 0,0-10 0,-3 0 0,-5-3 0,1 0 0,-5-3 0,1 2-406,-4-1-275,-4-2-231,-2 0-1039,1 0-1689</inkml:trace>
        </inkml:traceGroup>
      </inkml:traceGroup>
    </inkml:traceGroup>
    <inkml:traceGroup>
      <inkml:annotationXML>
        <emma:emma xmlns:emma="http://www.w3.org/2003/04/emma" version="1.0">
          <emma:interpretation id="{B055FF1C-533A-4765-97B9-E1D5BA64CBC5}" emma:medium="tactile" emma:mode="ink">
            <msink:context xmlns:msink="http://schemas.microsoft.com/ink/2010/main" type="paragraph" rotatedBoundingBox="18040,7365 33240,7040 33326,11051 18125,11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0473BB-27CA-476C-BF6D-56F7AFA9895E}" emma:medium="tactile" emma:mode="ink">
              <msink:context xmlns:msink="http://schemas.microsoft.com/ink/2010/main" type="inkBullet" rotatedBoundingBox="18040,7364 18406,7355 18407,7386 18040,7395"/>
            </emma:interpretation>
            <emma:one-of disjunction-type="recognition" id="oneOf22">
              <emma:interpretation id="interp105" emma:lang="en-IN" emma:confidence="0">
                <emma:literal>-</emma:literal>
              </emma:interpretation>
              <emma:interpretation id="interp106" emma:lang="en-IN" emma:confidence="0">
                <emma:literal>_</emma:literal>
              </emma:interpretation>
              <emma:interpretation id="interp107" emma:lang="en-IN" emma:confidence="0">
                <emma:literal>.</emma:literal>
              </emma:interpretation>
              <emma:interpretation id="interp108" emma:lang="en-IN" emma:confidence="0">
                <emma:literal>r</emma:literal>
              </emma:interpretation>
              <emma:interpretation id="interp109" emma:lang="en-IN" emma:confidence="0">
                <emma:literal>c</emma:literal>
              </emma:interpretation>
            </emma:one-of>
          </emma:emma>
        </inkml:annotationXML>
        <inkml:trace contextRef="#ctx0" brushRef="#br0" timeOffset="486955.4654">18115 7394 6,'0'0'550,"-7"-5"-121,7 5-48,-8-7-44,8 7-13,-9-5-10,9 5-31,-9-3-3,9 3-6,0 0-12,-14-3-18,14 3 10,0 0-14,-14-4-40,14 4-14,0 0-29,0 0 10,-13-2-12,13 2 4,0 0 12,0 0 33,0 0-12,0 0 13,10 5-18,-10-5-20,18 1-19,-4-1-12,-1 1-12,3 1-17,2-2-15,1 0-46,2 0 18,-2 3-22,2-3 4,-1 0-8,1 0-11,-2-3-7,1 3-10,-2 0-29,1 0-34,-5 0-71,1 0-97,-2-2-107,-13 2-122,22 0-150,-22 0-146,17 0-741,-17 0-1112</inkml:trace>
      </inkml:traceGroup>
      <inkml:traceGroup>
        <inkml:annotationXML>
          <emma:emma xmlns:emma="http://www.w3.org/2003/04/emma" version="1.0">
            <emma:interpretation id="{DFD5B32C-7F2D-4BA1-9FA6-1F3B9B30E71C}" emma:medium="tactile" emma:mode="ink">
              <msink:context xmlns:msink="http://schemas.microsoft.com/ink/2010/main" type="line" rotatedBoundingBox="18785,7884 31528,7570 31559,8855 18816,9168"/>
            </emma:interpretation>
          </emma:emma>
        </inkml:annotationXML>
        <inkml:traceGroup>
          <inkml:annotationXML>
            <emma:emma xmlns:emma="http://www.w3.org/2003/04/emma" version="1.0">
              <emma:interpretation id="{6486CAFE-29E0-45E1-8EA7-4F061BCF911A}" emma:medium="tactile" emma:mode="ink">
                <msink:context xmlns:msink="http://schemas.microsoft.com/ink/2010/main" type="inkWord" rotatedBoundingBox="18794,8275 22199,8191 22221,9060 18816,9144"/>
              </emma:interpretation>
              <emma:one-of disjunction-type="recognition" id="oneOf23">
                <emma:interpretation id="interp110" emma:lang="en-IN" emma:confidence="0">
                  <emma:literal>Upset</emma:literal>
                </emma:interpretation>
                <emma:interpretation id="interp111" emma:lang="en-IN" emma:confidence="0">
                  <emma:literal>upset =</emma:literal>
                </emma:interpretation>
                <emma:interpretation id="interp112" emma:lang="en-IN" emma:confidence="0">
                  <emma:literal>Upset =</emma:literal>
                </emma:interpretation>
                <emma:interpretation id="interp113" emma:lang="en-IN" emma:confidence="0">
                  <emma:literal>upset:</emma:literal>
                </emma:interpretation>
                <emma:interpretation id="interp114" emma:lang="en-IN" emma:confidence="0">
                  <emma:literal>Upsets =</emma:literal>
                </emma:interpretation>
              </emma:one-of>
            </emma:emma>
          </inkml:annotationXML>
          <inkml:trace contextRef="#ctx0" brushRef="#br2" timeOffset="529207.1492">18819 8439 102,'0'0'342,"0"0"-122,0 0-35,0 0-44,-2-10 4,2 10-50,0 0 0,0 0-39,0 0 3,-6-7-40,6 7 3,0 0-50,0 0-30,0 0-70,0 0-105,0 0-92,-7-6 217</inkml:trace>
          <inkml:trace contextRef="#ctx0" brushRef="#br2" timeOffset="529843.8767">18861 8329 272,'0'0'633,"0"0"-81,0-11-69,0 11-10,0 0-42,-1-11-17,1 11-16,0 0-30,0 0-12,-1-11-28,1 11 4,0 0 1,0 0-42,0 0 26,0 0-67,-2-13 21,2 13-50,0 0 23,0 0-38,0 0 15,0 0-41,0 0 28,0 0-33,0 0 17,0 0-150,0 0-42,0 0 0,0 0 0,0 0 0,0 0 0,-2-9 0,2 9 0,0 0 0,0 0 0,0 0 0,0 0 0,0 0 0,0 0 0,0 0 0,0 0 0,0 0 0,0 0 0,0 0 0,0 0 0,0 0 0,0 0 0,0 0 0,0 0 0,2 12 0,-2-12 0,0 0 0,0 0 0,0 0 0,4 10 0,-4-10 0,0 0 0,3 12 0,-3-12 0,1 17 0,-1-17 0,3 22 0,-3-8 0,-3 3 0,1 2 0,-1 3 0,-1 0 0,0 1 0,-1 1 0,0-1 0,1-1 0,-2 2 0,1-4 0,0 3 0,1-3 0,0-2 0,1 0 0,1 0 0,2-2 0,-2-1 0,2-1 0,0-1 0,2-2 0,-1 2 0,2-4 0,-1 1 0,-2-10 0,7 15 0,-7-15 0,7 12 0,-7-12 0,13 9 0,-13-9 0,14 3 0,-14-3 0,24 0 0,-11 0 0,4-4 0,2-1 0,-2 1-156,4-3-581,1 1-28,0 0-88,1 2-183,-2-2-438,1 2-1095</inkml:trace>
          <inkml:trace contextRef="#ctx0" brushRef="#br2" timeOffset="530164.6732">19335 8620 1091,'0'0'887,"-1"-14"-99,1 14-38,-1-13 2,1 13-107,-2-11 12,2 11-37,-1-11-49,1 11-36,0 0-34,-1-14-107,1 14-394,0 0 0,0 0 0,0 0 0,0 0 0,0 0 0,4 14 0,-4-14 0,2 21 0,0-7 0,-2 1 0,1 3 0,0 3 0,-1 4 0,0 0 0,1 1 0,-1 2 0,0 0 0,0-2 0,0 0 0,-1 1 0,1-1 0,-1-1 0,0 0 0,1-2 0,-2-3 0,1 1 0,0-3 0,-1-1 0,1-2 0,0-1 0,1-2 0,0-12 0,-1 20 0,1-20 0,0 14 0,0-14-140,0 0-708,-2 11-27,2-11-159,0 0-640,0 0-1345</inkml:trace>
          <inkml:trace contextRef="#ctx0" brushRef="#br2" timeOffset="530459.4884">19268 8711 171,'-3'-16'1010,"3"2"-214,0-1-78,0 1-70,3-1-18,0-1-60,1 1-19,3-1-85,3 0-4,1 0-30,2 1-33,4 0-4,1 3-37,2 0-9,3 5-113,1 0-236,2 2 0,0 2 0,-2 3 0,1 3 0,0 0 0,-1 3 0,-4 1 0,1 0 0,-6 3 0,-1 0 0,-4-1 0,-2 2 0,-3-1 0,-4 2 0,-2-1 0,-3 0 0,-2 1 0,-3-1 0,-1 5 0,-4-4 0,-2 1 0,0-1 0,-2-2 0,0 2 0,0-4 0,1 1 0,2 0 0,1-1 0,0-3 0,0 2 0,5-4-415,-1 1-280,2 2-117,8-6-160,-10 4-703,10-4-1346</inkml:trace>
          <inkml:trace contextRef="#ctx0" brushRef="#br2" timeOffset="530926.2004">19946 8562 542,'9'-8'994,"1"1"-176,-3 0-123,-1 0-14,1 2-66,-1-4-55,-6 9-104,7-12 12,-7 12-35,6-12-50,-6 12-25,4-13-38,-4 13-39,0 0-50,-3-14-30,3 14-46,-8-9-155,8 9 0,-12-6 0,12 6 0,-17 0 0,17 0 0,-23 0 0,9 6 0,0 0 0,1 0 0,-1 3 0,1-1 0,-1 1 0,3 1 0,0-1 0,1 1 0,1 1 0,4 0 0,0-2 0,2 3 0,3-12 0,2 19 0,0-8 0,3-2 0,3 3 0,0-4 0,3 3 0,-1-1 0,1 0 0,1-1 0,0-1 0,1 2 0,-2-1 0,0-1 0,0-1 0,-3 0 0,-1 0 0,2 0 0,-9-7 0,10 11 0,-10-11 0,8 11 0,-8-11 0,3 8 0,-3-8 0,0 0 0,-4 14 0,4-14 0,-8 7 0,8-7 0,-14 6 0,5-2 0,-1-2 0,-1 1 0,-2-3 0,0 2 0,-2-2 0,0 0 0,-1 0 0,-1-2 0,2-1 0,0 1-243,-1-2-166,1 1-86,2-1-173,3-2-162,0-1-922,2 2-1441</inkml:trace>
          <inkml:trace contextRef="#ctx0" brushRef="#br2" timeOffset="531454.8737">20534 8378 1082,'15'-8'876,"-3"2"-114,-2-1-56,-1 1-8,0 0-119,0-2-19,-2 3-64,0-2 10,-1 2-53,1-2-6,-7 7-71,10-10-30,-10 10-42,6-12-304,-6 12 0,3-9 0,-3 9 0,0 0 0,-5-13 0,5 13 0,-11-8 0,11 8 0,-19-7 0,8 7 0,-3-1 0,0 1 0,-5 0 0,1 0 0,-2 1 0,0-1 0,-2 3 0,4 0 0,-1-1 0,3 0 0,-2 3 0,4-3 0,1 1 0,1-1 0,1 3 0,2-3 0,9-2 0,-13 9 0,13-9 0,-9 11 0,9-11 0,-2 12 0,2-12 0,1 20 0,2-8 0,2 2 0,-2 1 0,3 1 0,-3 0 0,3 2 0,-1 2 0,-3-1 0,3 3 0,-2-1 0,-1 3 0,1 2 0,-2 2 0,-1-3 0,0 2 0,-1 0 0,1 1 0,1-2 0,-1-2 0,2 1 0,-2-1 0,1-2 0,0-1 0,2-2 0,-1-1 0,1 0 0,1-2 0,1-2 0,-2-2 0,3 0 0,-1 0 0,0-4 0,3-1 0,-1 0 0,2 0 0,0-2 0,1-2 0,1-1 0,-11-2 0,22 2 0,-10-4 0,1 1-306,1-3-431,0-1-69,3-2-91,-1 0-824,3-3-1402</inkml:trace>
          <inkml:trace contextRef="#ctx0" brushRef="#br2" timeOffset="532475.4075">21178 8292 787,'0'0'961,"0"0"-123,5-6-74,-5 6-10,0 0-125,0 0-38,5-10-77,-5 10-50,0 0-49,11-6-62,-11 6-2,17-7-55,-6 5 4,1-2-126,2 1-174,2-1 0,-1 1 0,2-1 0,-1 1 0,1-2 0,0 3 0,-1 0 0,-2-1 0,0 1 0,-2 0 0,0-1 0,-12 3 0,18-3 0,-18 3 0,16-2 0,-16 2 0,11 2 0,-11-2 0,9 8 0,-9-8 0,8 10 0,-6 1 0,0-1 0,-1 4 0,-1 1 0,0 5 0,1 0 0,-2 1 0,1 5 0,-1 1 0,1 2 0,-2 5 0,0 0 0,0 0 0,-1 1 0,0-1 0,-1-2 0,2 1 0,-2-1 0,-1-3 0,1-2 0,0-3 0,-2 0 0,1-1 0,0-2 0,-1 0 0,1-4 0,0-1 0,0-2 0,1-1 0,0-2 0,1-1 0,-3-2 0,3 1 0,-3-3 0,6-6 0,-11 11 0,11-11 0,-13 9 0,13-9 0,-16 5 0,16-5 0,-16 2 0,16-2 0,-23-2 0,13 0-34,10 2-1292,-20-6-825,11 2-1928</inkml:trace>
          <inkml:trace contextRef="#ctx0" brushRef="#br2" timeOffset="533132.5131">21913 8508 89,'0'0'883,"0"0"-148,0 0-32,-14-2-66,14 2-6,0 0 13,0 0-89,0 0 44,-11 2-31,11-2-12,0 0-28,0 0 5,9 7-34,-9-7-468,17 4-31,-5 0 0,0-1 0,2-3 0,3 2 0,0 1 0,2-3 0,-3 1 0,4 0 0,-1-1 0,-3 2 0,2-2 0,-2-2 0,-1 2 0,-1 0 0,1-1 0,-15 1 0,24-1 0,-24 1 0,17 0-70,-17 0-558,0 0-115,14 0-34,-14 0-108,0 0-726,0 0-1265</inkml:trace>
          <inkml:trace contextRef="#ctx0" brushRef="#br2" timeOffset="533303.4066">21941 8671 857,'-7'7'903,"7"-7"-100,-8 9-64,8-9-56,0 0-22,0 12-102,0-12-4,8 8-69,-8-8-12,16 4-89,-16-4-39,20 5-91,-8-4-30,-12-1-91,21 3-41,-21-3-112,23 1-71,-11-2-154,-12 1-143,24-1-148,-24 1-201,24 0-271,-11-2-620,0 1-1285</inkml:trace>
        </inkml:traceGroup>
        <inkml:traceGroup>
          <inkml:annotationXML>
            <emma:emma xmlns:emma="http://www.w3.org/2003/04/emma" version="1.0">
              <emma:interpretation id="{ECA5061B-42F3-47A8-BB70-F21F80B3C8CF}" emma:medium="tactile" emma:mode="ink">
                <msink:context xmlns:msink="http://schemas.microsoft.com/ink/2010/main" type="inkWord" rotatedBoundingBox="22882,7783 25328,7723 25353,8760 22908,8820"/>
              </emma:interpretation>
              <emma:one-of disjunction-type="recognition" id="oneOf24">
                <emma:interpretation id="interp115" emma:lang="en-IN" emma:confidence="0">
                  <emma:literal>longest</emma:literal>
                </emma:interpretation>
                <emma:interpretation id="interp116" emma:lang="en-IN" emma:confidence="0">
                  <emma:literal>longer</emma:literal>
                </emma:interpretation>
                <emma:interpretation id="interp117" emma:lang="en-IN" emma:confidence="0">
                  <emma:literal>longed</emma:literal>
                </emma:interpretation>
                <emma:interpretation id="interp118" emma:lang="en-IN" emma:confidence="0">
                  <emma:literal>longes</emma:literal>
                </emma:interpretation>
                <emma:interpretation id="interp119" emma:lang="en-IN" emma:confidence="0">
                  <emma:literal>longit</emma:literal>
                </emma:interpretation>
              </emma:one-of>
            </emma:emma>
          </inkml:annotationXML>
          <inkml:trace contextRef="#ctx0" brushRef="#br2" timeOffset="534738.617">22895 8231 549,'0'0'762,"0"0"-119,0 0 18,0 0-72,0 0-41,0 0-65,0 0-49,0 0-43,0 0-6,9-12-79,-9 12 14,11-12-91,-4 2 5,1 1-84,2-3 34,0-3-75,2 0 22,1 0-56,-2-2 21,0-2-51,0 2 34,-1-1-43,0-2 37,-2 1-33,0-2 30,-2-1-44,0 1 28,-3-3-35,-2 5 29,-1-1-30,-1 2 29,-2-1-35,-2 3 31,-1 2-36,1 0 30,-3 3-38,-2 1 28,1 2-36,0 5 31,9 3-29,-19 0 33,9 2-14,-2 7 36,3 2-27,-1 3 42,1 5-19,0 1-32,3 9-12,-1-3 0,2 5 0,2-4 0,0-1 0,2 2 0,1 0 0,1-1 0,4-3 0,-3 0 0,4-1 0,0-2 0,2-1 0,2-2 0,0 0 0,2-4 0,2-1 0,0-5 0,0 1 0,1-5 0,2-1 0,-2 2 0,2-5 0,-3-1 0,4-3 0,-3 1 0,1-4 0,1-3 0,-2 0 0,-2-4 0,3 0 0,-5-1 0,-1 2 0,-2 1 0,0 1 0,-3 3 0,1 1 0,-6 7 0,6-14 0,-6 14 0,0 0 0,0 0 0,0 0 0,0 0 0,-5 9 0,5-9 0,-6 14 0,4-4 0,-1 0 0,3-10 0,-1 17 0,1-17 0,1 20 0,-1-20 0,5 17 0,1-8 0,-1-1 0,3-1 0,0-3 0,3 2 0,0-2 0,0-2 0,2-1 0,-2 0 0,3 2 0,-2-6 0,0 2 0,0 0 0,-2-1 0,2 0 0,-2-3 0,-1 0 0,-1 0 0,-1-2 0,0 0 0,-3-3 0,-1 1 0,0-1 0,-2-1 0,-1 11 0,-1-21 0,-2 9 0,0 3 0,-4-1 0,2 0 0,-4 2 0,2 3 0,-1-1 0,-4 1 0,3 2 0,-2 1 0,11 2 0,-22 3 0,12-1-168,-1 3-180,-1 1-92,4-1-94,-1 3-132,9-8-71,-7 17-162,7-17-499,-3 12-1002</inkml:trace>
          <inkml:trace contextRef="#ctx0" brushRef="#br2" timeOffset="535164.3549">23490 8231 420,'9'-10'925,"-9"10"-114,3-10-124,-3 10-24,3-14-37,-3 14-61,3-10-35,-3 10-3,1-11-76,-1 11-39,0 0-99,3-14-30,-3 14-88,0 0-14,0 0-64,0 0 12,0 0-44,0 0 8,15 6-40,-15-6 17,6 14-39,-3-4-7,1 1-24,-2 0 0,0 1 0,0-3 0,-2-9 0,1 22 0,-1-22 0,0 19 0,0-19 0,-1 17 0,1-17 0,-3 14 0,3-14 0,-5 13 0,5-13 0,-4 7 0,4-7 0,0 0 0,0 0 0,0 0 0,0 0 0,0 0 0,-7-7 0,7 7 0,4-17 0,-3 6 0,3-3 0,2 1 0,0-2 0,1-1 0,0 1 0,5-2 0,-2 2 0,2 0 0,2 2 0,0 1 0,2 1 0,-2 3 0,3 0 0,-2 4 0,2 0 0,-3 4 0,1 0 0,-1 3 0,0 0 0,-1 3 0,-1 2 0,-3-1 0,-3 2 0,-1 0 0,0 2 0,-2-1 0,-1 1 0,0-1 0,-1 2 0,-1-12 0,0 21 0,0-21-411,-1 20-214,1-20-71,0 17-52,0-17-64,1 17-741,-1-17-1192</inkml:trace>
          <inkml:trace contextRef="#ctx0" brushRef="#br2" timeOffset="535722.0067">24151 8257 744,'12'-12'782,"0"-2"-50,0-1-111,-3-2-3,-2 3-78,-2-1-42,0 1-57,-3-2-40,-2 4-40,-1-1-28,-2-2-27,-3 2-7,0 1-44,-3 2 12,-4 2-49,2 0-9,-4 4-2,-1 1-27,2 3-1,-4 0-179,-1 3 0,2 1 0,-2 4 0,1 0 0,0 2 0,3 2 0,0 1 0,3 1 0,1-3 0,3 3 0,3 0 0,2-4 0,3 3 0,0-1 0,4-1 0,1-2 0,2-1 0,1 2 0,3-3 0,-2 0 0,3-4-17,-1 1-100,0-2 40,3-1-35,-14-1 36,26 0-18,-15-2 64,2-1-39,1-2 59,0-1-38,-1 3 50,-2-4-41,1 2 49,-2-1-37,-1 3 51,0-3-39,-9 6 39,16-5-29,-16 5 52,14 0-11,-14 0 56,13 8-31,-6-1 23,-2 2-25,0 2 18,1 3-18,-3 2 1,2 6 41,0 3-101,3 4 0,1 1 0,-4 0 0,1 1 0,0-2 0,-3-4 0,1 1 0,0-1 0,-3-3 0,-1 1 0,0-4 0,-1-1 0,-3-1 0,3-1 0,-3-2 0,0-1 0,-1-3 0,-1 0 0,-1-3 0,-3-1 0,1 0 0,-2-2 0,-2-1 0,-1-2 0,-4 0 0,-2-1 0,-1 0 0,-2-1 0,-5 1 0,0 0 0,0 0 0,0 1 0,0 0 0,1 3 0,2 1 0,0-2 0,2 2 0,0 2 0,5-2 0,1-1 0,4 1 0,0 3 0,5-3 0,0-1 0,8-4-438,-6 10-203,6-10-131,0 0-170,10 7-765,-10-7-1383</inkml:trace>
          <inkml:trace contextRef="#ctx0" brushRef="#br2" timeOffset="536438.5663">24292 8264 379,'-4'-10'853,"4"10"-139,-5-14-50,5 14-40,-6-12-93,6 12-67,-3-10-88,3 10-56,0 0-15,7-16-18,-7 16-15,15-11-29,-4 3-23,1 3-28,4-3-14,-1 3 19,1-2-69,-2 2 6,3-4-64,-1 4 45,-2-2-66,-1-1 30,-2 2-42,-1 0 38,-1 1-30,-1-2 28,-8 7-33,11-11 21,-11 11-45,6-8 25,-6 8-22,0 0-21,-2-10 34,2 10-40,0 0 32,-18-2-32,18 2 28,-18 6-37,5 0 39,2 0-32,-3 2 35,2 1-27,-2 4 37,0-1-32,2 0 34,1 4-37,3-3 20,-1-1-22,5 3 23,-2-1-27,4-2 24,3-1-24,0 0-32,5 1-17,1 0-40,2-4-32,3 1-72,0-1-14,1-1-15,3-1-19,2-3 17,0 1-34,0-3 30,3-1-48,3 0 56,-4-1 9,6-3 33,-1 0 3,0-2 36,4-3 18,-2 0 34,0-3 24,-2-1 34,0-1 42,-4-1 44,1-2 52,-4 0 3,-4 1 54,0 0-7,-4 1 31,-3 1-40,-1-1 31,-2 1-22,-3 3 18,-1-1-19,-4 0 5,1 3-19,-4 0 10,-1-2-9,-1 3-16,-1 1-15,0 3 0,1 1 23,-3 0-58,12 3 34,-21 0-70,9 3 28,2-1-50,2 3 32,-2 2-47,4 0 34,1 3-34,1 1 25,2-2-55,2 4 40,1 0-66,2 2 35,1 0-77,1 0 32,1 1-38,-1-2 38,2 1-20,-2-1 43,2 1-13,-2-1 37,1-2-23,1 2 35,-3-5-24,-1 2 44,1-2-18,-4-9 71,6 17-29,-6-17 62,2 13 2,-2-13-5,-1 10 2,1-10-6,-3 9 2,3-9-8,-8 8-14,8-8-11,-10 7-20,10-7-5,-13 4 0,13-4-11,-14 1-16,14-1-30,-15 0-64,15 0-131,-14-1-140,14 1-155,-13-4-111,13 4-131,-9-8-923,9 8-1347</inkml:trace>
          <inkml:trace contextRef="#ctx0" brushRef="#br2" timeOffset="536784.353">25029 7938 527,'2'-16'986,"-2"16"-190,0-14-77,0 14-36,-2-14-18,2 14-84,-2-15-13,2 15-79,0 0-14,0-14-105,0 14-29,0 0-90,-1-12-18,1 12-58,0 0 53,0 0-124,0 0-104,6 12 0,-6-12 0,2 22 0,2-7 0,-1 1 0,-1 1 0,2-1 0,-2 3 0,0-1 0,1 0 0,1-1 0,1 4 0,0-1 0,1-1 0,-2-2 0,1 0 0,3-1 0,0-2 0,-2-1 0,1-1 0,4-1 0,-4 0 0,2-2 0,0-1 0,1 0 0,0-3 0,1-1 0,-1 0 0,0-2 0,-10-2 0,22 1 0,-22-1 0,24-2-124,-11 0-306,-4-1-11,5-4-18,-4 0-73,2 0-31,-2-1 9,0-1-35,-5-2-117,2 2-488,-2 0-804</inkml:trace>
          <inkml:trace contextRef="#ctx0" brushRef="#br2" timeOffset="536959.245">25148 8081 28,'-20'1'804,"-1"0"-126,4 1-51,-2-1-48,6 0-77,2 1-35,11-2-42,-20 1-10,20-1-51,0 0-36,-9 6-32,9-6-36,0 0-33,11 4-37,-11-4-27,18 2-41,-18-2-25,27-2-22,-11 0-13,0 1-15,2 0-18,0 0-25,0-4-82,-1 4-90,0-1-103,1-3-140,-4 1-180,3 1-129,-2-3-725,0 1-1059</inkml:trace>
        </inkml:traceGroup>
        <inkml:traceGroup>
          <inkml:annotationXML>
            <emma:emma xmlns:emma="http://www.w3.org/2003/04/emma" version="1.0">
              <emma:interpretation id="{2B791C19-8E71-40B0-88AC-DBB2F625A04F}" emma:medium="tactile" emma:mode="ink">
                <msink:context xmlns:msink="http://schemas.microsoft.com/ink/2010/main" type="inkWord" rotatedBoundingBox="26013,8074 28303,8017 28321,8771 26031,8828"/>
              </emma:interpretation>
              <emma:one-of disjunction-type="recognition" id="oneOf25">
                <emma:interpretation id="interp120" emma:lang="en-IN" emma:confidence="0">
                  <emma:literal>proper</emma:literal>
                </emma:interpretation>
                <emma:interpretation id="interp121" emma:lang="en-IN" emma:confidence="0">
                  <emma:literal>pooper</emma:literal>
                </emma:interpretation>
                <emma:interpretation id="interp122" emma:lang="en-IN" emma:confidence="0">
                  <emma:literal>proport</emma:literal>
                </emma:interpretation>
                <emma:interpretation id="interp123" emma:lang="en-IN" emma:confidence="0">
                  <emma:literal>Proper</emma:literal>
                </emma:interpretation>
                <emma:interpretation id="interp124" emma:lang="en-IN" emma:confidence="0">
                  <emma:literal>prosper</emma:literal>
                </emma:interpretation>
              </emma:one-of>
            </emma:emma>
          </inkml:annotationXML>
          <inkml:trace contextRef="#ctx0" brushRef="#br2" timeOffset="540126.6645">26016 8144 1156,'0'0'893,"2"-15"-115,-2 15-40,0-15-24,0 15-83,2-16-34,-2 16-7,0-11-61,0 11-35,0 0-71,0-13-42,0 13-114,0 0-267,0 0 0,0 0 0,2 13 0,2-2 0,-4 6 0,3 1 0,2 5 0,-3 2 0,2 5 0,-1 6 0,1 0 0,0 6 0,-1-1 0,3 0 0,-1-5 0,0 1 0,-1-3 0,0-1 0,-1-1 0,1-5 0,0-2 0,-1-3 0,2 1 0,-3-6 0,0 0 0,2-3 0,-4-2 0,3-1 0,-1-2 0,-2-9 0,4 14 0,-4-14 0,0 0-454,5 7-331,-5-7-62,0 0-117,7-9-663,-7 9-1286</inkml:trace>
          <inkml:trace contextRef="#ctx0" brushRef="#br2" timeOffset="540410.4907">26026 8247 216,'-4'-13'943,"2"2"-201,0-1-79,2 12-60,2-21-86,2 10-24,1 2-69,4-1-16,2 1-31,3-1-11,1 5-19,2 0 30,5-1-52,2 3 12,-1 1-32,4 4 6,0 0-66,-3 0-53,1 4-192,-2-2 0,-3 1 0,-5 2 0,-1 1 0,-1-2 0,-4 2 0,-3 0 0,-6-8 0,2 17 0,-4-8 0,-8 1 0,1 0 0,-4 0 0,-3 1 0,-2-2 0,0 2 0,-5-1 0,1-2 0,4 1 0,-5 0 0,3-3 0,1-2 0,2 3 0,0-4-482,1 2-61,5-3-134,-1 2-119,12-4-150,-13 0-560,13 0-1134</inkml:trace>
          <inkml:trace contextRef="#ctx0" brushRef="#br2" timeOffset="540935.3675">26337 8177 1109,'0'0'864,"9"-9"-128,-9 9-27,9-11-68,-9 11-43,16-11-63,-7 5-51,1 4-5,4 0-67,0 2-24,4 0-35,-1 2-31,2 0-36,-1 2-32,-1 3-233,0 1-21,0 1 0,-3 0 0,-1 2 0,-1 0 0,-3-2 0,-3 2 0,-1 1 0,-1-3 0,-4-9 0,2 17 0,-2-17 0,0 17 0,0-17 0,-6 12 0,6-12 0,-5 11 0,5-11 0,-6 7 0,6-7 0,0 0 0,0 0 0,0 0 0,-7-4 0,7 4 0,5-14 0,-1 4-31,2-2-19,3 1-25,-1-2 7,2 1 11,-1-1 8,5 4 6,-5 0 6,2 0 6,-2 3 4,2 3-4,-11 3 9,19-2 6,-19 2 43,15 4-38,-5 0 30,-2 1-39,1 0 31,-2 1-28,2 1 37,0-1-38,0 0 39,0 0-35,4 0 38,-4-2-38,5 2 31,-1-3-29,1-1 34,-1 0-35,3-2 38,-3 0-29,2-1 28,0-2-38,-2 0 33,1-3-28,1 2 35,-3-2-32,-1-1 35,1-1-17,-4-2 22,1-2-32,-1 0 1,-2-2 7,-2 2 5,-2 0-3,1-1 0,-3 2-8,-2-1-5,-1 2-1,-1 0 0,-4 2 0,0 1 0,-3 3-2,-1 1-9,-1 3-46,-1 0-62,1 0-86,-5 5-93,0 2-58,-2 1-119,2 0-137,0 0-90,1 5-193,4-5-411,3 2-910</inkml:trace>
          <inkml:trace contextRef="#ctx0" brushRef="#br2" timeOffset="541243.1773">27085 8175 49,'0'0'976,"9"-13"-164,-9 13-96,5-15-51,-5 15-41,2-14-16,-2 14-68,2-15-20,-2 15-6,0-14-63,0 14-52,3-9-53,-3 9-47,0 0-44,2-10-19,-2 10-55,0 0-181,8 5 0,-8-5 0,5 17 0,2-4 0,-3 3 0,1 1 0,-1 6 0,0 2 0,3 7 0,-1 9 0,-2-7 0,2 7 0,-1 0 0,-1 1 0,1-6 0,0-3 0,-1 1 0,0-2 0,-1 0 0,1-3 0,-2-4 0,2 0 0,-2-3 0,1-3 0,-3-2 0,3-2 0,-1-3 0,-2-2-141,0-10-428,0 17-85,0-17-102,0 0-131,-2 9-754,2-9-1301</inkml:trace>
          <inkml:trace contextRef="#ctx0" brushRef="#br2" timeOffset="541523.0015">27200 8228 464,'4'-17'840,"1"1"-122,4-1-61,2 1-106,2 2-16,3 2-56,3 0-30,0 4-31,4 2-24,0 3-24,4 0-12,-5 3-32,3 3-2,1 1-25,-3 3-5,0 0-41,-3 1-35,-2 3-2,-3 1-188,-3-3-28,-3 2 0,-5 0 0,-2-1 0,-2-10 0,-4 21 0,-1-11 0,-5 2 0,-2-3 0,-1-1 0,-3 4 0,-2-5 0,-2 3 0,5-5 0,-2 1 0,-3 0 0,5-3 0,-2-2 0,4 2 0,1-2 0,12-1-169,-20 2-291,20-2-58,-14-5-123,14 5-92,0 0-156,0 0-627,0-11-1148</inkml:trace>
          <inkml:trace contextRef="#ctx0" brushRef="#br2" timeOffset="542147.6165">27727 8206 425,'0'0'857,"17"-3"-102,-5-1-67,-1 2-92,0-1-21,-1-2-72,4 1-48,-1 0-59,1-1-26,-1-1-36,1 1-29,-3-1-35,0 0-7,1 0-63,-3-2-12,0 2-26,0 1-22,-3-3-3,1 3-36,-7 5-14,8-12-19,-8 12-15,3-13-10,-3 13-15,-2-8-4,2 8-7,-7-7-5,7 7-3,-10-2-6,10 2-3,-14 2 10,5 4-5,0-1 1,4 2 4,-6 2 3,4 1 0,1 2 5,-3 0-5,4 0-6,0 1 25,1 1-32,0-4 0,3 2 0,1-12 0,0 22 0,1-10 0,-1-12-80,4 17-25,2-8-92,-6-9-28,13 12-63,-5-7-38,-1-2-12,-7-3-27,18 6-47,-18-6-29,19 0 17,-19 0 18,19 0 10,-9-5-1,0 2 58,-3-2 62,0-3 56,-1 0 82,0-1 91,-2-3 77,0-1 62,1-3 54,-2 1 47,-2-1 51,3 0 22,-1-2 25,-1 3-34,3 1 12,-1-1-22,1 3-1,-1 3-8,2-1 21,1 4-49,4 0 7,-11 6-9,18-3 16,-4 3-16,-1 3-17,2 3 9,-1 1 5,0 2-5,0 3-14,2-1 0,-3 3-9,-3-1-25,0-1-43,-3 1-108,0 0 0,-3 0 0,0-3 0,2 2 0,-6-12 0,3 18 0,-3-18 0,-3 17 0,3-17 0,-6 13 0,6-13 0,-5 9 0,5-9 0,-8 8 0,8-8 0,0 0 0,0 0 0,-13 0 0,13 0 0,-5-9 0,5 9 0,2-17 0,-1 7 0,1-2 0,2-3 0,1 1 0,-1-1 0,4 2 0,-3-1 0,5 0 0,-1 1-255,-1 0-262,2-2-128,0 5-173,2-3-227,3 1-511,1 1-1198</inkml:trace>
        </inkml:traceGroup>
        <inkml:traceGroup>
          <inkml:annotationXML>
            <emma:emma xmlns:emma="http://www.w3.org/2003/04/emma" version="1.0">
              <emma:interpretation id="{B9550BD0-3891-4A82-A2BB-5500B780D2A1}" emma:medium="tactile" emma:mode="ink">
                <msink:context xmlns:msink="http://schemas.microsoft.com/ink/2010/main" type="inkWord" rotatedBoundingBox="28752,7897 31534,7828 31559,8855 28777,8923"/>
              </emma:interpretation>
              <emma:one-of disjunction-type="recognition" id="oneOf26">
                <emma:interpretation id="interp125" emma:lang="en-IN" emma:confidence="0">
                  <emma:literal>person</emma:literal>
                </emma:interpretation>
                <emma:interpretation id="interp126" emma:lang="en-IN" emma:confidence="0">
                  <emma:literal>pedion</emma:literal>
                </emma:interpretation>
                <emma:interpretation id="interp127" emma:lang="en-IN" emma:confidence="0">
                  <emma:literal>preboom</emma:literal>
                </emma:interpretation>
                <emma:interpretation id="interp128" emma:lang="en-IN" emma:confidence="0">
                  <emma:literal>prenoon</emma:literal>
                </emma:interpretation>
                <emma:interpretation id="interp129" emma:lang="en-IN" emma:confidence="0">
                  <emma:literal>? region</emma:literal>
                </emma:interpretation>
              </emma:one-of>
            </emma:emma>
          </inkml:annotationXML>
          <inkml:trace contextRef="#ctx0" brushRef="#br2" timeOffset="543279.9261">28790 8133 308,'0'0'972,"0"0"-153,-3-14-57,3 14-45,0 0-8,-3-12-62,3 12-44,0 0-41,0 0-54,-2-11-38,2 11-46,0 0-23,0 0-112,0 0-289,-2 11 0,2-11 0,0 22 0,0-5 0,0 2 0,0 6 0,1 9 0,-1 3 0,1 8 0,0-2 0,2 5 0,0-3 0,-1 2 0,3-3 0,-1 0 0,0-1 0,0-2 0,-1-5 0,3-2 0,-2-4 0,0-3 0,0-4 0,-1 1 0,1-6 0,-2-2 0,1 0 0,-2-4 0,2-1 0,-3-11 0,2 14 0,-2-14 0,0 0-617,0 0-147,0 0-39,0 0-59,0 0-767,-4-16-1286</inkml:trace>
          <inkml:trace contextRef="#ctx0" brushRef="#br2" timeOffset="543542.7646">28767 8335 78,'-3'-20'947,"3"2"-213,0-1-67,3 3-70,0-1-69,3 3-16,0-3-63,4 2-25,4 1-35,2 4-2,2-2-17,2 6-20,2 0-20,2 2-11,3 4-11,0 1-11,1 4-16,-1-1-57,-2 1-224,-2 3 0,-1 0 0,-2 2 0,-3 1 0,-4-2 0,-4 1 0,-3 0 0,-3 2 0,-3-12 0,-5 20 0,-2-9 0,-4 0 0,-3 0 0,-3 0 0,-1-1 0,-1-1 0,0 0 0,0-2 0,-3-1 0,5-2 0,-2-1 0,6 1 0,-1-2-59,14-2-586,-20 0-164,20 0-202,-14 0-778,14 0-1488</inkml:trace>
          <inkml:trace contextRef="#ctx0" brushRef="#br2" timeOffset="543888.5463">29316 8165 943,'0'0'956,"8"-7"-109,-8 7-118,8-5-48,-8 5-101,11-5-72,-11 5-28,14 1-68,-4 3-35,2 0-45,-1 0-29,3 3-26,0 2-53,-1-1-44,-1 2-33,-1-1-30,1 2-20,-3 0-96,0-1-1,-3 2 0,2-3 0,-5 1 0,1-2 0,-4-8 0,3 16 0,-3-16 0,-4 13 0,4-13 0,-6 11 0,6-11 0,-9 7 0,9-7 0,-11 4 0,11-4 0,0 0 0,-15-3 0,15 3 0,-9-5 0,9 5 0,-6-11 0,6 11 0,-3-14 0,3 14 0,2-18 0,1 8 0,3-1 0,2 0 0,3 0 0,2-2 0,3 1 0,-1 2 0,3 0 0,1 0-61,-1 1-338,-1 3-46,1 1-73,-2 1-96,1 2-83,-2 0-109,0 1-670,-2 1-1098</inkml:trace>
          <inkml:trace contextRef="#ctx0" brushRef="#br2" timeOffset="544232.3413">29733 8234 90,'0'0'824,"0"0"-119,0 0-41,3 13-70,-3-13-101,0 0-29,11 2-61,-11-2-30,14-1-51,-14 1-22,19-3-47,-9-2-9,2 3-33,-1-3-12,0 3-33,0-3-18,1-1-34,-2 1-9,0 0-24,-2-2-17,-1 1-6,1-1-5,-8 7-11,10-11 0,-10 11-6,5-9-4,-5 9-22,0 0 8,-2-11-10,2 11 14,0 0 5,-14-3 13,14 3 13,-17 3 38,8 1 20,-1 1 30,-2 4 5,1-1 13,-3 4 8,1-1-49,2 0-118,0 1 0,2 0 0,2-1 0,-1 2 0,3 1 0,2-4 0,1 2 0,2-12 0,2 22 0,1-12 0,2-1 0,4-2 0,-1 3 0,2-2 0,1-1 0,1-2-96,-1-1-226,3-2-7,1 1-60,1-3-27,1-2-105,2 0-70,4-3-46,-1 0-137,5-6-530,-1 2-907</inkml:trace>
          <inkml:trace contextRef="#ctx0" brushRef="#br2" timeOffset="544627.0868">30177 8066 331,'-14'-1'916,"0"0"-133,14 1-114,-19 0-90,19 0-63,-16 0-51,16 0-41,-11 2-27,11-2-21,0 0-61,0 0-42,0 0-25,13 1-44,-13-1-29,24-3-29,-8 0-10,2 0-26,1-2-12,-1 1-16,3-2-1,0-2-19,-2 1 1,0-1-15,-2-3-2,1 0-7,-4-1-12,0-2-4,-4 3 3,-1-1-5,-1 0-11,-3 0-3,-3 1-1,0 0-9,-2 11 0,-3-18-1,3 18-1,-9-15 2,9 15 2,-15-10 14,15 10 10,-18-2 9,18 2 33,-22 7 32,10 3 19,1 0 22,0 5-114,-1 4-24,4 2 0,2 1 0,1 2 0,0 0 0,1 1 0,2 1 0,-1 0 0,2-1 0,-1 1 0,2-3 0,-1 3 0,2-2 0,-1-1 0,2-3 0,-1 0 0,2-1 0,-1-1 0,2-1 0,0 0 0,-1-4 0,3 0 0,-3-2-423,1 0-84,-4-11-66,6 15-115,-6-15-102,3 11-859,-3-11-1311</inkml:trace>
          <inkml:trace contextRef="#ctx0" brushRef="#br2" timeOffset="544917.908">30149 8265 664,'0'0'775,"-6"-11"-121,6 11-73,5-7-75,-5 7-87,18-7-69,-4 2-62,5 2-9,0-1-25,6 2-20,1-3-14,1 3-9,1-1 8,0 1-51,-1-1-3,-1 2-40,-4-1-8,-1 1-40,-2 0-19,-3 2 4,-1 0-34,-3 1 16,-2 1-28,-1 2 16,-3 3-13,-1-2 42,-5-6 2,3 17 11,-3-17-5,-1 21-9,-1-10-6,0-1-13,1 2-5,-2-2-1,3-10-15,-1 19-4,1-19 2,0 17-14,0-17-12,5 15-48,0-8-34,1 0-5,-6-7-45,17 8-56,-7-4-6,-10-4-46,23 2-25,-11-4-64,2 2-69,-1-3-52,4-1-44,-1-1-200,5-3-360,0-1-678</inkml:trace>
          <inkml:trace contextRef="#ctx0" brushRef="#br2" timeOffset="545219.7252">30708 8047 660,'-21'2'799,"5"0"-150,0 0-47,2 1-109,3 1-64,2 0-35,-1 1-42,10-5-39,-11 12-25,11-12-18,-1 9-5,1-9-43,7 12-22,-7-12-11,13 8 0,-2-4-23,4-1-3,-1-2-3,4 0-10,-3 0 11,4-2-9,-2-1-7,0 0-13,-2-2-1,0 0-12,-2-3-24,0 2-1,-3-3-6,-2 2-15,-2-2-25,1-1-48,-7 9 0,5-15 0,-5 15 0,-4-14 0,-1 7 0,5 7 0,-14-10 0,5 5 0,-3 2 0,2 1 0,-1 1-162,-3 1-74,1 1-102,-4 1-97,3 2-89,-2 2-150,3-2-155,-1 4-752,3-1-1230</inkml:trace>
          <inkml:trace contextRef="#ctx0" brushRef="#br2" timeOffset="545760.3872">30899 8289 390,'0'0'909,"0"0"-121,2-13-94,-2 13-69,0 0-57,6-12-50,-6 12-60,9-10-35,-9 10-15,18-6-51,-6 3-34,1 0-42,2 1-24,1 2-36,2 3-14,1 1-22,3 1-17,-3 0-16,2 7-27,-4-4-25,0 5-66,-2 0-34,-3-1 0,-3 2 0,0 0 0,-4-1 0,-3-1 0,0 1 0,-1-4 0,-2 3 0,-2-3 0,1 1 0,2-10 0,-8 15 0,8-15 0,-9 10 0,9-10 0,-8 10 0,8-10 0,0 0 0,-7 4 0,7-4 0,0 0 0,0 0 0,0 0 0,3-14 0,-3 14 0,11-14 0,-1 3-21,-1-2-22,2 0-1,2-4 6,1 0 7,3-1 4,0-3-1,-4 6 9,0-2 0,0 2 6,-4 2 2,0 3 4,-1 0-1,-1 1 0,0 2-10,-7 7 5,7-11-3,-7 11 9,0 0 1,0 0-1,0 0-4,4 9 20,-4-9 3,-2 16 18,-1-3 6,0-1 23,2 6 15,0-3 15,0 2-3,-1 0-86,4 0 0,-1-1 0,1 0 0,2-2 0,2 1 0,1-1 0,2-2 0,1-2 0,3 1 0,0-3 0,2-1 0,-1-2 0,3 0 0,-2-2 0,-2-3 0,1 0 0,-1 0 0,1-3 0,-3 1-37,-11 2-593,18-8-170,-10 4-200,-8 4-807,10-12-1509</inkml:trace>
        </inkml:traceGroup>
      </inkml:traceGroup>
      <inkml:traceGroup>
        <inkml:annotationXML>
          <emma:emma xmlns:emma="http://www.w3.org/2003/04/emma" version="1.0">
            <emma:interpretation id="{693BE0BE-CA25-4F53-B9E7-4311F5091A1C}" emma:medium="tactile" emma:mode="ink">
              <msink:context xmlns:msink="http://schemas.microsoft.com/ink/2010/main" type="line" rotatedBoundingBox="22335,8919 31065,8732 31091,9947 22361,10133"/>
            </emma:interpretation>
          </emma:emma>
        </inkml:annotationXML>
        <inkml:traceGroup>
          <inkml:annotationXML>
            <emma:emma xmlns:emma="http://www.w3.org/2003/04/emma" version="1.0">
              <emma:interpretation id="{49AEEC69-B7C5-401C-A6E7-9D94CC4D20D0}" emma:medium="tactile" emma:mode="ink">
                <msink:context xmlns:msink="http://schemas.microsoft.com/ink/2010/main" type="inkWord" rotatedBoundingBox="22337,8989 23028,8975 23052,10119 22361,10133"/>
              </emma:interpretation>
              <emma:one-of disjunction-type="recognition" id="oneOf27">
                <emma:interpretation id="interp130" emma:lang="en-IN" emma:confidence="0">
                  <emma:literal>of</emma:literal>
                </emma:interpretation>
                <emma:interpretation id="interp131" emma:lang="en-IN" emma:confidence="0">
                  <emma:literal>Of</emma:literal>
                </emma:interpretation>
                <emma:interpretation id="interp132" emma:lang="en-IN" emma:confidence="0">
                  <emma:literal>oof</emma:literal>
                </emma:interpretation>
                <emma:interpretation id="interp133" emma:lang="en-IN" emma:confidence="0">
                  <emma:literal>oaf</emma:literal>
                </emma:interpretation>
                <emma:interpretation id="interp134" emma:lang="en-IN" emma:confidence="0">
                  <emma:literal>orf</emma:literal>
                </emma:interpretation>
              </emma:one-of>
            </emma:emma>
          </inkml:annotationXML>
          <inkml:trace contextRef="#ctx0" brushRef="#br2" timeOffset="551886.6258">22591 9385 509,'0'0'703,"8"-5"-84,-8 5-12,10-7-70,-10 7-27,8-6-38,-8 6-37,8-9-45,-8 9-37,6-8-30,-6 8 18,2-11-83,-2 11 23,2-10-69,-2 10 15,0 0-55,-8-13 5,8 13-43,-10-6 34,1 3-35,9 3 12,-22 0-40,9 0 16,-3 3-48,-1 2 14,-5 2-38,2 3 1,0 0-50,-2 4 0,0 2 0,2 1 0,4-1 0,1-1 0,3 2 0,2 0 0,4-2 0,2-1 0,2-3 0,3 1 0,4 2 0,2-3 0,4-3 0,0 2 0,5-4 0,0-2 0,3-2 0,2-2 0,-1 0 0,2-2-56,1-2-32,1-2 31,-1-1-35,-1-3 59,0 1-39,-3-1 49,-3-2-30,1 0 41,-5-3-36,-2 2 45,-3 0-27,-1-2 41,-4 1-49,-1 2 42,-2-1-34,-3 1 50,0 0-57,-3 0 51,-1 3-44,-1-1 44,-1 5-11,0-2 3,10 7-38,-21-3 46,21 3-37,-19 0 35,19 0-47,-16 7 33,16-7-17,-11 10 42,11-10-46,-4 13 41,4-13-61,3 14 28,-3-14-74,10 13-16,0-9-15,-1 1-10,3-1-12,1-1-26,1-1-15,0-2-15,0 0-14,4 0-4,-2-2-18,3-2-17,-2 0-20,2-3 15,0 1-4,-1-2 28,1-2-13,0 1 56,-2-4 4,1 1 48,-2-4 11,0 1 41,-2 0-4,3-4 50,-4 0 17,-2 0 66,1 1 0,-2-1 83,-2 0 45,0-1-2,-2 3 85,-1 0-6,-3 0-11,0 1 0,-1 2-16,-2 1-7,-1 0 13,1 1 3,-2 2-21,1-1-11,-2 3 37,4 8-68,-8-15 34,8 15-52,-9-6 43,9 6-51,0 0 22,-12 5-19,12-5 43,-8 12-11,2-1-11,2 2-10,1 3-146,-1 2-10,0 3 0,2 1 0,-1 5 0,1 0 0,-2 4 0,0 1 0,2 1 0,0 4 0,1-2 0,-1 2 0,0-1 0,2 1 0,-1 1 0,0-2 0,-1 1 0,2-1 0,-1-2 0,-1 3 0,0 0 0,0-3 0,-2 3 0,-2-3 0,-1 1 0,2-1 0,-1-3 0,-1 0 0,0-2 0,0-4 0,2-2 0,0-3 0,1-2 0,1-1 0,0-2 0,2-4 0,-2 1 0,3-12 0,3 19 0,-3-19 0,7 11 0,1-7 0,-8-4 0,18 2 0,-18-2 0,23-1 0,-9-3 0,0 1 0,2-2 0,0-1 0,-1 0 0,-1-3 0,0 1 0,-2-2 0,-1 0 0,-1-1 0,-2 1 0,-1-2 0,-5-1 0,-1 2 0,-1-1 0,-3-3 0,-3-1 0,-3-2 0,-3 1 0,-4-2 0,-3-2 0,0 1 0,-4 1 0,1-1-21,-1 1 16,1 0-26,-1 1 35,2 0-25,1 0 26,4 3-39,2 0 36,1-1-47,2-1 13,3 3-50,2-1 0,2 1-75,3 1-52,2 1-38,3-2-59,1 2-35,4-2-88,1 2-73,2 2-65,3-4-19,4 4-110,4-2-503,4-1-810</inkml:trace>
        </inkml:traceGroup>
        <inkml:traceGroup>
          <inkml:annotationXML>
            <emma:emma xmlns:emma="http://www.w3.org/2003/04/emma" version="1.0">
              <emma:interpretation id="{58D28019-18BF-4BD6-A5EF-FE7F4D1A117D}" emma:medium="tactile" emma:mode="ink">
                <msink:context xmlns:msink="http://schemas.microsoft.com/ink/2010/main" type="inkWord" rotatedBoundingBox="23715,9142 24931,9116 24946,9859 23731,9885"/>
              </emma:interpretation>
              <emma:one-of disjunction-type="recognition" id="oneOf28">
                <emma:interpretation id="interp135" emma:lang="en-IN" emma:confidence="0">
                  <emma:literal>pat</emma:literal>
                </emma:interpretation>
                <emma:interpretation id="interp136" emma:lang="en-IN" emma:confidence="0">
                  <emma:literal>spat</emma:literal>
                </emma:interpretation>
                <emma:interpretation id="interp137" emma:lang="en-IN" emma:confidence="0">
                  <emma:literal>stat</emma:literal>
                </emma:interpretation>
                <emma:interpretation id="interp138" emma:lang="en-IN" emma:confidence="0">
                  <emma:literal>slat</emma:literal>
                </emma:interpretation>
                <emma:interpretation id="interp139" emma:lang="en-IN" emma:confidence="0">
                  <emma:literal>shat</emma:literal>
                </emma:interpretation>
              </emma:one-of>
            </emma:emma>
          </inkml:annotationXML>
          <inkml:trace contextRef="#ctx0" brushRef="#br2" timeOffset="552253.9369">23840 9433 672,'-7'-5'857,"7"5"-75,-10-13-105,10 13-32,-10-10-35,10 10-26,-8-11-86,8 11 16,-6-9-63,6 9-15,-7-7-70,7 7-20,0 0-46,0 0 19,-11 3-185,11-3-134,-4 16 0,3-3 0,1 3 0,0 5 0,1 1 0,0 5 0,2-1 0,2 4 0,-3-4 0,2 1 0,0 0 0,0-1 0,0-2 0,0 3 0,0-4 0,1 2 0,-3-5 0,1 1 0,-1-5 0,1 0 0,-1-4 0,1 0 0,-3-12 0,3 17 0,-3-17-414,1 12-253,-1-12-64,0 0-25,0 0-63,0 0-705,0 0-1155</inkml:trace>
          <inkml:trace contextRef="#ctx0" brushRef="#br2" timeOffset="552502.7836">23726 9570 559,'0'-19'813,"0"3"-128,2-2-86,5-3-46,-1 1-57,5 2-51,0 0-35,3 2-42,3 2-16,2-2 20,5 3-64,2 0 33,-2 5-67,1 2 35,2 2-40,-1 1-2,-3 2-56,-1 2-9,-2 1-41,-2 0 28,-1 3-181,-5 0-8,0 2 0,-6 0 0,-6-7 0,5 15 0,-5-15 0,-6 19 0,-3-9 0,-1-1 0,-4 3 0,-3 0 0,-1-2 0,2 0 0,-3 2 0,1-4 0,0 3 0,2-6 0,1 2 0,2-2-224,2 0-229,2 0-111,9-5-92,-12 7-114,12-7-132,0 0-565,0 0-1087</inkml:trace>
          <inkml:trace contextRef="#ctx0" brushRef="#br2" timeOffset="553183.3628">24323 9492 602,'16'-8'816,"-4"0"-81,0-1-60,-2 0-41,-3 0-43,0 3-70,-2-4-66,-5 10-46,3-13 14,-3 13-65,-1-11-1,1 11-63,-10-8 13,10 8-63,-13-2 3,13 2-60,-21 4-4,8 2-60,-1-1-93,1 4-30,-1 0 0,2 2 0,-1 1 0,2-1 0,1 0 0,2 1 0,-1 2 0,4-2 0,1-1 0,4-11 0,-1 18 0,1-18 0,6 15 0,1-10 0,-7-5-6,16 7-174,-16-7 37,22 2-52,-10-5 13,-1 1-8,2-2 22,0-1 21,-1-5 34,1 3 11,-2-3 19,1-1 21,-3 0 15,0 1 14,0-1 40,-3 3 50,1-1 27,-2 1 48,-5 8-38,11-14 27,-11 14-66,4-7 45,-4 7-33,0 0 43,0 0-28,0 0 21,0 0-42,5 6 30,-5-6-55,0 0 19,4 16-37,-4-16 18,4 11-33,-4-11 18,10 15-45,-10-15 3,12 13-89,-12-13 16,13 11-70,-13-11-23,15 8-27,-15-8-25,14 7-16,-14-7-23,18 1 3,-18-1-23,19-4-10,-19 4 0,18-7-12,-7 2 3,0-2 31,-1-2 13,0-2 48,0-2 42,1-2 40,1-2 25,0 0 45,-2-3 32,0-1 44,1-4 62,-1 1 34,0-1 41,-1-1 63,-1 5 21,0-1 33,-2 0 4,-3 5 1,1 0 18,-1 3 5,-1 2-5,2 1-3,-4 11-70,3-18 31,-3 18-52,0 0 42,0 0-25,-3-11 48,3 11-16,0 0-1,-7 16 5,5-7-18,-3 3-27,3 3-194,-2 2 0,2 0 0,-1 2 0,0 0 0,2 1 0,1 2 0,0-1 0,1-2 0,2 1 0,0 2 0,-1-2 0,0-2 0,2-1 0,-1-2 0,2 1 0,0-1 0,0-2 0,5-2 0,-3-1 0,3-2 0,2-1 0,-1-3 0,2-1-127,-1-1-287,1-2-49,3-1-31,-1-2-61,0 0-69,1-4-60,-2 0-158,-2-2-418,0-2-867</inkml:trace>
          <inkml:trace contextRef="#ctx0" brushRef="#br2" timeOffset="553349.2605">24728 9339 650,'-18'0'923,"0"0"-124,5 0-143,2-1-85,11 1-93,-18 0-90,18 0-62,0 0-50,-12-2-64,12 2-33,0 0-29,12-4-32,-12 4-19,24-5-24,-8 3-26,4 1-67,0-2-90,2-1-118,1 2-154,-4-1-172,2 1-203,-2-1-478,1 1-843</inkml:trace>
        </inkml:traceGroup>
        <inkml:traceGroup>
          <inkml:annotationXML>
            <emma:emma xmlns:emma="http://www.w3.org/2003/04/emma" version="1.0">
              <emma:interpretation id="{87A4F315-5623-4B9D-90E1-3DFADA6A124C}" emma:medium="tactile" emma:mode="ink">
                <msink:context xmlns:msink="http://schemas.microsoft.com/ink/2010/main" type="inkWord" rotatedBoundingBox="25646,8848 28114,8795 28135,9792 25667,9844"/>
              </emma:interpretation>
              <emma:one-of disjunction-type="recognition" id="oneOf29">
                <emma:interpretation id="interp140" emma:lang="en-IN" emma:confidence="0">
                  <emma:literal>Co.ij)</emma:literal>
                </emma:interpretation>
                <emma:interpretation id="interp141" emma:lang="en-IN" emma:confidence="0">
                  <emma:literal>[org)</emma:literal>
                </emma:interpretation>
                <emma:interpretation id="interp142" emma:lang="en-IN" emma:confidence="0">
                  <emma:literal>[org</emma:literal>
                </emma:interpretation>
                <emma:interpretation id="interp143" emma:lang="en-IN" emma:confidence="0">
                  <emma:literal>[org.)</emma:literal>
                </emma:interpretation>
                <emma:interpretation id="interp144" emma:lang="en-IN" emma:confidence="0">
                  <emma:literal>Co._ij)</emma:literal>
                </emma:interpretation>
              </emma:one-of>
            </emma:emma>
          </inkml:annotationXML>
          <inkml:trace contextRef="#ctx0" brushRef="#br2" timeOffset="555087.5032">25869 8981 620,'0'0'803,"10"-8"-57,-10 8-101,11-9-27,-11 9-78,8-9-34,-8 9-66,9-11-37,-9 11-23,10-6-17,-10 6-59,4-8-13,-4 8-79,0 0-2,-2-15-50,2 15 27,-8-7-61,8 7-31,-17-7-15,6 3-10,-3 1-14,1 1-9,-5 1-4,2 0 31,-1 1-41,1 0 25,-3 0-35,3 1 35,2 0-58,-1 1 0,2 1 0,2 0 0,-3 0 0,5 0 0,1 4 0,1 0 0,2 3 0,0 0 0,2 1 0,3 2 0,0 1 0,3 3 0,0 2 0,3 3 0,-1-2 0,0 4 0,-1-1 0,1 2 0,-3-3 0,2 2 0,-4 1 0,3-3 0,-2 1 0,2-1 0,-3-2 0,3-1 0,-1 0 0,-2-1 0,0-1 0,2-1 0,-2-3 0,2 0 0,0-3 0,1 3 0,-1-4 0,2 1 0,1-3 0,-5-7 0,12 14 0,-12-14 0,15 8 0,-15-8 0,18 5 0,-18-5 0,22 0-479,-8-1-258,-3 0-30,7-3-89,-3 0-836,6-3-1367</inkml:trace>
          <inkml:trace contextRef="#ctx0" brushRef="#br2" timeOffset="555480.2674">26187 9228 23,'4'-11'941,"-2"0"-206,0 1-32,-2 10-64,0-17-46,0 17-41,-2-14-52,2 14-81,-2-13 1,2 13-79,-4-9 22,4 9-76,-10-7 12,10 7-10,0 0-20,-15 4-21,15-4-13,-14 13-49,9-4-37,-3 3-149,1 0 0,3 1 0,-4 1 0,4 0 0,0 1 0,1 0 0,-1 1 0,2-2 0,2 1 0,0-2 0,2-2 0,0 1 0,3 0 0,-3-3 0,6 0 0,2 1 0,-1-3 0,4 0 0,-3-2 0,3-3 0,1 0 0,-1 0 0,1-2 0,1 0 0,-2-2 0,1 0 0,-1-3 0,1 0 0,-1-2 0,-1 0 0,-3-3 0,0-1 0,0-1 0,0 1 0,-5-3 0,0 1 0,-3 2 0,-1-4 0,-1 3 0,-3-1 0,-2 2 0,-1 0 0,-3 0 0,0 1 0,-4 1 0,3 1 0,0 1 0,-3 3 0,1-2 0,1 4 0,1 0 0,11 2-40,-25 0-378,25 0-106,-20 2-76,11 1-114,9-3-171,-11 6-701,11-6-1237</inkml:trace>
          <inkml:trace contextRef="#ctx0" brushRef="#br2" timeOffset="555717.1144">26593 9294 1371,'0'0'921,"0"0"-84,0 0-52,4-8-83,-4 8-54,0 0-109,0 0-36,5-8-117,-5 8-33,0 0-93,12-8-16,-12 8-82,10-4-6,-10 4-62,11-5 5,-11 5-96,17-2-81,-17 2-150,20-4-123,-20 4-97,22-3-141,-22 3-148,27 0-171,-13-1-590,-1 1-1127</inkml:trace>
          <inkml:trace contextRef="#ctx0" brushRef="#br2" timeOffset="555867.0225">26993 9270 1025,'0'0'854,"0"0"-112,0 0-47,0 0-63,0 0-72,0 0-91,0 0-73,10-2-82,-10 2-57,0 0-55,0 0-58,0 0-90,8-4-100,-8 4-119,0 0-142,11-4-191,-11 4-137,0 0-854,18-3-1114</inkml:trace>
          <inkml:trace contextRef="#ctx0" brushRef="#br2" timeOffset="556023.9275">27273 9268 971,'0'0'820,"0"0"-94,13-3-47,-13 3-69,0 0-41,8-4-98,-8 4-68,0 0-88,0 0-62,12-5-51,-12 5-50,0 0-72,0 0-87,9-5-96,-9 5-109,0 0-101,12-4-113,-12 4-92,0 0-151,14-3-596,-14 3-872</inkml:trace>
          <inkml:trace contextRef="#ctx0" brushRef="#br2" timeOffset="556331.7436">27551 9204 703,'0'0'937,"8"-8"-101,-8 8-67,5-7-41,-5 7-30,0 0-135,7-8-28,-7 8-78,0 0 4,0 0-57,0 0 2,6 7-37,-6-7-44,0 13-325,0-13 0,0 19 0,-2-7 0,0 0 0,1 1 0,-3 3 0,2-2 0,0 1 0,0-1 0,0 1 0,2-4 0,-1 3 0,1-2 0,1 0 0,-1-12 0,2 19 0,-2-19 0,0 17 0,0-17 0,4 15 0,-4-15 0,5 9 0,-5-9-284,6 9-104,-6-9-54,0 0-17,9 5-68,-9-5-67,0 0-39,0 0-152,13-2-507,-13 2-894</inkml:trace>
          <inkml:trace contextRef="#ctx0" brushRef="#br2" timeOffset="556751.4811">27549 9334 480,'0'0'849,"-8"-7"-117,8 7-61,0 0-78,-2-8-27,2 8-69,0 0-36,0 0-41,-2-12-25,2 12-20,0 0 5,4-9-62,-4 9 10,0 0-55,0 0 29,0 0-45,8-5 21,-8 5-262,0 0-16,6 11 0,-6-11 0,4 15 0,-1-3 0,-1-2 0,0 5 0,0 1 0,2 2 0,-3 2 0,1-2 0,-2 3 0,0-1 0,0 0 0,0 2 0,0-1 0,0-1 0,-2 4 0,1-6 0,0 2 0,-2-2 0,1-1 0,0-1 0,0 0 0,0-3 0,1-1 0,-1 0 0,0-2 0,2-10 0,-2 20 0,2-20 0,-4 14 0,4-14 0,-5 13 0,5-13 0,-7 11 0,7-11 0,-11 10 0,11-10 0,-16 7 0,16-7 0,-20 3 0,20-3 0,-25 0 0,7-5 0,1 4 0,-2-6 0,-1 0 0,-2-2 0,1-1 0,-2-3 0,-1-1 0,4-2-657,-1 1-203,6 0-160,-1-3-765,5 1-1483</inkml:trace>
          <inkml:trace contextRef="#ctx0" brushRef="#br2" timeOffset="557082.2745">27472 9017 298,'-17'2'899,"17"-2"-155,-12 0-102,12 0-64,0 0-57,-11 5-1,11-5-45,0 0-53,0 0-22,0 0-42,11 1-18,-11-1 2,13-1-60,-13 1 2,16-7-40,-16 7-20,16-7-14,-16 7-16,15-10-14,-15 10-146,11-10-34,-11 10 0,10-14 0,-10 14 0,6-12 0,-6 12 0,-4-12 0,4 12 0,-7-10 0,0 3 0,-2 3 0,1 0 0,-2 0 0,10 4 0,-20-3 0,20 3 0,-22 0 0,22 0 0,-23 2 0,23-2-248,-17 6-162,7-2-61,10-4-69,-9 10-72,9-10-63,-2 11-106,2-11-635,9 11-1021</inkml:trace>
          <inkml:trace contextRef="#ctx0" brushRef="#br2" timeOffset="557503.0126">27694 8964 592,'0'0'887,"-2"-15"-126,2 15-98,-2-14-28,2 14-14,-2-14-86,2 14-50,2-15-36,-2 15-57,6-17-48,1 10-37,2-1-30,2 0-32,3 0-30,1 2-19,2-2-26,2 1-13,-1 2-16,3-1-22,-1 0-119,0 2 0,-1-1 0,-2 4 0,2-3 0,-3 1 0,-1 1 0,-2 0 0,-1 2 0,-12 0 0,26 2 0,-26-2 0,20 5 0,-13 0 0,3 2 0,-4 1 0,-1 4 0,1 2 0,1 0 0,-3 3 0,-1 3 0,-1 0 0,2 4 0,-1 5 0,-1 2 0,3 3 0,-1 1 0,1 0 0,1-1 0,-2 2 0,1-3 0,-1 0 0,0-2 0,-1-1 0,-3-2 0,3-3 0,-1-1 0,-2-2 0,0-1 0,-2-1 0,-1-2 0,1 0 0,-1-1 0,-1-3 0,0 1 0,-1-2 0,-3-1 0,1-2 0,-2 1 0,0-2 0,-3-1 0,-1-2 0,-1 0 0,-1 0 0,-2-2 0,-2 0 0,3-1 0,-6 0 0,0-1 0,-6 4-748,-1-5-1598,2 2-2150</inkml:trace>
        </inkml:traceGroup>
        <inkml:traceGroup>
          <inkml:annotationXML>
            <emma:emma xmlns:emma="http://www.w3.org/2003/04/emma" version="1.0">
              <emma:interpretation id="{AA396236-EDE1-49BB-833D-7B5705E0A6F8}" emma:medium="tactile" emma:mode="ink">
                <msink:context xmlns:msink="http://schemas.microsoft.com/ink/2010/main" type="inkWord" rotatedBoundingBox="28939,9118 31073,9072 31082,9524 28949,9569"/>
              </emma:interpretation>
              <emma:one-of disjunction-type="recognition" id="oneOf30">
                <emma:interpretation id="interp145" emma:lang="en-IN" emma:confidence="0">
                  <emma:literal>which</emma:literal>
                </emma:interpretation>
                <emma:interpretation id="interp146" emma:lang="en-IN" emma:confidence="0">
                  <emma:literal>who ch</emma:literal>
                </emma:interpretation>
                <emma:interpretation id="interp147" emma:lang="en-IN" emma:confidence="0">
                  <emma:literal>what ch</emma:literal>
                </emma:interpretation>
                <emma:interpretation id="interp148" emma:lang="en-IN" emma:confidence="0">
                  <emma:literal>when ch</emma:literal>
                </emma:interpretation>
                <emma:interpretation id="interp149" emma:lang="en-IN" emma:confidence="0">
                  <emma:literal>come ch</emma:literal>
                </emma:interpretation>
              </emma:one-of>
            </emma:emma>
          </inkml:annotationXML>
          <inkml:trace contextRef="#ctx0" brushRef="#br2" timeOffset="561779.7556">29053 9397 693,'-5'-9'808,"0"2"-66,-1-1-71,6 8-69,-10-13-17,10 13-79,-7-11-40,7 11-47,-9-8-37,9 8-35,0 0-13,-15-2-47,15 2-25,-12 11-19,7-5-37,-1 5-10,-1 0-20,2 1-26,0 3-34,1-2-116,1 1 0,2-1 0,1-1 0,1 2 0,2-1 0,1-1 0,1-2 0,3 1 0,3-2 0,2-3 0,1 0 0,1-2 0,2-3 0,-2-1 0,4-1 0,-1-2 0,3-1-118,-1-1-6,1-3 22,-1 0 17,0-3 16,-2 0 5,-1 0 16,-2-3 10,-1 0 15,-1-1-5,-1 1 5,-5 1 5,0 1 10,-1 1 4,-2 3 13,-4 8-15,6-15-3,-6 15 1,0 0 4,4-9 1,-4 9 3,0 0 3,0 0-3,0 0-4,3 15 10,-3-15-8,2 14 3,-2-14-5,8 14 4,-3-6-2,3 0 5,-2 0-14,2 0 12,1-3 18,1 2-26,0-3 22,2-1-14,-1 0-6,1-1-2,0 0 3,-12-2-2,24-2 7,-24 2-2,22-3 0,-11-1 1,0-1-1,-2 0 7,-1-1 3,-1 0-4,-1-2-2,-1 0 10,-1-1 7,-4 9-4,2-19 8,-2 19-10,-1-14-5,1 14 0,-7-15-2,1 6-1,-2 3-4,2 0 2,-2 0-4,-1 2-4,9 4-4,-18-6-39,18 6-71,-19-2-86,19 2-53,-16 0-87,16 0-105,-18 5-104,18-5-94,-14 6-914,14-6-1206</inkml:trace>
          <inkml:trace contextRef="#ctx0" brushRef="#br2" timeOffset="562242.1748">29580 9223 666,'0'-17'849,"0"17"-113,1-17-65,-1 17-72,0-14-40,0 14-80,2-11-72,-2 11-62,0 0-43,0 0-2,3-10-21,-3 10-5,5 8-67,-5-8 10,6 17-52,-2-5-24,-1 3-24,1 0-19,1 3-18,-2-1-16,0 3-6,0-2-14,-1 0 1,1 2-18,-1-2-1,1 0 8,-2-1-21,2-3 0,-3 1-6,0-3 1,1 0 1,-1 0-4,0-12 5,0 19-2,0-19 0,0 14 0,0-14-2,0 0 2,-1 11-3,1-11-6,0 0-4,0 0 0,0 0-4,2-8 5,-2 8-2,10-17 2,-6 6-3,3-2 6,0-1-7,5-2 7,-2 0-3,0-1-1,4 3 8,-2-1 1,2 0-2,0 1 27,-4 4-25,5 0 28,-3 1 3,3 4 33,-2 2 32,0 2-23,-13 1-77,23 4 0,-12-1 0,0 4 0,-4 3 0,2-1 0,-4 4 0,-1-2 0,-1 2 0,-2-1 0,0 2 0,-2-2 0,0 3 0,-1-4 0,0 1-116,-1-1-318,1 1-65,-1-2-79,1-1-98,2-9-106,-5 17-835,5-17-1271</inkml:trace>
          <inkml:trace contextRef="#ctx0" brushRef="#br2" timeOffset="562500.0219">30107 9324 379,'1'-10'870,"-1"10"-95,2-19-63,-2 19-111,1-14-43,-1 14-107,0 0-26,0-12-40,0 12-8,0 0-26,0 0-37,0 0 0,-4 14-26,4-14-57,-2 17-29,0-6-30,1 2-26,1-1-16,0 1-35,0-1-13,1 2-20,1-1-10,-1-2-14,1 1-8,1 1-18,0-2-22,0-2-27,1 1-31,0-2-35,-4-8-49,10 14-12,-10-14-56,9 10-43,-9-10-61,9 3-46,-9-3-91,0 0-76,14-1-80,-14 1-112,8-9-534,-4 1-870</inkml:trace>
          <inkml:trace contextRef="#ctx0" brushRef="#br2" timeOffset="562749.8608">30089 9231 606,'0'0'606,"-15"-4"-61,15 4-24,0 0-71,-17 3-8,17-3-30,0 0-55,0 0-22,-5 8-48,5-8-14,0 0-46,7 6-1,-7-6-25,12 5 14,-12-5-19,14 0 13,-14 0-9,17-2-5,-7-1-23,1 1 3,0-2-15,-2 1-27,1-2-4,0 0-10,-1-2-16,-1 3-11,-1-2-12,0 1-12,-7 5-8,9-14-15,-9 14-2,5-10-13,-5 10-17,0 0-37,0-12-24,0 12-65,-8-5-61,8 5-51,-12 3-65,12-3-74,-16 7-80,7-2-116,-2 4-107,-1 1-921,1 0-1239</inkml:trace>
          <inkml:trace contextRef="#ctx0" brushRef="#br2" timeOffset="563058.6784">30576 9343 836,'9'-5'850,"-9"5"-102,8-14-111,-8 14-26,1-10-82,-1 10-44,-5-10-66,5 10-15,-13-9-32,13 9-19,-15-2-45,2-1-27,13 3-25,-22 4-28,8 0-31,1 1-18,-2 2-10,2 2-26,1-2-23,0 5-54,2-1-66,0 0 0,3 1 0,1 1 0,2-4 0,1 4 0,2-2 0,2 2 0,1-4 0,0 1 0,3 0 0,3-1 0,1 1 0,1-3-139,1 0-81,0-1-35,-1-2-17,2-1-35,0-1-24,0-1-20,2-1-59,-2-1-41,0-1-17,1-1-20,0-1-41,1-3-86,-1 1-430,1-5-664</inkml:trace>
          <inkml:trace contextRef="#ctx0" brushRef="#br2" timeOffset="563437.436">30733 9242 849,'4'-21'555,"-3"3"-42,-1 1-10,0-2-84,0 2-7,0 3-20,-1-1-20,1 4-38,0 11-55,0-20-17,0 20 15,0 0 13,3-10 11,-3 10-35,0 0-4,3 12-23,0-3-3,0 5-16,-1 3-19,1 1-5,-2 3-24,0 1-19,1 3-29,-1-1-16,-1-2-26,0-1-16,-1 1-9,1-3-9,-2 1-45,2-2-3,-1 0 0,0-3 0,-1-1 0,2-2 0,-1 0 0,1-12 0,-1 18 0,1-18 0,-1 13 0,1-13 0,0 0 0,-2 10 0,2-10 0,0 0 0,0 0 0,4-7 0,-4 7 0,5-16 0,1 6 0,0-2 0,1-4 0,1 3 0,2-2 0,3-1 0,1 1 0,3 3 0,0 0 0,0 1 0,2 2 0,1 4 0,-3 0 0,2 3 0,-3 2 0,2 3 0,-1 1 0,-2 3 0,-1 0 0,0 1 0,-4 2 0,-1 2 0,-1 0 0,-1 0 0,-3 1 0,-1-2 0,-3 4 0,0-3 0,-4 5-279,0-3-278,-3 3-149,-1 0-199,-1 0-908,-2 0-1517</inkml:trace>
        </inkml:traceGroup>
      </inkml:traceGroup>
      <inkml:traceGroup>
        <inkml:annotationXML>
          <emma:emma xmlns:emma="http://www.w3.org/2003/04/emma" version="1.0">
            <emma:interpretation id="{D1E47CF1-1274-47C1-9A8D-DBE421BE550A}" emma:medium="tactile" emma:mode="ink">
              <msink:context xmlns:msink="http://schemas.microsoft.com/ink/2010/main" type="line" rotatedBoundingBox="22808,10129 33317,10068 33323,11109 22814,11170"/>
            </emma:interpretation>
          </emma:emma>
        </inkml:annotationXML>
        <inkml:traceGroup>
          <inkml:annotationXML>
            <emma:emma xmlns:emma="http://www.w3.org/2003/04/emma" version="1.0">
              <emma:interpretation id="{F1B5EDB4-BD6E-481B-9598-2636B8407EDB}" emma:medium="tactile" emma:mode="ink">
                <msink:context xmlns:msink="http://schemas.microsoft.com/ink/2010/main" type="inkWord" rotatedBoundingBox="22809,10309 24196,10300 24199,10837 22812,10846"/>
              </emma:interpretation>
              <emma:one-of disjunction-type="recognition" id="oneOf31">
                <emma:interpretation id="interp150" emma:lang="en-IN" emma:confidence="0">
                  <emma:literal>also</emma:literal>
                </emma:interpretation>
                <emma:interpretation id="interp151" emma:lang="en-IN" emma:confidence="0">
                  <emma:literal>alSo</emma:literal>
                </emma:interpretation>
                <emma:interpretation id="interp152" emma:lang="en-IN" emma:confidence="0">
                  <emma:literal>a/so</emma:literal>
                </emma:interpretation>
                <emma:interpretation id="interp153" emma:lang="en-IN" emma:confidence="0">
                  <emma:literal>aIso</emma:literal>
                </emma:interpretation>
                <emma:interpretation id="interp154" emma:lang="en-IN" emma:confidence="0">
                  <emma:literal>als0</emma:literal>
                </emma:interpretation>
              </emma:one-of>
            </emma:emma>
          </inkml:annotationXML>
          <inkml:trace contextRef="#ctx0" brushRef="#br2" timeOffset="581525.8653">23023 10667 551,'13'1'587,"-13"-1"-93,0 0-24,17 0-23,-17 0-19,12-1-73,-12 1 38,13-5-53,-13 5 13,13-5-31,-13 5-18,10-7 35,-10 7-50,9-7 32,-9 7-63,9-13 18,-9 13-22,4-12-8,-4 12-39,-2-13-13,2 13-9,-7-15-48,7 15 7,-12-13-41,3 8 6,-2 1-43,-1 1-47,-2 2-19,-1 1 0,-4 3 0,-2 1 0,0 3 0,-1 3 0,1 1 0,0 4 0,0-1 0,5 1 0,-1-1 0,4 1 0,2 0 0,1-1 0,3-2 0,2 0 0,2-2 0,3-10 0,0 19 0,0-19 0,8 14-88,-8-14-18,14 8-12,-14-8-56,21 4 50,-8-4-44,-1-2 25,1 2-25,2-5 20,0 0-6,1-2 36,-1 0 12,3-3 31,-2 1 8,-1-4 14,-1 1 8,0 0 5,-2-4 13,0 1 12,-4 2 11,0-2 45,-1 4 11,-1 0 44,0 1-9,-2 0 49,1 3-66,-5 7 38,6-13-68,-6 13 43,0 0-45,7-6 47,-7 6-37,0 0 34,7 9-21,-7-9-3,1 14-12,-1-14-8,3 17-7,-3-17-7,4 17-9,-3-6-1,-1-11-3,1 18-27,-1-18-30,2 15-86,-2-15-13,4 17-63,-4-17-60,2 14-24,-2-14-73,3 10-80,-3-10-66,6 9-100,-6-9-185,0 0-359,9 5-768</inkml:trace>
          <inkml:trace contextRef="#ctx0" brushRef="#br2" timeOffset="581809.6919">23321 10440 707,'0'-14'917,"0"-1"-132,0 4-99,-1-2-24,1 1-59,0 1-76,0 11 5,0-21-88,0 21 2,1-17-88,-1 17-20,0-12-58,0 12 45,0 0-38,6-8-17,-6 8-246,8 8-24,-8-8 0,9 16 0,-5-6 0,0 5 0,0 1 0,-2 0 0,0 3 0,0 1 0,-1 3 0,-1-2 0,1 2 0,-2-1 0,0 0 0,-1 1 0,-1-1 0,0 2 0,1-2 0,0-2 0,0-1 0,0-1 0,0 1 0,1-2 0,1-3 0,-2 0 0,1-2-331,1 0-148,1 0-25,-1-12-108,2 19-143,0-9-32,-2-10-711,7 12-1126</inkml:trace>
          <inkml:trace contextRef="#ctx0" brushRef="#br2" timeOffset="582241.425">23683 10654 708,'9'-14'878,"-1"5"-114,-1-2-117,-2 2-40,0-1-9,-1 1-93,0-1-14,-4 10-108,3-17 16,-3 17-55,-1-14-46,1 14-40,-6-12 7,6 12-55,-9-8 3,9 8-49,-14-6 13,14 6-44,-21 0 13,10 1-143,-2 2-3,2 1 0,-2-1 0,1 3 0,1-2 0,-2 1 0,4 2 0,0 0 0,0 0 0,3 1 0,1 0 0,5-8 0,-7 17 0,7-17 0,0 15 0,3-5 0,2-2 0,1 1 0,2-1 0,4 2-79,-1-1-86,2 0 8,0 0-27,2-2 74,-2 0-23,0 1 66,1-1-26,-2 0 59,1 0-36,-4 0 34,0-2-8,0 2 55,-1-2-29,-8-5 57,9 9-40,-9-9 55,3 10-20,-3-10 59,0 0 11,-5 15-15,5-15-5,-11 9-7,2-6-26,0 3 32,-1-2-28,-3 0 29,0-1-45,-2 0 16,-1 1-38,-1-1 21,1-1-25,-2-1 19,2 0-38,-2 0 18,4 1-63,0-2-4,1 0-108,13 0-40,-20 3-102,20-3-75,-16 0-105,16 0-111,0 0-128,0 0-890,-11-3-1267</inkml:trace>
          <inkml:trace contextRef="#ctx0" brushRef="#br2" timeOffset="582619.1891">23993 10657 791,'0'0'748,"8"-8"-61,-8 8-81,0 0-71,0 0-51,0 0-54,0 0-57,-7-6-6,7 6-52,-7 5 5,7-5-79,-11 12 15,6-4-90,1 0 2,-2 1-66,2 2 28,0-2-72,2 3 35,2-12-66,-1 20 35,1-20-48,0 19 36,2-8-54,2-2 47,0-2-50,3 0 51,1 0-60,0-1 50,2-4-51,3 3 46,0-3-48,2-2 43,-2 0-15,3 0 58,0-2-37,0-3 64,0 3 28,-1-2 21,-1-1 6,-1-1 7,-2 0 15,-2 0-55,0-1-116,-3-1 0,1-1 0,-4 0 0,-1-2 0,-2 11 0,-1-19 0,1 19 0,-8-17 0,3 8 0,-4 4 0,0-2 0,-1 3 0,-3 0 0,2 1 0,-1 1 0,-2 1 0,1 2 0,1 1-191,-3 1-377,1 1-173,4 0-146,0 2-945,-3-2-1539</inkml:trace>
        </inkml:traceGroup>
        <inkml:traceGroup>
          <inkml:annotationXML>
            <emma:emma xmlns:emma="http://www.w3.org/2003/04/emma" version="1.0">
              <emma:interpretation id="{A9537A57-6C7C-402A-8B03-D8751E287011}" emma:medium="tactile" emma:mode="ink">
                <msink:context xmlns:msink="http://schemas.microsoft.com/ink/2010/main" type="inkWord" rotatedBoundingBox="24929,10337 25320,10334 25322,10612 24931,10614"/>
              </emma:interpretation>
              <emma:one-of disjunction-type="recognition" id="oneOf32">
                <emma:interpretation id="interp155" emma:lang="en-IN" emma:confidence="0">
                  <emma:literal>a</emma:literal>
                </emma:interpretation>
                <emma:interpretation id="interp156" emma:lang="en-IN" emma:confidence="0">
                  <emma:literal>A</emma:literal>
                </emma:interpretation>
                <emma:interpretation id="interp157" emma:lang="en-IN" emma:confidence="0">
                  <emma:literal>d</emma:literal>
                </emma:interpretation>
                <emma:interpretation id="interp158" emma:lang="en-IN" emma:confidence="0">
                  <emma:literal>9</emma:literal>
                </emma:interpretation>
                <emma:interpretation id="interp159" emma:lang="en-IN" emma:confidence="0">
                  <emma:literal>G</emma:literal>
                </emma:interpretation>
              </emma:one-of>
            </emma:emma>
          </inkml:annotationXML>
          <inkml:trace contextRef="#ctx0" brushRef="#br2" timeOffset="586050.1565">25160 10461 770,'0'0'710,"6"-7"-112,-6 7-35,3-10-32,-3 10-54,5-9-19,-5 9-55,5-10-34,-5 10-29,5-11-28,-5 11-27,2-14 24,-2 14-80,0-15 19,0 15-63,-3-14 27,3 14-53,-8-14 9,8 14-55,-11-12 7,2 7-34,9 5 13,-22-4-45,10 5 21,-2 2-46,0 1 19,-3 6-31,-1 1 16,1 2-35,-2 5 29,3 0-33,0 3 29,0-1-6,5-2-3,1-1-8,3 1-3,-1-2-8,4-1 1,2-3-9,2 1-19,2-1 0,0-3-20,4 0-25,1-2 7,3-1-8,0-2-12,-10-4-5,21 3-45,-21-3 38,24-5-32,-11 0 25,1-2-7,-1 0 50,2-3-7,-3 1 33,1-4-9,-1-1 11,0 1 10,-1-3 8,-3 1 11,-1 1 29,0 1 21,-2-1 17,0-1 17,0 6 58,-3-3-38,1 4 33,0-2-60,-3 10 23,5-13-55,-5 13 20,7-6-26,-7 6 28,0 0-38,12 6 38,-12-6-42,9 12 19,-3-5-31,-1 3 31,3-1-31,-1 3 26,-1 0-17,3-2-35,-3 2-54,2-1-102,-1 0-44,2-2-73,-1 1-104,0-2-91,-2 1-115,2-4-122,0 2-764,-1-2-1117</inkml:trace>
        </inkml:traceGroup>
        <inkml:traceGroup>
          <inkml:annotationXML>
            <emma:emma xmlns:emma="http://www.w3.org/2003/04/emma" version="1.0">
              <emma:interpretation id="{F1DF1451-35DF-4711-9294-9975B2B05674}" emma:medium="tactile" emma:mode="ink">
                <msink:context xmlns:msink="http://schemas.microsoft.com/ink/2010/main" type="inkWord" rotatedBoundingBox="25671,10180 28387,10164 28390,10706 25674,10722"/>
              </emma:interpretation>
              <emma:one-of disjunction-type="recognition" id="oneOf33">
                <emma:interpretation id="interp160" emma:lang="en-IN" emma:confidence="0">
                  <emma:literal>suffix</emma:literal>
                </emma:interpretation>
                <emma:interpretation id="interp161" emma:lang="en-IN" emma:confidence="0">
                  <emma:literal>Suffix</emma:literal>
                </emma:interpretation>
                <emma:interpretation id="interp162" emma:lang="en-IN" emma:confidence="0">
                  <emma:literal>outfit</emma:literal>
                </emma:interpretation>
                <emma:interpretation id="interp163" emma:lang="en-IN" emma:confidence="0">
                  <emma:literal>Salt's</emma:literal>
                </emma:interpretation>
                <emma:interpretation id="interp164" emma:lang="en-IN" emma:confidence="0">
                  <emma:literal>salt's</emma:literal>
                </emma:interpretation>
              </emma:one-of>
            </emma:emma>
          </inkml:annotationXML>
          <inkml:trace contextRef="#ctx0" brushRef="#br2" timeOffset="586580.0937">25968 10426 37,'12'-12'861,"-12"12"-186,8-14-62,-3 5-79,-5 9-33,10-16-68,-6 8-7,-4 8-51,6-17-14,-6 17-21,3-13-26,-3 13-25,0-11-33,0 11-41,-3-12-29,3 12-28,-10-7-9,10 7-11,-17-3 24,17 3-68,-24 3 24,11 1-55,-2 1 25,0 3-52,-3 0 27,1 3-46,2-1 29,0 1-41,1-1 23,3 0-29,1 0 30,2 0-32,1 0 23,3-2-45,0 2 37,4-10-36,2 15 45,-2-15-60,10 14 32,-1-8-69,3 1 57,1-3-59,3 3 38,-1-3-33,4 1 53,-4 0-49,3 0 60,1-2-39,-2 2 49,2 0-43,-6 0 51,3-1-42,-3 2 47,-3-2-44,-1 2 66,-1 0-44,-8-6 38,9 10-37,-9-10 60,2 10-34,-2-10 48,-7 14-7,1-8 8,-1 0-8,-6 2-2,-1 0 1,0-1-1,-5 0-8,-4 0-3,1-1-4,-1 0-8,-1-1-7,-1 0-1,2-3-9,2 3 5,0-4-15,0 0-7,2-1-36,2 0-29,-1-1-50,5 0-73,2-4-99,-1 3-90,6-4-78,6 6-151,-6-9-137,6 9-848,6-10-1240</inkml:trace>
          <inkml:trace contextRef="#ctx0" brushRef="#br2" timeOffset="587012.8244">26225 10426 723,'0'0'938,"-5"-11"-113,5 11-110,-11-9-53,11 9-84,-9-5-91,9 5-63,0 0-56,-16 5-8,16-5-104,-9 12-18,3-3-65,3-1 7,1 4-68,-2-2 15,2 1-62,1-1 24,1 2-17,1 0-15,1-2-14,2 0-13,0 0-3,1 0-8,3-3-7,-2-1-14,3 0-14,1 0-3,0-3-20,1-1-49,0 1 45,-11-3-52,23-2 48,-9 1-36,-2-1 50,-1-3-29,3-1 44,-3-2-34,1 0 14,1 0 4,-4-3 10,1 1 12,-2 0 23,-3 0 38,1 2 39,-2 0 64,4 0-18,-8 8 29,6-11-39,-6 11 10,5-10-55,-5 10 21,0 0-6,0 0 38,0 0-76,8 6-56,-8-6 0,1 12 0,-1-12 0,0 14 0,0-14 0,0 18 0,0-18 0,2 20 0,-2-20 0,2 17 0,-2-17 0,2 17 0,-2-17-220,5 15-101,-5-15-56,7 12-39,-7-12-100,7 10-111,-7-10-72,13 7-201,-13-7-404,13 4-906</inkml:trace>
          <inkml:trace contextRef="#ctx0" brushRef="#br2" timeOffset="587395.5889">26692 10379 670,'0'0'894,"0"0"-106,-9-5-142,9 5-45,0 0-65,0 0-47,6-7-64,-6 7-54,15-5-41,-3 3-36,3-3-30,2 2-5,4-4 15,1 0-57,2 0 3,-1 0-70,2-2 0,-5 1-49,2 0 33,-3-1-45,1 0 26,-5-1-40,1 2 24,-5-2-99,0 1 0,-1 0 0,-2 0 0,-3 2 0,1-1 0,-6 8 0,3-14 0,-3 14 0,0-12 0,0 12 0,-9-9 0,9 9 0,-9-3 0,9 3 0,-16 5 0,9 2 0,-3 1 0,2 4 0,-1 2 0,1 3 0,1 3 0,-2-1 0,2 3 0,1-3 0,1 3 0,1 1 0,0 1 0,0-1 0,2 1 0,0 0 0,2-2 0,-2-1 0,2-1 0,2 0 0,-2-4 0,2 1 0,-2-2 0,0-3 0,0 0 0,0-12-19,2 19-477,-2-19-44,2 14-132,-2-14-114,-2 11-153,2-11-564,0 0-1132</inkml:trace>
          <inkml:trace contextRef="#ctx0" brushRef="#br2" timeOffset="587579.4737">26665 10564 304,'-11'-3'941,"11"3"-171,-16-3-91,16 3-93,-14-3-54,14 3-66,0 0-77,0 0-22,0 0-49,0 0-49,11-9-40,3 6-35,2-1-33,9 0-34,-1-2-29,4 1-21,-1 0-43,4-2-73,0 0-83,-4 1-63,1 0-74,-3-2-102,0 1-59,-2-1-50,0 2-45,-2-3-123,0-2-467,0 2-721</inkml:trace>
          <inkml:trace contextRef="#ctx0" brushRef="#br2" timeOffset="587966.235">27160 10345 4,'0'0'732,"0"0"-128,0 0-58,0 0-23,-3-8-43,3 8-41,0 0-26,0 0-23,0 0 18,0 0-21,0 0-35,12 1-31,-12-1-30,12 5-11,-2-3-39,-10-2 23,19 4-55,-6-1 26,-1-2-67,2 0-4,-2 0-48,4-1-16,-3-1-16,3 0-16,-1-3-19,3 2 0,-4-2-11,2-2-12,-1 1-2,-1-1-8,1 0-4,-4 0 0,3-2-6,-5-1 5,2 1-4,-4-1-1,0-3-4,-3 3 6,1-1-1,-5 10 0,2-20 6,-2 20 27,0-17-35,0 17 29,-5-13-34,5 13 0,-8-6 0,8 6 0,-9-3 0,9 3 0,-14 8 0,7-1 0,-2 4 0,0 2 0,0 6 0,0-2 0,-2 5 0,2 2 0,0 1 0,-1 0 0,2-2 0,2-1 0,-1 2 0,2 2 0,-2-2 0,3 0 0,1 0 0,-1-1 0,2-4 0,-2-1 0,4 0 0,-1-2 0,-1-2 0,2-2 0,-2 0 0,2-12-96,0 16-339,0-16-64,0 16-150,0-16-125,0 0-168,0 0-580,0 0-1151</inkml:trace>
          <inkml:trace contextRef="#ctx0" brushRef="#br2" timeOffset="588331.0148">27085 10514 716,'-9'-3'807,"9"3"-157,-16-1-90,16 1-73,0 0-30,0 0-95,0 0-33,0 0-70,16 1-46,-3-1-36,8-1-34,4-2-27,4 0-34,5-1 11,-1-2-45,3 0 24,-2 0-30,2 0 14,0 0-30,-2 0 19,-1 1-26,1-2 13,-9 2-26,0 1 9,-2-1-12,-4 2 20,-3-2 0,-3 3 49,0 0 1,-3-1 28,-10 3-36,17-2 31,-17 2 17,0 0 0,14 4 17,-14-4 3,5 7 0,-5-7 1,0 12 38,0-12-42,0 20 20,0-20-52,0 23 21,0-11-47,0 1 12,2 0-43,0 1 20,1 0-7,0 0-40,0-3 21,0 1-35,2-1 24,-2-1-38,0-1 13,1 1-52,2-3 12,-6-7-82,10 13 26,-10-13-83,9 10-8,-9-10-68,11 4-21,-11-4-33,14-2-93,-14 2-103,13-8-47,-4-1-89,1-1-768,-2-6-1013</inkml:trace>
          <inkml:trace contextRef="#ctx0" brushRef="#br2" timeOffset="588618.8302">27664 10299 648,'-21'2'725,"2"1"-78,-1 0-78,5 1-65,1 1-70,5 1-6,0-2-53,1 2-12,3 2-64,5-8-9,0 0-53,5 15-10,-5-15-8,13 10-23,-2-6 0,3-1-14,1-1 2,1-1-3,-1-1 31,2-1-27,0-1-24,-1 1-7,-1-1-1,-3-2-17,1 0-8,-3-2-20,-1 1-58,-1-1-50,-8 6 0,9-13 0,-9 13 0,6-13 0,-6 13 0,-3-12 0,3 12 0,-9-12 0,9 12 0,-12-4 0,12 4 0,-18-1 0,7 4 0,1-1 0,-1 1-264,-2 4-78,-1-1-87,2 0-55,1 4-99,-1-1-90,1-1-131,3 1-660,-2 0-1083</inkml:trace>
          <inkml:trace contextRef="#ctx0" brushRef="#br2" timeOffset="588886.664">28020 10444 230,'-9'-5'934,"2"-2"-139,-2 2-86,9 5-75,-10-9-45,10 9-82,-11-8-72,11 8-63,0 0-45,-8-5 2,8 5 3,0 0-56,6 8 6,-6-8-56,18 12 10,-4-5-62,0 5 3,6-1-62,2 2 5,3 0-47,0 0 10,2-2-39,-2 3 12,0-4-51,-4 0-25,0 0-106,-1-4-22,-4 2-97,-2-3-56,-3 0-66,2 0-80,-3-1-148,-10-4-86,14 6-143,-14-6-544,14 0-969</inkml:trace>
          <inkml:trace contextRef="#ctx0" brushRef="#br2" timeOffset="589076.5522">28390 10398 980,'-4'-9'838,"4"9"-110,-8-13-64,8 13-62,-11-7-17,11 7-63,-16 2-14,16-2-14,-23 8-32,11 0-18,-6 3-43,-1 0-29,-3 5-33,0-1-87,0 2-252,2 0 0,-2-1 0,1 1 0,0 2 0,-3 6 0,-2-3 0,7-1 0,1-1-151,0 1-384,3-1-218,4-1-296,0-1-751,2-1-1502</inkml:trace>
        </inkml:traceGroup>
        <inkml:traceGroup>
          <inkml:annotationXML>
            <emma:emma xmlns:emma="http://www.w3.org/2003/04/emma" version="1.0">
              <emma:interpretation id="{E8B7D7A1-B307-497B-9A96-0C219C1C51AF}" emma:medium="tactile" emma:mode="ink">
                <msink:context xmlns:msink="http://schemas.microsoft.com/ink/2010/main" type="inkWord" rotatedBoundingBox="28995,10093 29695,10089 29701,11130 29001,11134"/>
              </emma:interpretation>
              <emma:one-of disjunction-type="recognition" id="oneOf34">
                <emma:interpretation id="interp165" emma:lang="en-IN" emma:confidence="0">
                  <emma:literal>of</emma:literal>
                </emma:interpretation>
                <emma:interpretation id="interp166" emma:lang="en-IN" emma:confidence="0">
                  <emma:literal>Of</emma:literal>
                </emma:interpretation>
                <emma:interpretation id="interp167" emma:lang="en-IN" emma:confidence="0">
                  <emma:literal>oof</emma:literal>
                </emma:interpretation>
                <emma:interpretation id="interp168" emma:lang="en-IN" emma:confidence="0">
                  <emma:literal>orf</emma:literal>
                </emma:interpretation>
                <emma:interpretation id="interp169" emma:lang="en-IN" emma:confidence="0">
                  <emma:literal>af</emma:literal>
                </emma:interpretation>
              </emma:one-of>
            </emma:emma>
          </inkml:annotationXML>
          <inkml:trace contextRef="#ctx0" brushRef="#br2" timeOffset="590241.5198">29173 10430 549,'7'-7'800,"-7"7"-100,0 0-54,5-12-50,-5 12-79,0 0-21,1-11-95,-1 11-24,0 0-59,-8-11-7,8 11-35,-13-4-14,13 4-31,-19 1-26,8 2-9,-2-1-24,-1 5-15,0-1-9,0 1-26,1 3-19,-1-1-16,1 4-23,2-2 11,0-1-32,5 2 13,0-2-35,2-1 26,1 1-41,3-10 31,4 17-31,2-8 21,2-4-34,1 1 5,4-2-45,0-1 20,0-1-42,2-2 26,-1 0-38,1 0-1,1-3 6,0-2 9,-3 1 14,1-1 5,-2-3 9,-1 1 5,-5-2 7,-1 1 11,-1-1-5,-4 9 5,0-21 5,-2 10-1,-3 2 8,-1 1 0,-4-1-6,0 1 15,-2 1 7,1 4-3,0-1 2,0 1 9,-1 2-9,12 1-1,-18 2-1,18-2 2,-16 7 11,16-7-17,-7 9-3,7-9-1,2 11-6,-2-11 7,11 11-37,-1-5-31,0-1-37,4-1-39,3 1-4,-1-4-26,2 2-4,0-2-29,0-2 15,1 0-20,-1-2 3,1-1-19,-1 0 10,-1-1 6,-1-2 26,0 0 20,-1-3 20,-1 0 28,0-2 13,-1 0 27,-2-4 7,-1 0 27,-1-1 16,-2-1 28,0 1 15,-1-4 34,-3 4 53,0-3 6,-2 3 22,-1 0 0,0-1 28,-2 2-17,0 1 38,0 1-20,-1 2 25,1 0-15,-1 2 18,-2 0 0,5 10-13,-6-15-14,6 15-3,-8-9 9,8 9 13,0 0 10,0 0 14,-14 5-2,14-5-1,-5 15-1,2-3 5,2 3-150,-2 3-56,1 2 0,1 3 0,-1 2 0,1 2 0,0-1 0,1 4 0,-2 3 0,4 1 0,-2 1 0,1 0 0,2 2 0,-1 1 0,3 3 0,1 0 0,1 1 0,1 0 0,-1-2 0,2-1 0,3 0 0,-2-3 0,-1-4 0,2-2 0,0-3 0,-2 0 0,2-1 0,-2-6 0,-1 0 0,1-2 0,-2-3 0,0-1 0,-1-2 0,3-2 0,-1 2 0,-2-4 0,2-2 0,-1 0 0,-7-6 0,16 6 0,-16-6 0,16 3 0,-16-3 0,17-5 0,-8 1 0,1 0 0,-1-2 0,0-1 0,1-2 0,-3-4 0,-1 2 0,-1-4 0,-2 1 0,-2-3 0,-3-1 0,-4-3 0,-6-1 0,-6 0 0,-8-6 0,-4 5 0,-5-1 0,-5 4 0,-4-2 0,0 6 0,2 0 0,0 2 0,4 2 0,7 1 0,3 3 0,6 1 0,4 0 0,3-1 0,6 2 0,9 6-134,-3-12-62,3 12-99,14-15-71,3 8-94,2-1-165,7 1-132,5 1-937,5-3-1369</inkml:trace>
        </inkml:traceGroup>
        <inkml:traceGroup>
          <inkml:annotationXML>
            <emma:emma xmlns:emma="http://www.w3.org/2003/04/emma" version="1.0">
              <emma:interpretation id="{9C656EB9-8D9F-4ED3-8F8A-817E47E4EEBC}" emma:medium="tactile" emma:mode="ink">
                <msink:context xmlns:msink="http://schemas.microsoft.com/ink/2010/main" type="inkWord" rotatedBoundingBox="30167,10235 33288,10096 33327,10968 30205,11106"/>
              </emma:interpretation>
              <emma:one-of disjunction-type="recognition" id="oneOf35">
                <emma:interpretation id="interp170" emma:lang="en-IN" emma:confidence="0">
                  <emma:literal>patois)</emma:literal>
                </emma:interpretation>
                <emma:interpretation id="interp171" emma:lang="en-IN" emma:confidence="0">
                  <emma:literal>pat lots]</emma:literal>
                </emma:interpretation>
                <emma:interpretation id="interp172" emma:lang="en-IN" emma:confidence="0">
                  <emma:literal>pat loris]</emma:literal>
                </emma:interpretation>
                <emma:interpretation id="interp173" emma:lang="en-IN" emma:confidence="0">
                  <emma:literal>patois]</emma:literal>
                </emma:interpretation>
                <emma:interpretation id="interp174" emma:lang="en-IN" emma:confidence="0">
                  <emma:literal>pallor's]</emma:literal>
                </emma:interpretation>
              </emma:one-of>
            </emma:emma>
          </inkml:annotationXML>
          <inkml:trace contextRef="#ctx0" brushRef="#br2" timeOffset="590721.9767">30232 10587 683,'-7'-11'723,"7"11"-85,-7-12-12,7 12-69,-7-14-8,7 14-50,-8-15-30,8 15-45,-8-13 13,8 13-2,-5-12-33,5 12-28,-5-10-32,5 10-26,0 0-28,-5-7 26,5 7-199,0 0-115,0 11 0,0-11 0,3 22 0,-1-5 0,3 7 0,-1-2 0,0 3 0,1 5 0,0 1 0,0 0 0,0 2 0,3 1 0,-3-2 0,2 2 0,-2-2 0,0-2 0,0-1 0,0-4 0,-1-1 0,-2-2 0,1-5 0,1 0 0,0-1 0,-2-3 0,0-1 0,2-5 0,-4-7-64,6 13-604,-6-13-78,0 0-55,5 7-121,-5-7-658,0 0-1229</inkml:trace>
          <inkml:trace contextRef="#ctx0" brushRef="#br2" timeOffset="590995.8099">30208 10718 323,'-4'-15'787,"3"1"-157,0 1-79,3 2-36,2-4-49,1 1-37,5 1-73,2-3-25,2 3-35,5-1-24,4 2 13,1-2-35,3 3 12,0 2-19,3 1 4,-4 3-13,1 1 0,-3 2-55,-2 1-24,-3-1-22,1 5 3,-6-2 11,0 2-3,-4 0 0,-1 1-25,-9-4-5,7 11-16,-7-11-16,-2 13-53,-3-7-29,-4 2 0,-3 0 0,-2 0 0,-1 2 0,-3-1 0,-1-1 0,0 2 0,1-1 0,1-4-76,2 2-130,1-1-60,0 0-100,4-1-38,1 0-91,9-5-105,-12 8-93,12-8-147,0 0-507,0 0-950</inkml:trace>
          <inkml:trace contextRef="#ctx0" brushRef="#br2" timeOffset="591398.5588">30781 10631 290,'11'-11'831,"-1"2"-157,-2-3-14,-2 1-90,0 1-27,-4 0-44,2 0-63,-4 10-41,-3-19-30,3 19-32,-6-15-28,0 10-24,6 5-31,-18-7-13,18 7-29,-22 0-23,9 4-26,0-1-27,-1 3-17,3 3-28,-2-1-14,2 1-12,-1 1-16,3 1 10,2-1-24,0 2 16,2 0-39,2-1-5,3-11-1,0 19-10,3-10 8,-3-9-33,8 16-23,-1-10-23,-7-6-21,17 7-25,-7-3-21,-10-4 11,22 0-30,-11-2 9,2-2-17,-1 0 48,2-2-3,-4-1 41,1-3-3,1 1 14,-3-1 16,-1-2 18,0 2 24,-3 0 22,1 1 32,-1 2 18,-1-1 5,-4 8-3,4-10-8,-4 10 9,0 0 19,0 0 9,0 0-8,0 0-10,2 12-12,-2-12 1,0 16-20,0-16 3,0 18-7,2-7-17,0 0 4,-1-1-24,2 1-24,-2 0-71,3-2-29,-4-9-77,6 16-55,-6-16-58,9 13-85,-9-13-57,10 6-60,-10-6-123,12 1-576,-12-1-829</inkml:trace>
          <inkml:trace contextRef="#ctx0" brushRef="#br2" timeOffset="591715.3699">31155 10326 307,'-3'-15'821,"0"1"-111,0 2-85,-1 0-35,0 3-45,-1-1-33,0 0-45,0 3-57,5 7-19,-8-13-39,8 13-29,-5-9-15,5 9 5,0 0-22,0 0-2,0 0-26,-9 4-22,9-4-17,-2 15-15,2-15-209,2 24 0,-2-10 0,1 4 0,1 2 0,-1 0 0,0 3 0,1 2 0,0 0 0,1 0 0,-2 1 0,2-2 0,1 1 0,-2-2 0,2 1 0,0-3 0,1 1 0,-3-5 0,3-1 0,-1-3 0,1 1 0,1-2 0,1-3 0,-2 0 0,2-3 0,0-1 0,-7-5-179,17 7-151,-17-7-6,15-1-57,-15 1 7,19-8-55,-8 1-53,0-3-47,-1-1-48,1-3-89,0 0-527,-2-4-813</inkml:trace>
          <inkml:trace contextRef="#ctx0" brushRef="#br2" timeOffset="591886.257">30984 10437 326,'-19'2'842,"4"-1"-182,15-1-110,-20 3-82,20-3-84,-12 1-14,12-1-66,0 0-56,0 0-49,0 0-51,0 0-29,16 5-35,-16-5-51,24 0-109,-8-2-58,1 2-112,2-3-86,1 1-93,0-2-210,4-2-272,-2 1-472</inkml:trace>
          <inkml:trace contextRef="#ctx0" brushRef="#br2" timeOffset="592301.001">31583 10273 128,'13'-5'844,"-2"0"-166,1 0-63,-3-2-46,0 4-76,1-3-14,-10 6-32,14-8-31,-14 8-30,10-9-27,-10 9-22,9-6-28,-9 6-20,0 0-38,1-12-26,-1 12-35,0 0-25,-10-9-27,10 9-21,-11-5-26,11 5-13,-19-6-12,19 6-23,-18-2-6,18 2-9,-21-2-3,21 2-5,-19 0-3,19 0-3,-17 0-4,17 0 0,-15 0-1,15 0 8,-13 2-1,13-2 13,-10 2 1,10-2 24,-10 3 6,10-3 15,-6 9-48,6-9-27,-6 11 0,6-11 0,-2 16 0,0-3 0,2-1 0,-1 4 0,0 2 0,1 1 0,-1 1 0,2 4 0,-2 0 0,1 3 0,-2 0 0,2 1 0,-2 4 0,-1-4 0,2 0 0,0 0 0,1-1 0,1 0 0,0-1 0,4 0 0,-2-1 0,2-1 0,2-2 0,0-2 0,2-2 0,0-1 0,-1-4 0,1-2 0,1-1 0,-1 0 0,0-5 0,1 2 0,-1-4 0,-9-3 0,18 4-282,-18-4-304,20-4-53,-8 2-79,-2-2-75,2 0-844,2-3-1298</inkml:trace>
          <inkml:trace contextRef="#ctx0" brushRef="#br2" timeOffset="592701.7546">31922 10508 672,'-7'-6'882,"7"6"-74,-6-13-109,6 13-40,-5-9-53,5 9-95,-7-7 2,7 7-59,-4-9-46,4 9-63,0 0-45,-8-7-30,8 7-10,0 0-37,-13 2-22,13-2-19,-12 6-22,5 2-122,0-1-38,0 2 0,-1 2 0,0 1 0,1 0 0,1 1 0,1 0 0,0 0 0,2-3 0,0 2 0,3-12 0,1 24 0,3-15 0,0 1 0,1 0 0,1-1 0,3-1 0,4-1 0,-1-1 0,3 0 0,-1-1 0,1-1 0,1-1 0,-1-3 0,-1 1 0,1-2 0,1-2 0,-1 1 0,-1-5 0,0 1 0,-2-1 0,-2-1 0,-1-2 0,-3 2 0,-1-1 0,-2-2 0,-3 11 0,0-18 0,-3 6 0,-2 4 0,0-1 0,-4-1 0,1 1 0,-2 2 0,-2-2 0,1 2 0,1 3-124,-3 1-194,2-1-52,-1 1-94,2 1-79,10 2-161,-19-2-188,19 2-623,-13 0-1145</inkml:trace>
          <inkml:trace contextRef="#ctx0" brushRef="#br2" timeOffset="592934.6104">32167 10560 866,'0'0'965,"0"0"-124,0 0-57,0 0-42,0 0-92,0 0-77,0 0-66,0 0-74,0 0-68,12-2-56,-12 2-59,0 0-49,0 0-38,0 0-31,0 0-28,0 0-38,0 0-65,10-5-98,-10 5-136,0 0-121,11-3-94,-11 3-170,11-2-205,-11 2-877,15-6-1378</inkml:trace>
          <inkml:trace contextRef="#ctx0" brushRef="#br2" timeOffset="593113.5062">32406 10533 539,'0'0'928,"0"0"-118,0 0-85,0 0-75,0 0-70,0 0-92,0 0-78,0 0-64,6-7-75,-6 7-51,0 0-47,0 0-40,0 0-88,8-7-119,-8 7-128,0 0-86,0 0-165,8-5-113,-8 5-292,0 0-365,11-4-830</inkml:trace>
          <inkml:trace contextRef="#ctx0" brushRef="#br2" timeOffset="593261.4121">32540 10482 349,'0'0'839,"0"0"-164,0 0-80,0 0-118,0 0-96,0 0-74,0 0-67,0 0-72,5-6-109,-5 6-126,0 0-132,0 0-122,0 0-278,13-4-312,-13 4-481</inkml:trace>
          <inkml:trace contextRef="#ctx0" brushRef="#br2" timeOffset="593965.975">32688 10242 936,'0'0'793,"0"0"-92,0 0-59,0 0-40,0 0-46,0 0-51,5 9-41,-5-9-18,0 0-47,17 3-56,-17-3-43,13 2-45,-13-2-22,15-2-22,-15 2-35,18-3-14,-18 3-24,15-2-6,-15 2-21,13-7-25,-13 7-86,11-8 0,-11 8 0,6-12 0,-6 12 0,0-12 0,0 12 0,-6-13 0,0 6 0,6 7 0,-13-12 0,3 5 0,1 2 0,-1 3 0,-1-2 0,-1 1 0,1 2-159,-2 0-99,13 1-50,-19 0-35,19 0-41,-17 2-19,17-2-67,-10 4-67,10-4-53,0 0-109,4 13-578,-4-13-885</inkml:trace>
          <inkml:trace contextRef="#ctx0" brushRef="#br2" timeOffset="593632.1865">32789 10467 538,'0'0'836,"0"0"-127,0 0-61,0 0-72,0 0-50,0 0-57,12-3-48,-12 3-23,0 0-27,6 6-36,-6-6-27,5 10-44,-5-10-21,7 15-44,-5-5-7,1 2-19,1 3-15,-3 2-13,3-1-20,-2 1-8,1 0-9,-2 3-6,-1-1 0,1-2 0,-1 3-76,0-2-26,-1 2 0,1-1 0,-1-2 0,0 1 0,1-2 0,-2 1 0,1-1 0,0-1 0,1-4 0,-2 1 0,0 1 0,2-13 0,-1 18 0,1-18 0,-3 16 0,-1-7 0,4-9 0,-6 10 0,6-10 0,-8 8 0,8-8 0,-11 7 0,11-7 0,-9 3 0,9-3 0,-12-1 0,12 1 0,-12-4 0,12 4 0,-13-7 0,5-1-406,-2 0-146,2-3-86,-2 1-132,-1-2-198,0-4-572,2 1-1176</inkml:trace>
          <inkml:trace contextRef="#ctx0" brushRef="#br2" timeOffset="594390.7132">32922 10205 498,'0'0'764,"0"0"-105,0 0-87,1-15-59,-1 15-67,6-8-34,-6 8-35,9-6-45,-9 6-34,15-10-23,-6 5-7,1 1-28,4-1-13,0 2-20,1-2 3,1 1-28,-1 1-11,2-2-7,-2 3-12,1-3-32,-1 2 5,-2-1-16,-1 3-4,-1-2-18,-1 0-12,-10 3-15,16-3-5,-16 3-8,15-4-7,-15 4-10,12-3-6,-12 3-3,10 3 2,-10-3 2,9 6 7,-9-6 3,9 16-8,-6-5 4,-2 1 0,0 4-7,-1 2 4,0 2 0,0 1 1,2 5-16,-2 1-13,1 6 0,2 0 0,0 0 0,4 8 0,2-3 0,-4-5 0,1 0 0,1-1 0,-2-3 0,0 3 0,0-8 0,0 2 0,-1-3 0,0 1 0,0 0 0,-1 0 0,0-3 0,1-3 0,0-2 0,-3-1 0,0-2 0,0 0 0,-2-1 0,1-12 0,-5 18 0,-3-9 0,-1-2 0,-2 1 0,-3-3 0,-2 0 0,-4-1 0,-2-1 0,2-3 0,-8 0-153,1 0-617,-8 2-162,6-4-1062,0 0-1747</inkml:trace>
        </inkml:traceGroup>
      </inkml:traceGroup>
    </inkml:traceGroup>
    <inkml:traceGroup>
      <inkml:annotationXML>
        <emma:emma xmlns:emma="http://www.w3.org/2003/04/emma" version="1.0">
          <emma:interpretation id="{300B15EC-4CCA-4FD4-90B7-773E0EE9A2B7}" emma:medium="tactile" emma:mode="ink">
            <msink:context xmlns:msink="http://schemas.microsoft.com/ink/2010/main" type="paragraph" rotatedBoundingBox="17931,11944 32458,12201 32392,15926 17865,156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388F5B-B508-4C8B-826D-A20E0FE7D9BB}" emma:medium="tactile" emma:mode="ink">
              <msink:context xmlns:msink="http://schemas.microsoft.com/ink/2010/main" type="inkBullet" rotatedBoundingBox="18083,12546 18360,12547 18359,12590 18082,12589"/>
            </emma:interpretation>
            <emma:one-of disjunction-type="recognition" id="oneOf36">
              <emma:interpretation id="interp175" emma:lang="en-IN" emma:confidence="0">
                <emma:literal>-</emma:literal>
              </emma:interpretation>
              <emma:interpretation id="interp176" emma:lang="en-IN" emma:confidence="0">
                <emma:literal>_</emma:literal>
              </emma:interpretation>
              <emma:interpretation id="interp177" emma:lang="en-IN" emma:confidence="0">
                <emma:literal>~</emma:literal>
              </emma:interpretation>
              <emma:interpretation id="interp178" emma:lang="en-IN" emma:confidence="0">
                <emma:literal>c</emma:literal>
              </emma:interpretation>
              <emma:interpretation id="interp179" emma:lang="en-IN" emma:confidence="0">
                <emma:literal>=</emma:literal>
              </emma:interpretation>
            </emma:one-of>
          </emma:emma>
        </inkml:annotationXML>
        <inkml:trace contextRef="#ctx0" brushRef="#br0" timeOffset="461080.5466">18117 12551 421,'0'0'729,"0"0"-124,0 0-22,-12-3-34,12 3-42,0 0-38,0 0-30,0 0-45,-13-1-29,13 1-27,0 0-27,0 0-20,0 0 42,0 0-61,0 0 16,-8 5-52,8-5 15,0 0-49,6 7 7,-6-7-49,12 5-6,-12-5-69,18 3-85,-18-3 0,23 3 0,-10-1 0,0-2 0,2 0 0,0 2 0,-1-2-21,1 1-213,1 0-103,-1-1-64,2 1-60,0 2-100,0-2-59,1 1-75,-1 2-846,-1-1-1178</inkml:trace>
      </inkml:traceGroup>
      <inkml:traceGroup>
        <inkml:annotationXML>
          <emma:emma xmlns:emma="http://www.w3.org/2003/04/emma" version="1.0">
            <emma:interpretation id="{FB2846A7-F100-43C2-A19F-758875EC9D0A}" emma:medium="tactile" emma:mode="ink">
              <msink:context xmlns:msink="http://schemas.microsoft.com/ink/2010/main" type="line" rotatedBoundingBox="18917,12184 32457,12201 32456,12828 18916,12811"/>
            </emma:interpretation>
          </emma:emma>
        </inkml:annotationXML>
        <inkml:traceGroup>
          <inkml:annotationXML>
            <emma:emma xmlns:emma="http://www.w3.org/2003/04/emma" version="1.0">
              <emma:interpretation id="{E7051F37-AA68-4154-8622-BEAFF0BCA1A0}" emma:medium="tactile" emma:mode="ink">
                <msink:context xmlns:msink="http://schemas.microsoft.com/ink/2010/main" type="inkWord" rotatedBoundingBox="18917,12221 19718,12222 19717,12767 18916,12766"/>
              </emma:interpretation>
              <emma:one-of disjunction-type="recognition" id="oneOf37">
                <emma:interpretation id="interp180" emma:lang="en-IN" emma:confidence="0">
                  <emma:literal>It</emma:literal>
                </emma:interpretation>
                <emma:interpretation id="interp181" emma:lang="en-IN" emma:confidence="0">
                  <emma:literal>If</emma:literal>
                </emma:interpretation>
                <emma:interpretation id="interp182" emma:lang="en-IN" emma:confidence="0">
                  <emma:literal>I</emma:literal>
                </emma:interpretation>
                <emma:interpretation id="interp183" emma:lang="en-IN" emma:confidence="0">
                  <emma:literal>Its</emma:literal>
                </emma:interpretation>
                <emma:interpretation id="interp184" emma:lang="en-IN" emma:confidence="0">
                  <emma:literal>Ft</emma:literal>
                </emma:interpretation>
              </emma:one-of>
            </emma:emma>
          </inkml:annotationXML>
          <inkml:trace contextRef="#ctx0" brushRef="#br0" timeOffset="461081.5466">19068 12394 383,'0'-15'770,"0"15"-99,0 0-16,0-17-52,0 17-26,0 0-25,0-15-53,0 15-28,0 0 12,-1-12-78,1 12-7,0 0-88,0 0-9,-2-11-59,2 11 30,0 0-13,0 0 8,0 0-194,3 16-73,-3-16 0,3 20 0,-3-7 0,1-1 0,0 3 0,0 0 0,1 1 0,0 1 0,-1-2 0,1 2 0,-1 0 0,1 0 0,-2-2 0,2-2 0,-2 0 0,1 1 0,-1-3 0,0-11-213,1 21-261,-1-21 7,0 12-67,0-12-87,0 14-58,0-14-100,0 0-628,0 0-1009</inkml:trace>
          <inkml:trace contextRef="#ctx0" brushRef="#br0" timeOffset="461082.5466">18953 12391 674,'-8'-8'760,"2"1"-78,6 7-61,-9-14-78,9 14-35,-9-13-40,9 13-39,-3-13-49,3 13-37,2-15-11,-2 15-34,11-15 10,-3 6-73,2 1 6,3-2-68,0 3-2,2-1-58,0 0 4,3 1-60,1 1 21,2 0-43,-2 2 26,1-2-47,1 2 29,-1 4-52,0-1-25,0 1-82,0 0-54,-2 1-50,0 3-44,-2 2-44,0-1-61,-3 2-75,0 3-57,-4 1-52,-2 0-123,-2 3-595,-2 0-877</inkml:trace>
          <inkml:trace contextRef="#ctx0" brushRef="#br0" timeOffset="461083.5466">18995 12693 642,'-14'12'669,"4"-3"-44,2-1 9,2-1-71,6-7-37,-9 14-60,9-14-13,0 0-54,2 13-42,-2-13-31,10 7-26,-10-7-32,20 3-19,-8-2-38,3-2-1,4 1-83,-1-3 19,2 3-63,0-5 14,0 3-52,4-3-7,-1 2-114,0-1-65,-3-1-76,3 0-73,-1-1-65,0 0-113,-4 1-85,3-2-88,0 2-164,-2-4-421,1 1-835</inkml:trace>
          <inkml:trace contextRef="#ctx0" brushRef="#br0" timeOffset="461084.5466">19695 12355 523,'-6'-13'688,"6"13"-87,-8-9-24,8 9-57,-5-11-43,5 11-37,-5-9-13,5 9-39,-5-7-28,5 7-28,-5-8-38,5 8 9,0 0-61,-5-6 15,5 6-82,0 0 16,0 0-67,-7-11 18,7 11-63,0 0 18,0 0-47,0 0 29,0 0-50,0 0 27,0 0-36,-11 8 47,11-8-5,-7 17 9,5-7 0,-1 4-11,0 0-3,0 2-37,2 3 23,-2-3-29,2 4 25,1-1-37,-1-1 31,1 2-38,1-3 36,-1 0-38,2 3 35,0-4-43,0 0 25,3 0-22,-1-1 24,0-3-27,1 3 0,2-4-92,-2-3-20,1 4-75,-1-5-31,0 1-31,-5-8-34,10 12-46,-10-12-50,13 6-58,-13-6-43,10 5-29,-10-5-46,0 0-136,19-1-325,-19 1-643</inkml:trace>
          <inkml:trace contextRef="#ctx0" brushRef="#br0" timeOffset="461085.5466">19373 12575 712,'0'0'659,"-14"4"-76,14-4-42,-12 1-57,12-1-40,0 0-65,-12 1-10,12-1-52,0 0-19,0 0-19,0 0-39,0 0-25,0 0-18,14 0-27,-3-1-22,1 0-28,2-2-24,3 1-22,2 0-16,0-3-12,3 3-49,1-2-91,-2 2-78,3-2-99,0 3-100,-4-2-103,2 0-84,-4 1-223,2-1-382,-2 1-778</inkml:trace>
        </inkml:traceGroup>
        <inkml:traceGroup>
          <inkml:annotationXML>
            <emma:emma xmlns:emma="http://www.w3.org/2003/04/emma" version="1.0">
              <emma:interpretation id="{9B65B8AB-8CFB-4EC5-96FA-89A77133E1EB}" emma:medium="tactile" emma:mode="ink">
                <msink:context xmlns:msink="http://schemas.microsoft.com/ink/2010/main" type="inkWord" rotatedBoundingBox="20267,12199 21891,12201 21890,12784 20266,12782"/>
              </emma:interpretation>
              <emma:one-of disjunction-type="recognition" id="oneOf38">
                <emma:interpretation id="interp185" emma:lang="en-IN" emma:confidence="0">
                  <emma:literal>also</emma:literal>
                </emma:interpretation>
                <emma:interpretation id="interp186" emma:lang="en-IN" emma:confidence="0">
                  <emma:literal>alSo</emma:literal>
                </emma:interpretation>
                <emma:interpretation id="interp187" emma:lang="en-IN" emma:confidence="0">
                  <emma:literal>aIso</emma:literal>
                </emma:interpretation>
                <emma:interpretation id="interp188" emma:lang="en-IN" emma:confidence="0">
                  <emma:literal>a1so</emma:literal>
                </emma:interpretation>
                <emma:interpretation id="interp189" emma:lang="en-IN" emma:confidence="0">
                  <emma:literal>atso</emma:literal>
                </emma:interpretation>
              </emma:one-of>
            </emma:emma>
          </inkml:annotationXML>
          <inkml:trace contextRef="#ctx0" brushRef="#br0" timeOffset="461086.5466">20406 12584 171,'9'-4'681,"-3"-2"-136,-6 6-29,10-14-46,-10 14-53,9-13 12,-9 13-33,8-14-36,-8 14-19,2-14-23,-2 14-27,0-13-27,0 13-21,-5-9-40,5 9 14,-10-7-50,10 7 35,-14-1-65,3 4 22,0 2-59,-1 2 32,-2 1-60,-1 2 34,-1 2-60,3 1 36,0-1-66,1 3 13,2-5-22,2 4 2,1-2 2,1 1-4,3-3-1,1-1-3,2-9 1,2 20 27,-2-20-48,9 12 21,-9-12-71,15 10-14,-4-9 0,0 2-9,-11-3-20,25-3-11,-11 1 6,0-2 12,1-1 9,-1-2 22,0-1 13,0 1 13,-1-3 8,0-2 7,-3 2 2,0-1 20,0 0 22,-1 1 31,-1-1 28,1 1 43,-4 3-24,0 1 33,-5 6-51,9-12 25,-9 12-55,9-7 43,-9 7-24,0 0 53,0 0-43,13 3 39,-13-3-37,6 8 12,-6-8-34,5 12 19,-5-12-40,7 16 28,-5-7-46,-2-9 31,5 18-44,-5-18 34,4 19-57,-4-19-12,5 17-101,-1-7-47,-4-10-57,5 15-57,-5-15-48,9 12-77,-9-12-41,7 7-61,-7-7-88,9 7-765,-9-7-977</inkml:trace>
          <inkml:trace contextRef="#ctx0" brushRef="#br0" timeOffset="461087.5466">20888 12284 826,'1'-17'753,"0"5"-34,0 1-99,-1 11-9,0-18-77,0 18-47,0-14-68,0 14-46,2-12-48,-2 12 8,0 0 3,0 0 4,0 0-45,15 1 19,-10 7-64,2 1 30,-1 2-50,1 2-84,0 3-146,-1-1 0,-1 4 0,2-1 0,-1 3 0,-2-3 0,-1 0 0,0 2 0,0-2 0,0 0 0,-2 0 0,1 1 0,0-2 0,-2 1 0,1-1-122,-1-3-276,-1 0-53,2 0-60,-1-1-85,0 0-46,1-2-64,1-1-135,0 2-397,0-2-847</inkml:trace>
          <inkml:trace contextRef="#ctx0" brushRef="#br0" timeOffset="461088.5466">21341 12589 800,'14'-9'725,"-4"1"-52,2-3-41,-2 2-80,0-2-57,-1 0-44,-1 2-47,1-3-19,-4 4-67,-1-1 9,0 1-78,-4 8 20,4-18-81,-4 18 19,-2-14-44,2 14-64,-10-11 29,10 11-25,-16-10-9,5 8-19,0-1-14,11 3-13,-25 0-11,11 3-3,-1-1-8,0 4-3,1-1-5,-2 1-39,4 1 24,0 1-16,1 3 29,2-1-46,1 1 45,3-2-51,1 1 44,3 0-50,1-10 34,6 19-60,0-7 38,3 0-59,2-3-8,0 2 3,2-1 13,2 1 10,-2-2 13,1 1 14,-1-2 10,-2 4 5,1-5 7,-2 1 11,-2-1 9,1 0 13,-3-2 19,-6-5 18,8 12 26,-8-12 0,4 12-2,-4-12 10,-3 9 34,3-9-44,-9 8 28,9-8-46,-14 7 25,14-7-48,-18 6 27,5-3-44,2-2 30,-1 1-39,-2-1 28,0-1-39,0 0 13,0 0-41,0 1-17,14-1-94,-22-1-54,22 1-66,-19 0-77,19 0-78,-13-1-109,13 1-35,0 0-73,0 0-180,0 0-359,0 0-788</inkml:trace>
          <inkml:trace contextRef="#ctx0" brushRef="#br0" timeOffset="461089.5466">21542 12663 5,'14'-4'831,"0"-1"-191,-3 2-73,0-1-37,0-2-44,-11 6-38,15-8-59,-15 8-8,16-8-73,-16 8-7,9-5-39,-9 5-38,0 0-39,7-4-24,-7 4-14,0 0-16,0 0-8,0 0-19,-1 14-19,1-14-17,-4 12-10,4-12-21,-4 17 2,4-17-2,-2 20-11,1-8 3,1-12-12,1 18 3,1-7 6,-2-11-7,7 17-3,-2-8 0,1-1 2,1-3-3,2 2 4,-2-2-18,3-1 31,1-1-16,-1-1 13,-10-2-2,23 4 4,-23-4 3,24-1 4,-11-2 4,0 0 9,1-2 18,0 0 38,-1-2-47,1 1 25,-3-2-26,-2-3 33,1 2-28,-2-2 28,-1 1-27,-4 0 17,0-1-36,-3 11 26,0-18-48,0 18 30,-6-15-42,0 6 34,0 4-46,-4 1 29,0-2-41,-2 6-21,-2-2-116,0 4-60,-5 1-113,-3 0-115,2 4-183,-2 1-277,0 0-825,3 2-1403</inkml:trace>
        </inkml:traceGroup>
        <inkml:traceGroup>
          <inkml:annotationXML>
            <emma:emma xmlns:emma="http://www.w3.org/2003/04/emma" version="1.0">
              <emma:interpretation id="{BF1C7DCC-8D68-4AF4-A356-959A9E63FEC0}" emma:medium="tactile" emma:mode="ink">
                <msink:context xmlns:msink="http://schemas.microsoft.com/ink/2010/main" type="inkWord" rotatedBoundingBox="22651,12214 26473,12219 26472,12820 22650,12815"/>
              </emma:interpretation>
              <emma:one-of disjunction-type="recognition" id="oneOf39">
                <emma:interpretation id="interp190" emma:lang="en-IN" emma:confidence="0">
                  <emma:literal>indicates</emma:literal>
                </emma:interpretation>
                <emma:interpretation id="interp191" emma:lang="en-IN" emma:confidence="0">
                  <emma:literal>indicate</emma:literal>
                </emma:interpretation>
                <emma:interpretation id="interp192" emma:lang="en-IN" emma:confidence="0">
                  <emma:literal>Indicates</emma:literal>
                </emma:interpretation>
                <emma:interpretation id="interp193" emma:lang="en-IN" emma:confidence="0">
                  <emma:literal>indicated</emma:literal>
                </emma:interpretation>
                <emma:interpretation id="interp194" emma:lang="en-IN" emma:confidence="0">
                  <emma:literal>indicators</emma:literal>
                </emma:interpretation>
              </emma:one-of>
            </emma:emma>
          </inkml:annotationXML>
          <inkml:trace contextRef="#ctx0" brushRef="#br0" timeOffset="461090.5466">22799 12550 578,'0'0'794,"0"0"-82,0-12-61,0 12-55,0 0-45,0 0-43,0 0-61,0 0-3,-2-12-91,2 12 29,0 0-57,0 0-4,0 0-43,3 12 24,-3-12-53,3 17-14,0-7-61,-1 1 2,2 2-61,-2 2-115,1-1 0,0 1 0,-1 1 0,-1 1 0,2-3 0,0 2 0,-1 0 0,1-3 0,-2 0 0,2-2 0,-2 0 0,0 0-67,3-2-258,-4-9-56,1 17-46,-1-17-60,1 12-112,-1-12-70,0 0-120,0 0-625,0 0-1018</inkml:trace>
          <inkml:trace contextRef="#ctx0" brushRef="#br0" timeOffset="461091.5466">22652 12487 634,'0'0'635,"0"0"-77,0 0-19,0 0-58,0 0-46,0 0-57,0 0-49,0 0-45,18-3-36,-18 3-43,22-3-30,-11 2-27,2-2-16,0 1-27,-2 0 1,2-2-6,-1 1-10,-2-3-9,0 4 6,-1-5-5,0 2-8,-2 0-4,0-2-11,-7 7 18,9-14-27,-9 14 3,4-12-18,-4 12 1,-4-13-4,4 13-8,-8-10-5,8 10-6,-15-9 0,15 9-2,-17-3-13,17 3 5,-21 3 20,10 0-18,-3 2 4,2 1-62,-1 2-54,0 2-54,0 1-56,4 0-95,0 1-108,2 4-65,-1-1-139,6-1-659,0 2-890</inkml:trace>
          <inkml:trace contextRef="#ctx0" brushRef="#br0" timeOffset="461092.5466">22903 12627 74,'0'0'913,"0"0"-176,-3-10-55,3 10-102,0 0-88,0 0-86,0 0-56,4-9-34,-4 9-51,0 0-58,10 2 8,-10-2-31,13 11-30,-6-2-15,0-4-17,2 7-9,-1-3-17,-1 2-1,1-1-32,0 1-10,-3-1-19,0-2-5,2 3 1,-7-11-8,9 14 2,-9-14-11,6 12 8,-6-12 7,5 11 1,-5-11-1,0 0-6,4 9-7,-4-9 0,0 0-9,0 0 6,0 0-1,-3-15 1,3 15 0,-4-18-1,3 8-1,0-4-1,1 1 1,0-4 0,1 0 6,0 0 33,3 0-36,2 1 33,2-3-7,1 3 48,4 0-36,-1 3 75,3-1-43,2 4 45,3-1-22,-1 4 54,4 2-28,0 2 40,-3 0-21,3 3 12,0 0-163,3 5 0,-2-1 0,-3 1 0,-1 3 0,-1 0 0,-5-1 0,1 2 0,-4 3 0,-1-2 0,-4 2 0,1 0 0,-5 1 0,0-1 0,-4 0-221,-2 2-282,-1 0-79,-1-1-143,-2 1-168,3-2-773,-1-1-1334</inkml:trace>
          <inkml:trace contextRef="#ctx0" brushRef="#br0" timeOffset="461093.5466">23857 12641 365,'9'-11'785,"0"-1"-144,-3-1-19,1 2-68,-2-2-66,-1 2-63,-2-1-41,0 1-43,-2 11-28,0-21-30,-2 9-46,1 2-3,-1-2-51,-4 4 22,1 1-55,5 7 18,-14-11-67,4 8 27,0 0-46,-4 3 30,1 3-52,-5 0 33,1 3-60,-2 2 43,-1 1-53,2 5-1,-4 1-12,2 2 10,6-1 0,-3 3-5,6-1 0,0-2-6,1 1 7,5-3-5,1 2-4,3-4-5,2 1 0,2-4 1,2 2 0,2-1-16,4 1-14,0-4-21,3-2-36,0 0-24,4-4-25,-2-1-25,3 0-33,0-4 3,-1 0-51,4-3 21,-1-1-20,-1-5-27,2-1-1,-2-1-11,-2-4 55,1-2 18,-4-4 17,0 3 19,-3-3 46,1-3 11,-4 2 43,-2-3 30,-2 0 43,0 3 38,-1 0 42,-2 3 47,-2 2 15,-2 1 18,1 0-7,0 4-10,-3-1 25,1 3 30,1 1-42,-1 4 20,-1-2-31,4 11 32,-6-11-19,6 11 14,0 0 12,-13-3 12,13 3-11,-7 11 23,3 0-32,1 0 21,-1 5-42,3 0 24,0 2-51,-1 3 5,2 3-55,2 1 22,-1-1-60,0 2 19,2-3-39,1 2 25,-2 0-67,4-3-39,0-1-84,-1 2-63,1-2-46,1-3-64,-2-3-36,4 0-50,-3-4-64,1 0-28,0-1-19,1-3-5,-1-2-98,-7-5-56,15 5-306,-15-5-566</inkml:trace>
          <inkml:trace contextRef="#ctx0" brushRef="#br0" timeOffset="461094.5466">24127 12583 716,'2'-11'461,"2"-2"-41,-2 2-32,0 1 7,-2 10-34,3-19-12,-3 19-36,1-13-43,-1 13 30,0 0-3,0 0-31,0 0-23,0 0-13,0 0-6,3 15-21,-3-15-31,1 19-38,-1-19 1,1 22-37,1-9 5,0-1-42,0-1 12,3 1-40,-2 1 21,0-2-35,0 2 14,1-6-34,2 2 0,-6-9-49,10 14-12,-4-7-58,-6-7-24,12 7-48,-12-7-46,15 4-61,-15-4-52,15-3-67,-5-1-94,-1-1-158,3-4-357,-2-3-638</inkml:trace>
          <inkml:trace contextRef="#ctx0" brushRef="#br0" timeOffset="461095.5466">24189 12405 471,'-11'4'645,"1"-1"-83,10-3-68,-16 5-42,16-5-22,-8 7-31,8-7-28,0 0-53,0 0-36,1 10-48,-1-10-17,12 3-34,-12-3-8,19 2-7,-19-2-7,24-2-2,-10-1-6,-3 3 22,3-4-45,-1 1 20,-1-2-42,-1 2 39,-1-3-59,-1 2 44,-1-3-63,-8 7 33,10-10-55,-10 10 34,5-11-58,-5 11 41,0 0-56,-2-14 37,2 14-18,-11-8-12,11 8-28,-16-5 37,16 5-47,-22-1 39,9 2-72,0 1 8,-3 1-66,-2 3-20,3 0-35,-2 2-40,0-2-32,1 2-35,3 1-88,-1 0-44,3 2-54,3-2-71,0 2-178,3-2-405,1 0-731</inkml:trace>
          <inkml:trace contextRef="#ctx0" brushRef="#br0" timeOffset="461096.5466">24780 12538 734,'0'0'731,"6"-9"-62,-6 9-80,3-10-64,-3 10-57,0 0-49,-3-14-44,3 14-40,-6-10-29,6 10-31,-10-7 18,10 7-40,-15-4-4,15 4-58,-23-1 31,11 2-65,-1-1 28,-4 3-50,3 0 19,-5 2-51,4 2 15,-6 0-37,5 2 19,-3 2-50,1 0 22,2 0-38,2 2-3,1 0-10,3-1-10,2 0 7,0 0-9,3 2-1,2-1-6,2-1-37,2-2-13,3 2-99,2-2-69,3 1-68,3-2-64,1-1-29,4-1-94,4 0-54,-1-2-36,3-1-28,1 2-202,2-4-314,0-2-720</inkml:trace>
          <inkml:trace contextRef="#ctx0" brushRef="#br0" timeOffset="461097.5466">25090 12653 285,'13'-11'651,"-2"2"-111,-2-1-32,0 0-27,-2 2-53,-3 1-49,-4 7-15,6-15-62,-6 15-8,-4-13-42,4 13-7,-10-9-30,10 9-2,-19-3-13,8 0-14,-1 6 6,-3-1-7,-2 3-14,0 0-17,-3 4-28,2-1-11,0 3-25,-1 0-13,2 3-13,3-3-15,0 3-13,4-3-3,1 1-7,3 0-2,3-2-11,-1 1 1,4-11-4,2 16-3,2-8-6,-4-8-11,13 13-20,-3-8-51,0-2 1,1-1-37,2-2 1,1 0-25,0 0 20,3-3-12,-2-2 32,-1 0-11,0-2 35,-1 1 1,0-4 37,-2 0-15,-1 0 28,-1-1-14,-1-1 26,-1 2-11,0-3 36,-3 4-4,1-1 30,-5 10-8,5-13 17,-5 13-16,4-8 15,-4 8-2,0 0 48,0 0-22,0 0 25,0 0-24,-7 11 15,7-11-25,-2 14 1,2-14-33,-4 20 15,4-20-30,0 20 16,0-20-22,4 22 18,-2-12-26,1 1 36,3-2-52,2 2-1,-2-4-41,5 0-8,-1 1-54,3-2-6,1-2-45,-2-2-17,4-1-43,-2 0-38,1-3-15,2 0-19,-2-2 5,3-4-24,0-1 1,0-2 15,2-4-15,-6-1 56,4-2 18,-1-3 82,-3 1 23,-3-4 76,-2 2 73,2 1 19,-6-1 78,1-1 6,-2 0 56,-3 3 18,3 1 26,-4 0 4,-2-1 15,-1 1 5,2 1 2,-3 0-13,1 1-20,1 2 23,-2 2-13,0-1 4,1 4-33,-2-1 25,2 3-26,1-2 7,2 10-25,-6-15-27,6 15-22,-5-10-18,5 10 48,0 0-2,0 0-8,-8 6 25,8-6-39,-1 12 30,1-12-42,0 24 49,0-6-41,0 1 28,1 0-41,-1 6 21,0 1-48,2 0 30,-2 2-41,2-2-7,-2 3-21,0-2-38,2-1 0,-2 3 0,3-5 0,-2 1 0,2-3 0,3-1 0,-2 0 0,4-2 0,-3-4 0,3-1 0,1-2 0,1-1 0,0-1 0,2-2 0,1-2 0,2-2 0,2 0 0,-4-4 0,5 0 0,-2-3-30,4-1-129,-1-3-44,0 0-32,0-4-60,-1 0-7,-1-1-43,-1-1-27,-5-1-62,0 3-33,-5-2-34,2 2-34,-5 1-186,-2-1-404,-1 11-741</inkml:trace>
          <inkml:trace contextRef="#ctx0" brushRef="#br0" timeOffset="461098.5466">25380 12627 370,'-12'3'810,"12"-3"-160,-18 3-68,18-3-46,0 0-71,0 0-36,0 0-63,0 0-26,0 0-66,0 0-18,0 0-62,18-6-13,-7 4-35,3 0-29,-1-1-24,5 1-59,-2-3-47,1 4-103,1-2-56,1-2-113,-2 2-87,2 0-103,-3 1-189,2-4-514,0 4-789</inkml:trace>
          <inkml:trace contextRef="#ctx0" brushRef="#br0" timeOffset="461099.5466">25865 12645 477,'0'0'641,"16"3"-88,-16-3-28,21 0-77,-9-1-42,0 1-34,2-5-32,-1 3-56,0-1-18,3-1-57,-3-2-13,1 2-37,-1-2 6,-1-1-33,-2 2 7,-3-2-36,3 2 9,-2-1-31,-3-1 2,-5 7-22,7-13 3,-7 13-12,2-9-10,-2 9-3,-3-11-5,3 11-30,-8-6 17,8 6-18,-11-6 21,11 6-22,-19 3 26,5-3-27,3 4 31,-2 2-20,-3 1 34,1 2-23,-3 2 34,3 1-22,-2 2 12,4-2-21,-1 5 19,3 0-23,-1-2 16,4-1-26,1-2 21,3 5-16,1-5 3,3 1-14,0 0 16,3-1-22,1-2 18,3 2-20,1-3 18,4 0-23,-1-3 22,3 2-23,1-3 21,4-2-23,-4 0 23,6-3-22,1 0 20,-2-3-23,5 0 24,0-3-23,6-3 19,-2 0-19,0-4 23,5-4-25,-4 0 17,1-4-18,-2 0 14,-2-3-22,-2 2 21,-3-3-1,-4 3-1,-3-2-2,-1 4 3,-5 1 1,1 0 0,-6 3 0,3 1 4,-7 4-8,2-3 1,-4 4 1,-1 1-6,-3-1 9,-2 0-4,2 3-1,-3 2 5,-5-1-1,5 2-1,-4 3 2,0-2 1,13 3 13,-20 3-18,8-2 1,12-1-7,-11 10 0,7-2 7,4-8-8,0 18-3,2-5-20,4 1-14,3 1-21,3 2 21,-3 1-8,4 0 29,1 0-11,-1 3 25,1-3-12,-1-2 33,1 1 15,-3-2 54,-4-4 12,1 2 47,0-3 3,-4-1 31,0-1 4,-4-8 4,5 16-16,-5-16-32,0 10-15,0-10-21,-7 9-18,7-9-16,-11 8-11,11-8-7,-18 7-10,18-7-14,-21 3-76,10-3-99,11 0-102,-25 2-119,12-2-91,-1 0-207,1 0-225,-1 0-680,1-2-1229</inkml:trace>
        </inkml:traceGroup>
        <inkml:traceGroup>
          <inkml:annotationXML>
            <emma:emma xmlns:emma="http://www.w3.org/2003/04/emma" version="1.0">
              <emma:interpretation id="{4726EC7F-8B3B-4142-98B6-F1EF685BDC72}" emma:medium="tactile" emma:mode="ink">
                <msink:context xmlns:msink="http://schemas.microsoft.com/ink/2010/main" type="inkWord" rotatedBoundingBox="27193,12254 28594,12256 28593,12727 27193,12726"/>
              </emma:interpretation>
              <emma:one-of disjunction-type="recognition" id="oneOf40">
                <emma:interpretation id="interp195" emma:lang="en-IN" emma:confidence="0">
                  <emma:literal>how</emma:literal>
                </emma:interpretation>
                <emma:interpretation id="interp196" emma:lang="en-IN" emma:confidence="0">
                  <emma:literal>now</emma:literal>
                </emma:interpretation>
                <emma:interpretation id="interp197" emma:lang="en-IN" emma:confidence="0">
                  <emma:literal>How</emma:literal>
                </emma:interpretation>
                <emma:interpretation id="interp198" emma:lang="en-IN" emma:confidence="0">
                  <emma:literal>haw</emma:literal>
                </emma:interpretation>
                <emma:interpretation id="interp199" emma:lang="en-IN" emma:confidence="0">
                  <emma:literal>hour</emma:literal>
                </emma:interpretation>
              </emma:one-of>
            </emma:emma>
          </inkml:annotationXML>
          <inkml:trace contextRef="#ctx0" brushRef="#br0" timeOffset="461100.5466">27204 12274 897,'0'0'770,"-6"-10"-67,6 10-124,-3-9-49,3 9-83,0 0-27,0 0-45,0 0-16,0 0-61,9 10-17,-3-3-21,2 5-28,1 1 23,-1 3-82,2 1 27,-1 2-74,-1 1-13,-1 2 15,3 0-31,-2 2-16,1 2 0,-3-5-25,2 1-13,-3 2-2,-1-2-16,0 0 7,1 0-16,-3-6-10,0 2 3,1-3-8,-1-4 4,0 2 1,0-3 3,-2-10-4,3 17 5,-3-17 3,0 14 1,0-14-9,0 0-2,0 0-2,0 0-7,0 0 7,0 0-4,0 0-2,0 0-5,-7-12 0,5 2-3,2-2-3,0-2-11,0-1 39,4-2-22,-2-1 22,3 2-46,1-5 42,3 1-26,1 3 31,1 0-44,3 2 44,-1 1-42,0 3 45,1 2-41,-1 0 42,3 6-43,-1-2 41,-1 5-38,-1 0 37,3 5-25,-3 1-4,-1 2 1,-1 2 5,-2 1-1,-1 0 7,-2 4 1,0-1-2,-3 1-6,-1 0-54,0 0-50,-2 1-45,-2-3-94,0 3-46,-1-1-92,-1-2-117,-2 0-83,2-3-173,2-1-609,-2 2-972</inkml:trace>
          <inkml:trace contextRef="#ctx0" brushRef="#br0" timeOffset="461101.5466">27794 12552 90,'-1'-19'877,"1"19"-181,-5-12-81,5 12-99,-6-7-55,6 7-61,0 0-49,-12 0 3,12 0-70,-13 9-16,13-9-50,-12 15 4,6-7-36,1 4 0,-2 0-50,1-1-3,2 4-41,1-2 0,1-2-36,0 2 15,2-1-36,0-1 14,2 0-23,2-1 16,1 1-27,1-3 16,4 1-28,1-1 21,1-2-24,3-1 18,-2-3-23,1-1 19,1-1-23,2-1 20,-2-1-20,3-2 17,-2-2-16,0-2 28,0-2-29,-3 2 18,1-6-19,-1 2 23,-4-2-27,0 0 22,-3 0 2,-3-1 0,1 3-2,-4-1 4,0 13-1,-2-21-1,-2 10 0,1 3-10,-4-1 8,1 2-6,6 7-1,-16-10-2,16 10 4,-18-4-11,18 4-69,-17 2-43,17-2-81,-19 6-23,19-6-65,-16 8-67,16-8-65,-9 12-24,9-12-86,-2 10-97,2-10-416,5 10-661</inkml:trace>
          <inkml:trace contextRef="#ctx0" brushRef="#br0" timeOffset="461102.5466">28015 12564 428,'0'0'702,"7"-9"-101,-7 9-42,6-9-50,-6 9-46,5-11-24,-5 11-58,0 0-34,0 0-80,0-11-26,0 11-31,0 0 18,0 0-51,-9 7-9,9-7-48,-4 12-1,4-12-43,-1 17 5,1-17-36,-1 20 15,1-20-35,1 21 10,0-10-21,3 0 15,1-1-24,0-2 17,3-1-23,-3 0 17,5 0-23,2-3 17,-2 1-24,0-4 16,4 1-37,0-2 8,0-2-23,3-1 18,-1-4-14,-1 0 24,2-1-24,-1-2 29,0 0-14,-2-4 22,0 2-14,-3 0 22,-1 0-17,-2 0 19,-1 2-15,-3 1 31,3 1-5,-7 8 13,5-12-28,-5 12 19,0 0-21,0 0 8,0 0-2,0 0 19,0 0-24,0 0 21,-5 12-25,5-12 25,-2 14-18,2-14 13,2 15-17,-2-15 16,3 16-16,-3-16-1,8 15 4,-3-9-6,3-1 6,-1-1 3,5 1-6,-1-3 7,3-1-8,1-1 6,-1 0 0,4-3 18,0-2-24,-1 1 18,4-4-15,-1 1 19,-3-3-23,-1 1 27,0-4-14,-2 1 33,-3-3-10,-3 2 23,1 0-4,-4-1 3,-2 2-4,-1-1-24,-2 2 17,-2 0-26,0 0 17,-2 4-20,-1-1 8,-2 1-21,-2 2 13,9 5-51,-17-8-38,17 8-79,-23-2-49,23 2-107,-23 2-130,10 4-116,-1-2-219,3 1-478,-1 1-863</inkml:trace>
        </inkml:traceGroup>
        <inkml:traceGroup>
          <inkml:annotationXML>
            <emma:emma xmlns:emma="http://www.w3.org/2003/04/emma" version="1.0">
              <emma:interpretation id="{6D87D93F-68E9-4045-880D-5E9A79561B9C}" emma:medium="tactile" emma:mode="ink">
                <msink:context xmlns:msink="http://schemas.microsoft.com/ink/2010/main" type="inkWord" rotatedBoundingBox="28868,12264 31090,12267 31089,12821 28867,12818"/>
              </emma:interpretation>
              <emma:one-of disjunction-type="recognition" id="oneOf41">
                <emma:interpretation id="interp200" emma:lang="en-IN" emma:confidence="0">
                  <emma:literal>much</emma:literal>
                </emma:interpretation>
                <emma:interpretation id="interp201" emma:lang="en-IN" emma:confidence="0">
                  <emma:literal>munch</emma:literal>
                </emma:interpretation>
                <emma:interpretation id="interp202" emma:lang="en-IN" emma:confidence="0">
                  <emma:literal>march</emma:literal>
                </emma:interpretation>
                <emma:interpretation id="interp203" emma:lang="en-IN" emma:confidence="0">
                  <emma:literal>muck</emma:literal>
                </emma:interpretation>
                <emma:interpretation id="interp204" emma:lang="en-IN" emma:confidence="0">
                  <emma:literal>mush</emma:literal>
                </emma:interpretation>
              </emma:one-of>
            </emma:emma>
          </inkml:annotationXML>
          <inkml:trace contextRef="#ctx0" brushRef="#br0" timeOffset="461103.5466">28878 12503 760,'0'0'750,"-6"-13"-97,6 13-74,-3-10-68,3 10-104,0 0-11,0 0-66,0 0-32,0 0-23,0 0-16,12 4-41,-5 2-18,-1 3-43,1 1 7,-1 2-45,-1 0 5,3 0-36,-3 1 2,0-2-36,0 0 7,-1-1-32,-1 1 16,-3-11-26,6 16 7,-6-16-15,4 13 10,-4-13-23,3 10 26,-3-10-16,0 0 22,0 0-35,0 0 19,0 0-24,0 0 21,0 0-30,0 0 16,-3-13-19,3 13 22,0-17-27,1 8 26,0-4-10,2 1 14,1 1-21,1-2 19,1 1 1,3 1 0,0-1-3,1 1 0,2 4 1,-2 0-7,4 3-9,-1 0 22,0 4-13,1 0 40,-2 3-11,5 2 27,-3 2-17,3 0 18,-5 1-23,4 4 12,-2 0-19,-3 0 8,0-1-12,-2 2 4,-3-3-26,3 4 24,-4-3-16,0-1 12,-1 1-13,0-3 2,-4-8-3,2 17 10,-2-17-23,2 12 18,-2-12-11,0 0-1,-4 12-26,4-12 4,0 0 12,0 0-47,0 0 7,-14-3 9,14 3 1,-4-7 6,4 7 26,-3-15-18,3 15 19,3-21-12,-1 9 23,3-1-18,1-1 23,1 0-20,5-2 22,-2 0-22,4 3 23,-1-1-22,2 2 23,0 0-16,3 2 31,-1 0-3,-2 6 32,2-2 11,-1 5 18,-1 1-1,2 0 16,-1 4 3,0 1-13,-3 3 6,1-1-16,-2 2-11,-2-2-12,0 5 3,-2 0-21,-2-1-7,-1 3 7,-1-4-67,-1 2-80,-1-1-97,-2 2-86,3-5-82,-3-8-146,-1 24-131,1-24-204,-2 18-535,2-18-997</inkml:trace>
          <inkml:trace contextRef="#ctx0" brushRef="#br0" timeOffset="461104.5466">29856 12504 179,'-6'-9'849,"1"-2"-134,-2 4-39,2 0-111,-1 0-44,-2-1-80,8 8-41,-10-9-92,10 9-2,-9-5 0,9 5-43,0 0-23,-15 7-3,15-7-20,-7 15-27,7-15-11,-5 21-9,4-10-27,1 3-23,0-1-19,3 3-22,-2 0-14,1-1-7,1-1-18,1 1-4,1 0-15,1-1 10,2-3-13,-2 2-3,3-2-8,0-2 3,1 0-10,1-4-22,0 2-11,-1-3-30,1-1-1,-11-3-27,24 0-2,-10-3-10,0-1 10,1-3 9,-1 1 15,2-4 10,-1-3 14,0-1 4,-1 2 13,-1-5 3,1 5 24,-1-5-19,-2 5 21,-1 0-15,-1 2 19,1 0-6,-4 1 37,0 2-21,-6 7 19,11-10-8,-11 10 32,10-5-13,-10 5 25,0 0-11,13 5 12,-13-5-4,7 12-11,-7-12-13,7 16-6,-5-6-11,-2-10 0,3 20-6,-2-9-6,0 0-17,1 0-62,-1 1-87,-1-12-69,1 18-59,-1-18-56,3 19-87,-3-19-43,2 15-29,-2-15-33,7 11-107,-7-11-514,9 8-763</inkml:trace>
          <inkml:trace contextRef="#ctx0" brushRef="#br0" timeOffset="461105.5466">30449 12535 353,'8'-9'694,"-2"-1"-91,-2 0-33,-4 10-52,5-14-50,-5 14-29,1-12-59,-1 12-20,-3-11-58,3 11-4,-8-6-36,8 6 11,0 0-28,-18 0-6,18 0-24,-16 10 6,7-3-30,0 2-27,0 3-17,-1-1-28,0 3 8,3-2-25,-1 4-18,3-1-9,1-1-24,0 1-12,3 0 3,0-1-16,1-1-2,1 0-19,2 0-7,2 0-41,0-1-15,4-1-21,0 0-35,1-2-36,3-2-28,0 1-28,-1-3-17,1-1-29,0-3-16,2 0-29,-1-2-42,4-2-20,-2-2-15,0 0 10,3-5 4,-2-1 15,-1-3 26,-1 0 22,0-1 65,-4-3 44,1-1 91,-2-1 34,-1-2 66,-1 0 28,-2-1 48,-1 0 24,-2-1 23,-2 2 12,0 0 11,-1 1 20,-1 0 7,-2 2 12,1 1-15,-1 1 59,-2 0-51,2 2 15,0 1-23,-1 2 1,2 3-6,-1-2-34,3 11-21,-5-14 11,5 14 14,0 0 3,0 0-6,0 0-15,-5 9-5,6 2 11,0 0-24,2 6 12,-1 2-21,2 2 17,-1 3-13,1-1-7,-2 5-7,2-3-8,1 1 3,-2-1-9,-1 2-4,1-2-10,1 0-4,-2 0-8,2-3-14,-1 0-9,-1-4 0,1-3-6,2 2-3,-3-2-3,1-4 0,-2 0 0,2-1 1,-3-10-3,4 14-1,-4-14 8,0 0-17,6 7-22,-6-7-17,0 0-4,9-7 7,-9 7-23,9-16-6,-5 3 5,1-1 8,1-1 8,2-5-5,-1-1 22,1 4 2,1-5 4,3 2 4,-1 4 5,1 1 0,2 0 6,0 4 20,0 3-7,0 2 34,1 2 41,-1 3 12,2 1 37,-1 5 6,0 1 19,2 2-21,1 3-8,-3 2-13,0 2-9,-2-1-22,1 4-13,-3 0-15,0 0-13,-3 1-9,-2-1-42,-2-2-80,0 1-99,-4-3-147,-2-2-155,-3 5-219,-4 2-332,-1-2-575,-3 0-1277</inkml:trace>
        </inkml:traceGroup>
        <inkml:traceGroup>
          <inkml:annotationXML>
            <emma:emma xmlns:emma="http://www.w3.org/2003/04/emma" version="1.0">
              <emma:interpretation id="{4884D6C2-C8E6-4A29-A275-09962FECBB7A}" emma:medium="tactile" emma:mode="ink">
                <msink:context xmlns:msink="http://schemas.microsoft.com/ink/2010/main" type="inkWord" rotatedBoundingBox="31766,12200 32457,12201 32456,12822 31765,12821"/>
              </emma:interpretation>
              <emma:one-of disjunction-type="recognition" id="oneOf42">
                <emma:interpretation id="interp205" emma:lang="en-IN" emma:confidence="0">
                  <emma:literal>of</emma:literal>
                </emma:interpretation>
                <emma:interpretation id="interp206" emma:lang="en-IN" emma:confidence="0">
                  <emma:literal>O f</emma:literal>
                </emma:interpretation>
                <emma:interpretation id="interp207" emma:lang="en-IN" emma:confidence="0">
                  <emma:literal>o f</emma:literal>
                </emma:interpretation>
                <emma:interpretation id="interp208" emma:lang="en-IN" emma:confidence="0">
                  <emma:literal>0 f</emma:literal>
                </emma:interpretation>
                <emma:interpretation id="interp209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461106.5466">31921 12467 193,'0'0'927,"-7"-12"-200,7 12-51,-7-10-122,7 10-38,-9-8-51,9 8-50,-12-3-62,12 3-33,-16 5-19,6 0-26,-3 2-25,2 2-41,-1 0-28,1 2-34,2-1 8,-1 3-32,1-2 9,2 4-22,3-3-19,-1 2-16,3-2-12,2 0-6,1-2-12,1 2-3,5-1-3,1 0 4,1-1-16,3-2-6,2-1-10,0-1-4,2-1-3,0-1-2,0-1-1,0-2 1,-2-1-4,4-3-1,-2 1 4,1-5 6,-2 0-5,-1-1 0,-2-2-12,0-2 0,-3-1 2,-1-1-9,-3 2 3,0-2-5,-4 1 3,-1 1-2,-3 1 3,-2 0 9,0-1-4,-4 4 3,0-1 1,-2 3-2,-1 0-6,0 2-46,0 0-50,0 2-36,-1 1-42,13 1-62,-22 1-32,10 4-89,3-2-61,9-3-62,-10 9-48,10-9-178,-5 14-474,5-14-804</inkml:trace>
          <inkml:trace contextRef="#ctx0" brushRef="#br0" timeOffset="461107.5466">32215 12577 424,'17'-7'719,"-3"-1"-98,4 0-28,-3-4-88,3 0-54,-2 0-34,1-1-29,0 0-56,-3-2-42,1-2-51,-3 1-23,1 1-25,-1-3-21,-1 0-17,-2 1-28,-1 0-14,-1 0-14,-2 4-12,-3-3-7,1 1-14,-3 2-10,0 0 3,-1 1-11,-3 1-9,0 0-8,-1 2-5,0 1-3,-3 0-1,1 3-5,7 5-3,-15-7 1,15 7 24,-16 1 20,8 5 40,2 1-17,-4 1 32,3 7-17,2-1 9,1 4 0,0 4-15,2 1 2,0 1-9,1 3-10,2 0-7,1 0-10,0 5-10,1-1-6,1 0-11,0 0 1,1-2-5,1-2-5,0-1-3,1 1-4,-1-5-13,1 0-55,0-1-67,0-3-74,-2-4-63,0 2-57,0-3-71,-1-2-61,1-2-82,-3 0-107,-2-9-179,6 13-506,-6-13-925</inkml:trace>
          <inkml:trace contextRef="#ctx0" brushRef="#br0" timeOffset="461108.5466">32237 12667 474,'-7'-8'899,"7"8"-165,-5-11-56,5 11-128,0 0-69,5-14-80,-5 14-61,17-9-67,-4 5-48,1 1-44,3-2-36,1 2-31,1 1-48,0-2-76,-1 1-132,0 0-137,-2 2-134,-2-2-229,-1 0-648,1 0-894</inkml:trace>
        </inkml:traceGroup>
      </inkml:traceGroup>
      <inkml:traceGroup>
        <inkml:annotationXML>
          <emma:emma xmlns:emma="http://www.w3.org/2003/04/emma" version="1.0">
            <emma:interpretation id="{0DD603EB-6A65-4405-9C7E-117440FEC072}" emma:medium="tactile" emma:mode="ink">
              <msink:context xmlns:msink="http://schemas.microsoft.com/ink/2010/main" type="line" rotatedBoundingBox="17906,13360 31437,13600 31418,14665 17887,14426"/>
            </emma:interpretation>
          </emma:emma>
        </inkml:annotationXML>
        <inkml:traceGroup>
          <inkml:annotationXML>
            <emma:emma xmlns:emma="http://www.w3.org/2003/04/emma" version="1.0">
              <emma:interpretation id="{2C96404C-D505-46A2-87BD-D76ACBFA6DF4}" emma:medium="tactile" emma:mode="ink">
                <msink:context xmlns:msink="http://schemas.microsoft.com/ink/2010/main" type="inkWord" rotatedBoundingBox="17904,13429 19508,13458 19499,13945 17896,13916"/>
              </emma:interpretation>
              <emma:one-of disjunction-type="recognition" id="oneOf43">
                <emma:interpretation id="interp210" emma:lang="en-IN" emma:confidence="0">
                  <emma:literal>the</emma:literal>
                </emma:interpretation>
                <emma:interpretation id="interp211" emma:lang="en-IN" emma:confidence="0">
                  <emma:literal>The</emma:literal>
                </emma:interpretation>
                <emma:interpretation id="interp212" emma:lang="en-IN" emma:confidence="0">
                  <emma:literal>she</emma:literal>
                </emma:interpretation>
                <emma:interpretation id="interp213" emma:lang="en-IN" emma:confidence="0">
                  <emma:literal>then</emma:literal>
                </emma:interpretation>
                <emma:interpretation id="interp214" emma:lang="en-IN" emma:confidence="0">
                  <emma:literal>She</emma:literal>
                </emma:interpretation>
              </emma:one-of>
            </emma:emma>
          </inkml:annotationXML>
          <inkml:trace contextRef="#ctx0" brushRef="#br0" timeOffset="461109.5466">18272 13501 703,'-4'-12'701,"4"12"-90,-7-17-7,7 17-23,-4-14-66,4 14-25,-4-13-83,4 13-38,-4-9-44,4 9-35,0 0 3,0 0-13,0 0-5,0 0 27,0 0-53,0 0-13,0 19-11,1-7-32,0 1-13,1 3-32,-1 1-30,0 0-22,1 0-96,0 2 0,-2-1 0,1 1 0,0-1 0,1 1 0,-1 0 0,0-1 0,1-3 0,-1 2 0,0-2-207,0-1-68,-1 1-87,0-4-61,-1 1-80,1 0-89,0-12-101,-2 20-71,2-20-626,-6 16-991</inkml:trace>
          <inkml:trace contextRef="#ctx0" brushRef="#br0" timeOffset="461110.5466">17940 13782 657,'-11'-3'712,"11"3"-98,-15-8-47,15 8-70,-9-6-61,9 6-104,-5-7-40,5 7-69,0 0-35,6-10-50,3 7-15,3-1-44,2 1 5,4 1-35,4-4 6,4 2-37,2 2-32,6-2-61,0-1-61,2-1-25,0 2-30,-1-1-45,1 1-26,-1-1-3,-2-1-4,-2 1 5,-1-4 31,-5 4 44,-1-2 41,-4-1 38,-4 3 48,-1-3 53,-4 1 40,-1-2 31,-2 2 9,-1 0 34,-7 7 29,7-15 27,-7 15 12,6-15 9,-6 15 26,1-13 34,-1 13 13,1-11-18,-1 11-18,0 0-43,1-14-15,-1 14-33,0 0 28,0 0-4,0 0 8,0 0-39,3 15 11,-3-15-36,5 21 6,-2-6 2,-1 2-7,1 0-9,-2 0-14,2 1-12,-1 2-8,-1-4 16,1 2-39,-1 0 18,0-3-34,1 1 21,-2-2-31,1 0 25,-1-3-13,1 0-3,-1-11-28,0 20 40,0-20-35,1 14 35,-1-14-38,0 0 35,3 11-33,-3-11 27,0 0-34,0 0 25,0 0-26,5-9 0,-5 9 3,8-14-2,-5 5-1,4-4 6,2 1 6,-2-2-2,1-1 5,2 1-3,1 1 5,-1 1 5,0 0 1,3 3 18,0 1 7,-1 2 12,2 0 25,0 5 15,-1 0 20,0 2-3,4 0 7,-3 5 31,1-1-31,-1 1-1,-1 2-46,-2 1 14,1 1-40,-3-3 16,-1 5-33,-2-3 29,0 1-45,-1 0 10,-1-1-100,0 0-49,0 0-101,-4-9-93,4 17-50,-4-17-102,4 14-91,-4-14-110,2 13-164,-2-13-406,8 12-864</inkml:trace>
          <inkml:trace contextRef="#ctx0" brushRef="#br0" timeOffset="461111.5466">19176 13862 357,'9'-4'737,"0"0"-108,2 0-40,-2 0-73,0-1-42,1-1-80,0 1-32,0-4-74,0 4-30,1-2-52,-1-1-12,-1 0-47,0-1-9,-2 2-43,1 0 14,0-1-38,-3-1 3,0 1-20,-1 0 4,-4 8-30,5-16 25,-5 16-30,1-13 15,-1 13-27,-5-11 19,5 11-25,-8-7 14,8 7-24,-11-2 25,11 2-23,-17 3 21,8 2-8,-1 1 49,-1 1 22,0 3 15,1-1 12,0 4 11,2-1 55,-1 2-39,4 0 43,0-1-55,4 1 41,1-2-44,1 1 12,3 1-47,1-2 24,3 0-38,1 0 16,1-2-46,4 2 27,-1-4-45,3-1 24,0-1-39,0 0 30,2-3-42,0 1-18,1-1-72,-1-2-86,1-1-134,-3 1-136,1-2-126,-2 0-209,2-2-995,0-1-1477</inkml:trace>
        </inkml:traceGroup>
        <inkml:traceGroup>
          <inkml:annotationXML>
            <emma:emma xmlns:emma="http://www.w3.org/2003/04/emma" version="1.0">
              <emma:interpretation id="{0E3A888B-544A-4317-BF84-B8787FF1299C}" emma:medium="tactile" emma:mode="ink">
                <msink:context xmlns:msink="http://schemas.microsoft.com/ink/2010/main" type="inkWord" rotatedBoundingBox="20286,13438 21952,13467 21942,14014 20276,13984"/>
              </emma:interpretation>
              <emma:one-of disjunction-type="recognition" id="oneOf44">
                <emma:interpretation id="interp215" emma:lang="en-IN" emma:confidence="0">
                  <emma:literal>last</emma:literal>
                </emma:interpretation>
                <emma:interpretation id="interp216" emma:lang="en-IN" emma:confidence="0">
                  <emma:literal>las &amp;</emma:literal>
                </emma:interpretation>
                <emma:interpretation id="interp217" emma:lang="en-IN" emma:confidence="0">
                  <emma:literal>Was &amp;</emma:literal>
                </emma:interpretation>
                <emma:interpretation id="interp218" emma:lang="en-IN" emma:confidence="0">
                  <emma:literal>was &amp;</emma:literal>
                </emma:interpretation>
                <emma:interpretation id="interp219" emma:lang="en-IN" emma:confidence="0">
                  <emma:literal>Has &amp;</emma:literal>
                </emma:interpretation>
              </emma:one-of>
            </emma:emma>
          </inkml:annotationXML>
          <inkml:trace contextRef="#ctx0" brushRef="#br0" timeOffset="461112.5466">20297 13474 625,'0'0'780,"-4"-14"-63,4 14-40,-3-10-38,3 10-57,-3-12-59,3 12-76,0 0-31,0 0 35,0 0-79,0 0-14,0 0-13,11 5-1,-7 5-47,3 4 37,-2 0-66,0 3-252,1 1-16,-1 4 0,-1-1 0,-1 2 0,-1 0 0,1 1 0,-3-2 0,1-2 0,-2 1 0,1 1 0,-1 1 0,-1-2 0,1-3 0,1 2 0,-1-3 0,-1 0 0,1-5 0,1 3 0,-1-5 0,0 2-201,1-12-378,0 19-67,0-19-74,1 16-115,-1-16-814,5 12-1311</inkml:trace>
          <inkml:trace contextRef="#ctx0" brushRef="#br0" timeOffset="461113.5466">20817 13855 465,'12'-13'782,"-1"2"-141,-2-2 4,-1-1-71,-2 2-88,0-1-41,-3 1-66,-2 0-15,-1 12-44,-2-22-32,-2 13-33,-1 0-19,-1 3-35,-3 0-10,-3 2-17,1 2-5,-2 2-1,-5 2 24,0 3-52,0 3 18,-2 1-51,-2 2 13,4 0-49,-4 5 17,6-1-42,-1-1 27,4 1-18,1 1-7,3 0-11,1-3-6,4 1-33,-1-5 27,5 4-33,1-2 31,4-1-35,2-2 31,-1-1-34,3-2 12,4 0-44,1-1 14,0-3-59,0 1 28,4-5-58,-1 1 42,2-3-37,-2 0 45,2-3-30,0-1 40,-3-3-21,2 1 14,-4-1 13,0 0 14,-2 0 6,-3 1 6,1 2 9,-2-1 7,-3 3 8,-5 7 16,11-13-3,-11 13 3,5-7-4,-5 7-1,0 0 9,0 0 2,0 0 35,-4 12-37,4-12 26,-6 12-46,6-12 46,-5 17-56,5-17 55,-4 18-59,4-18 53,-1 17-49,1-17 43,1 18-53,3-10 20,-4-8-67,8 14 22,-1-6-56,1-1 3,1-3-23,2-1-14,0 0-1,0-1-9,3 0 9,0-4 19,0 0-12,3-2 53,2-1-19,2-2 57,-2-2 4,4 0 12,1-4 2,-1-1-6,0-2 27,0-1 17,-1 0-18,-2-1 44,-4 2-4,-2 1 38,-2 0-4,-3 1 26,-2 2-35,-5 2 33,2-1-15,-4 11-1,-1-18-6,1 18 6,-10-14 2,2 8-1,-1 3-1,9 3 0,-19-2 2,7 3-8,0 1-12,0 1-12,-1 2-13,2 2-8,0 1 0,3 0-10,0 2 1,4 1 36,2-1-52,2 2 23,2 1-49,2 2-7,2-1-50,4-2-16,1 5-4,0 0 9,3-5 10,1 4 20,0-3 10,0 0 11,2-1 11,-3 0-1,-2-3 13,-1 0 11,-1-1 19,-2 0 25,-1-2 18,-7-6 14,11 12-1,-11-12-4,0 0 1,1 14 34,-1-14-53,-7 9 40,7-9-56,-14 7 34,14-7-52,-18 5 35,18-5-45,-22 4 40,22-4-52,-21 3 29,21-3-93,-23 0-28,10-2-64,3 0-75,0-1-83,0 0-129,10 3-103,-14-9-153,14 9-641,-8-13-954</inkml:trace>
          <inkml:trace contextRef="#ctx0" brushRef="#br0" timeOffset="461114.5466">21644 13601 830,'4'-14'729,"-4"14"-37,-1-13-59,1 13-74,0 0-33,-2-16-61,2 16-64,0 0-54,-1-13-55,1 13-51,0 0 0,0 0-9,0 0 4,0 0-21,0 0 9,-1 13-34,1-13 8,0 20-52,0-7 46,0 1-52,0 3 9,-2 1-53,2 1 15,0 0-48,0 0-20,2 0-43,-1 1 0,0-1 0,2-2 0,-1 0 0,2 0 0,2-2 0,1-1 0,1-1 0,1-2 0,2 0 0,1-3 0,2 0 0,-2-3 0,3 0 0,1-1 0,-2-1 0,1-3-24,0 0-121,2-2-57,0-2-57,-2 0-36,2-1-41,-4 1-41,1-2-80,-1-1-57,-3 0-55,1 0-41,-4 0-790,-2-1-1002</inkml:trace>
          <inkml:trace contextRef="#ctx0" brushRef="#br0" timeOffset="461115.5466">21615 13793 788,'-19'0'866,"4"1"-126,2-1-129,13 0-92,-17-1-77,17 1-103,0 0-55,0 0-58,0 0-45,0 0-36,13-6-30,2 4-23,4 1-19,5-1-16,3 0-19,1-1-49,2 0-62,4-1-97,-1 1-103,-3 0-106,4-2-82,-4 4-205,-2-4-422,5 2-706</inkml:trace>
        </inkml:traceGroup>
        <inkml:traceGroup>
          <inkml:annotationXML>
            <emma:emma xmlns:emma="http://www.w3.org/2003/04/emma" version="1.0">
              <emma:interpretation id="{2A630E4E-7EA4-4454-8F1F-EC9BA610FE76}" emma:medium="tactile" emma:mode="ink">
                <msink:context xmlns:msink="http://schemas.microsoft.com/ink/2010/main" type="inkWord" rotatedBoundingBox="22709,13445 27843,13536 27824,14602 22690,14511"/>
              </emma:interpretation>
              <emma:one-of disjunction-type="recognition" id="oneOf45">
                <emma:interpretation id="interp220" emma:lang="en-IN" emma:confidence="0">
                  <emma:literal>comparisons</emma:literal>
                </emma:interpretation>
                <emma:interpretation id="interp221" emma:lang="en-IN" emma:confidence="0">
                  <emma:literal>Comparisons</emma:literal>
                </emma:interpretation>
                <emma:interpretation id="interp222" emma:lang="en-IN" emma:confidence="0">
                  <emma:literal>comparison,</emma:literal>
                </emma:interpretation>
                <emma:interpretation id="interp223" emma:lang="en-IN" emma:confidence="0">
                  <emma:literal>comparison'</emma:literal>
                </emma:interpretation>
                <emma:interpretation id="interp224" emma:lang="en-IN" emma:confidence="0">
                  <emma:literal>comparison.</emma:literal>
                </emma:interpretation>
              </emma:one-of>
            </emma:emma>
          </inkml:annotationXML>
          <inkml:trace contextRef="#ctx0" brushRef="#br0" timeOffset="461116.5466">22775 13803 189,'7'-14'822,"-7"14"-130,3-13-18,-3 13-82,3-13-39,-3 13-70,0-12-46,0 12-90,-2-10-27,2 10-38,0 0-24,-8-8-15,8 8-28,-9 4-24,9-4-32,-12 10-11,3 1 29,1 1-57,1 0 25,0 2-59,0 3 24,2 0-57,1-1 30,0 2-49,1-2 27,3 1-47,2-1 26,1 0-39,3-2 39,1-1-35,1-1 27,3 0-42,2-5 29,1 0-37,3-2 14,1-2-66,1-1 29,2-3-69,-1-2 49,4-2-46,-1 0 35,-2-4-33,0-2 37,3-1-12,-7 0 36,0-3-12,-4 1 9,-2 2 7,-3-2 8,-3 3 9,-1 2 5,-4 9 0,0-16 6,0 16 6,-7-9-4,7 9 8,-10-5-2,10 5 2,-14 0 22,14 0-27,-12 6 25,12-6-21,-9 8 21,9-8-16,-6 12 35,6-12-34,4 12 31,-4-12-42,10 14 34,-1-7-30,4-2 31,0 0-38,2-1 31,0-1-33,4 0 33,-2-3-34,2 0 35,2 0-35,-3-5 34,1 2-32,-3-4 24,1 2-27,-3-2-3,0 0 13,-2-1 8,-1-1 11,-3-1-4,-3 1 7,-3-1 2,1 0-3,-3 10-2,-3-17-1,-2 6-1,0 2-7,-4 0 2,0 0 0,-1 1-3,0 3 1,-2-2-2,1 3 2,-1 1-6,1 1-9,-1 1-52,-2 1-72,3 1-78,-2 0-90,3 3-125,1 0-124,0 1-94,9-5-794,-12 10-1050</inkml:trace>
          <inkml:trace contextRef="#ctx0" brushRef="#br0" timeOffset="461117.5466">23370 13810 1014,'15'-7'804,"-15"7"-92,11-4-49,-11 4-80,9-3-88,-9 3-99,0 0-33,11 0-44,-11 0-36,9 6-30,-9-6 2,9 11-74,-9-11 13,9 17-71,-5-10 16,2 3-60,-1 0 15,-1-1-47,0 1 43,0 1-79,0-3 52,-4-8-60,7 17 45,-7-17-53,4 14 45,-4-14-50,4 12 47,-4-12-51,0 0 47,3 10-49,-3-10 35,0 0-43,0 0 38,0 0-55,0 0 54,2-14-49,-2 14 45,4-17-53,-1 5 40,1 2-34,2-1 9,-1-2 2,0 1 7,3 1 1,0 0 6,0 1-1,1 1-4,2 1 23,-1 1-10,0 5-10,2-3 21,0 5 56,-12 0-39,24 2 59,-11 1-44,3 0 36,-4 4-58,1 0 44,0 1-10,-1-1-13,-1 1-8,-2 0-11,-1 1-9,-3-1 13,0 0 1,1 0-5,-6-8-4,7 13-7,-7-13 4,3 10-3,-3-10-3,0 0-1,0 15 0,0-15-7,0 0-3,0 0-17,-7 4-6,7-4-11,0 0-7,-8-7-45,8 7 55,-4-9-33,4 9 52,0-17-39,0 17 51,2-21-44,3 6 51,0 2-44,0-1 9,3-1 6,1 3 1,1-1 9,1-1 7,2 3 1,0 1-2,0 3 9,2-1 9,-1 3 14,1 1 17,-1 3 25,2 1 16,-1 0 21,0 4-30,1 0 41,-2 1-53,-3 1 24,1 2-50,-3 1 39,-2 1-59,-1-2 32,-3 3-42,1-1 33,-3 2-26,-1 0-60,0-1-71,-1 1-126,-3 2-70,2 0-51,-1-1-112,1 4-169,-1-5-205,2-1-624,0 0-1101</inkml:trace>
          <inkml:trace contextRef="#ctx0" brushRef="#br0" timeOffset="461118.5466">24265 13813 838,'0'-12'761,"0"-1"-39,0 13-96,-1-18-26,1 18-66,0-17-52,0 17-89,-2-12-33,2 12-31,0 0-11,4-9-31,-4 9-3,0 0-2,14 9-44,-9 0 23,0 3-43,2 2 23,2 6-26,-3 2-15,3 7-198,0 0-2,-3 3 0,2 8 0,-2 0 0,1 1 0,0 1 0,-3 0 0,0-1 0,-1-4 0,-1-1 0,-2 0 0,2-4 0,-2-3 0,1 0 0,-1-2 0,0-3 0,-1 2 0,1-7 0,-2 1 0,2-3-13,0-3-441,0-2-32,0 0-65,0-12-120,-2 17-153,2-17-819,0 0-1305</inkml:trace>
          <inkml:trace contextRef="#ctx0" brushRef="#br0" timeOffset="461119.5466">24430 13900 580,'3'-18'678,"4"2"-101,4 0-33,2 1-49,0 1-48,5 3-35,3 0-46,1 1-13,3 3-59,0 1 20,2 2-14,0 2-21,0 2-20,-6 1-25,1 0-16,-2 3-10,-3 0-52,-2 0 2,-3 4-44,-2-2 23,-5 2-58,-5-8 16,4 15-48,-6-5 30,-4-1-14,-2 1-11,-3 2-11,0-3-32,-5 3 24,0-3-8,-2 2-40,-2-2 34,2-1-70,-2-1-21,1 0-84,4-2-45,-3 0-59,3 0-48,2-3-71,0 0-116,3 3-113,-1-3-100,11-2-694,-12 1-1005</inkml:trace>
          <inkml:trace contextRef="#ctx0" brushRef="#br0" timeOffset="461120.5466">24914 13880 164,'18'-6'785,"-2"-2"-140,-1-1-52,-1 0-63,-2 1-67,1-1-51,-4-1-68,-4 4-24,-5 6-46,8-14-23,-8 14-47,0-12 16,0 12-45,-5-9-1,5 9-34,-12-5 21,12 5-15,-18 1-10,8 3-19,-2 0-5,-1 5-13,0-1 34,0 2-69,0 2 29,1 1-56,3 0 38,0 0-58,2-1 40,1 2-54,1-1 41,2-2-50,3 1 1,0-12 1,3 19-4,1-10-1,2 0-5,2-4-23,-1 0-29,4 1-27,0-3-22,-11-3-26,24 0-7,-10-3-6,1-1 14,1-1 16,-1 0 17,2-5 11,-2 0 28,1-1 8,-1 0 10,-4 2 21,0-2 4,0 2 67,-5 1 17,2 0 39,0 3-1,-8 5-16,12-9-8,-12 9 16,8-4 15,-8 4 6,0 0-9,9 6 18,-9-6-52,8 12 25,-8-12-55,5 15 33,-5-15-52,4 17 26,-2-8-40,-2-9-4,4 17-1,-4-17-60,5 17-65,-5-17-65,7 15-66,-7-15-42,4 12-58,-4-12-56,3 9-27,-3-9-61,0 0-108,10 8-498,-10-8-724</inkml:trace>
          <inkml:trace contextRef="#ctx0" brushRef="#br0" timeOffset="461121.5466">25228 13905 278,'3'-12'622,"-1"1"-84,0 0-64,3 2-34,0-1-44,1 0-10,1 1-18,-1 2-22,4 0-27,-1 3-21,2 0-48,0 2-4,-11 2-26,22 2-6,-10 2-14,1 1-15,1 5 42,-3-3-60,5 5 27,-5 1-58,0 1 31,3 1-58,-5-1 36,-1 1-70,0-3 8,0 2-36,-3-1 33,2-2-57,-3 0 39,1-1-54,-2-1 40,-3-9-48,6 15 52,-6-15-60,4 11 37,-4-11-39,0 0 40,0 0-45,0 0 46,0 0-40,0 0 39,0 0-45,0 0 18,0 0-16,2-14 45,-2 14-4,5-22-8,-1 9-46,-1-1 48,4-1-49,-2 1 25,3-3-68,-2 3-37,6-3-32,-5 2-38,2 3-53,2 0-67,0 1-46,-2 1-88,-1 0-48,2 4-46,-3-1-47,0 2-135,2 0-363,-9 5-685</inkml:trace>
          <inkml:trace contextRef="#ctx0" brushRef="#br0" timeOffset="461122.5466">25707 13784 761,'0'0'657,"0"0"-58,9-5-21,-9 5-70,0 0-38,0 0-71,0 0-25,0 0-32,0 0 5,0 0-25,12 3-15,-12-3-19,0 0 23,-2 19-88,2-19 15,-3 17-56,3-5 11,-4-1-59,3 0 5,1 1-55,-2 0 11,2 0-47,0-12 22,0 22-38,0-22 18,3 21-40,-3-21 23,4 17-35,-4-17 21,10 15-64,-10-15 3,10 7-83,-10-7-45,14 7-36,-14-7-47,18 1-41,-18-1-41,18-4-77,-7 0-43,3-1-64,-3-2-28,2-2-182,1-5-426,-3 0-768</inkml:trace>
          <inkml:trace contextRef="#ctx0" brushRef="#br0" timeOffset="461123.5466">25682 13586 538,'-18'-3'703,"3"2"-136,2-1-65,13 2-71,-21-1-31,21 1-28,-13 1-22,13-1-49,0 0-36,0 0-37,0 0-19,0 0-44,7 8 24,-7-8-26,15 0 22,-15 0-21,25-1 28,-10 0-15,-1-2 6,-1 0-13,0-1-22,-1 2-22,0-2-6,-1-1-7,-3 2-18,2-4 4,-10 7-19,11-10-17,-11 10-14,3-12-10,-3 12-7,-3-10-8,3 10-3,-11-10-6,2 6-8,9 4-24,-18-7-62,18 7-40,-20-3-53,20 3-87,-27 0-54,14 2-129,-3 0-138,2 4-203,-2 0-714,1-1-1126</inkml:trace>
          <inkml:trace contextRef="#ctx0" brushRef="#br0" timeOffset="461124.5466">26388 13791 467,'0'0'824,"0"-12"-134,0 12-44,2-12-98,-2 12-65,0-12-66,0 12-48,-4-10-79,4 10-2,-9-9-56,9 9-18,-13-7-54,13 7 13,-23-3-11,11 5-19,0-1-19,-1 2-25,-2 1-21,2 1-11,-3-1-15,1 2-7,1 1-11,3-2-8,-1 2-3,2 0-6,3 0 0,0 1-8,2-1-7,5-7 2,-4 14 31,4-14-34,7 13 24,-7-13-40,13 11 38,-2-6-38,1 2 25,3-1-35,1 1 23,0-2-28,4 2 29,-1-1-30,2 2 9,0-3 1,-3 3 11,-1-1 5,-2-3-3,-2 1 3,0 3 1,-6-3 6,2 0 2,-9-5 3,4 11-2,-4-11 4,-4 12-4,4-12 11,-16 8-6,7-3-2,-4 1 6,-6-3-4,2 0-2,-3 0-8,-3 1 8,-4-3-2,2 0-1,1 1 2,1-2-5,0 0-4,3 0 10,1-2-16,2 1-19,2 0-67,1 1-78,1-2-57,13 2-104,-14-3-98,14 3-103,0 0-90,0 0-736,5-8-962</inkml:trace>
          <inkml:trace contextRef="#ctx0" brushRef="#br0" timeOffset="461125.5466">26611 13810 673,'0'0'730,"0"0"-86,-7-9-61,7 9-62,0 0-95,-15 1-12,15-1-52,-13 7-46,7-1-38,6-6-37,-13 13-35,7-6-8,1 0-41,2 4-27,3-11-24,-4 21-26,6-11-6,3 1-20,-1-1-6,3 2-9,2-2-6,1 1-7,2-1-15,1-2 7,2-1-22,0-1 19,3-1-20,1-1 17,-2-2-7,3-1 8,-2-2-6,0-1-2,-1-2 1,0-1 9,-1-1 9,-1-1 11,-1-3-5,-5 1 1,0-3-4,-1 0 8,0 0 6,-4-1-3,-2 1-17,-2-2 9,0 2-4,-4 2 18,0-3-11,-2 2-18,-2 1 6,-1 0-16,0 5 11,-1-1-14,0 2 11,-1 2-13,-1-1 3,-1 4-5,-1 1-39,1 0-51,-1 1-83,1 2-55,2 2-78,-3 0-101,5 3-68,1-2-78,8-8-179,-6 16-498,6-16-839</inkml:trace>
          <inkml:trace contextRef="#ctx0" brushRef="#br0" timeOffset="461126.5466">26940 13874 984,'4'-15'801,"-4"15"-64,6-11-97,-6 11-31,5-11-93,-5 11-76,4-7-94,-4 7-40,0 0-37,7-7-2,-7 7-36,11 4-31,-11-4-21,11 13 13,-6-5-68,4 3 20,-4 0-64,1 2 19,1 0-42,-3 1 25,2 1-60,-4-1-1,2 0-6,-2-1-2,0-1-4,-2-12 12,3 21-17,-3-21 12,0 18-13,0-18 8,-3 13-6,3-13-8,-4 11 2,4-11-22,0 0 12,-10 1-5,10-1-7,0 0-8,-9-9-3,9 9 1,-6-14 51,4 3-53,2-2 45,0 1-40,2-3-1,2-1 7,1-1 5,3-1 0,2 1 4,1-1 1,0 2 5,1 2 1,3 0-1,1 4 8,-1-2-3,2 6 14,1 0 6,-1 3 18,2 3 16,-2 0 8,1 2 15,-2 4 28,0 0-37,-1 0 18,-3 3-47,-1 2 25,-2 0-42,-2 1 39,0 0-53,-3 0 28,0 1-71,-1-1-19,-2 0-117,-1-12-71,0 21-102,-1-9-59,1-12-157,-5 19-123,5-19-214,-4 15-481,4-15-982</inkml:trace>
          <inkml:trace contextRef="#ctx0" brushRef="#br0" timeOffset="461127.5466">27689 13912 500,'12'-11'848,"-3"1"-126,1-2-67,-3 0-99,1 2-42,-2 0-77,-2-1-50,-1 2-58,-3 9-9,2-18-65,-2 18-13,-4-17-46,4 17 4,-11-15-45,6 9-17,-4 2-32,9 4-5,-18-7-17,18 7-25,-20-2-16,20 2 0,-21 2-12,11 2 8,1-1-19,-1 2 0,5 2-5,-3-1-3,6 3-4,-2 0 4,4-9-13,0 21 43,2-9-54,4 1 1,1 2-1,6-1-4,-2 1-13,5 1-6,-2-1-7,6 2-3,-3-4 26,0 2-12,2-1 18,-3-2-8,-2-2 19,-1 0-6,-1-1 45,-6-4 14,2 2 15,-8-7 3,10 10 9,-10-10-18,0 0-5,-4 13-4,4-13-12,-14 8-2,14-8-4,-21 5-15,6-2-5,-2 1-56,-1-3-90,-3 1-123,0 0-91,0-1-166,-6 3-222,4-2-963,4-1-1375</inkml:trace>
        </inkml:traceGroup>
        <inkml:traceGroup>
          <inkml:annotationXML>
            <emma:emma xmlns:emma="http://www.w3.org/2003/04/emma" version="1.0">
              <emma:interpretation id="{B141590F-B536-495F-8E04-E2082EFB7CB6}" emma:medium="tactile" emma:mode="ink">
                <msink:context xmlns:msink="http://schemas.microsoft.com/ink/2010/main" type="inkWord" rotatedBoundingBox="28750,13870 29899,13891 29894,14170 28745,14149"/>
              </emma:interpretation>
              <emma:one-of disjunction-type="recognition" id="oneOf46">
                <emma:interpretation id="interp225" emma:lang="en-IN" emma:confidence="0">
                  <emma:literal>can</emma:literal>
                </emma:interpretation>
                <emma:interpretation id="interp226" emma:lang="en-IN" emma:confidence="0">
                  <emma:literal>Can</emma:literal>
                </emma:interpretation>
                <emma:interpretation id="interp227" emma:lang="en-IN" emma:confidence="0">
                  <emma:literal>earn</emma:literal>
                </emma:interpretation>
                <emma:interpretation id="interp228" emma:lang="en-IN" emma:confidence="0">
                  <emma:literal>am</emma:literal>
                </emma:interpretation>
                <emma:interpretation id="interp229" emma:lang="en-IN" emma:confidence="0">
                  <emma:literal>eon</emma:literal>
                </emma:interpretation>
              </emma:one-of>
            </emma:emma>
          </inkml:annotationXML>
          <inkml:trace contextRef="#ctx0" brushRef="#br0" timeOffset="461128.5466">28788 13970 13,'11'-4'708,"0"-1"-132,-1 0-61,1 0-38,-2 0-52,2 1-35,0-1-10,-2-1-49,-2 1 9,3 0-37,-3 1-12,1-1-49,-8 5 20,9-9-33,-9 9-9,5-8-12,-5 8-30,0 0-22,-3-11-5,3 11-16,-10-4-16,10 4 4,-16 2-3,4 2-7,1-2 20,-3 6-48,1-1 35,1 4-51,-2 1-9,1 3-8,1-3-2,2 4-5,-1 0-16,4-2-7,0 1 0,5-1-5,0-1-5,2 1-2,4 1-2,1-1-16,4-2-54,2 1-54,4-3-46,0 1-52,4-4-12,2 0-50,1-3-28,1 0-18,1-3-3,2-1-9,0-3 3,1 0 1,5-3 6,-1-2 10,-2-1 5,1-2 49,-2-1 15,-2-2 71,-1-1 27,-2 1 70,-3-3 46,-3 4 70,-4-1 61,-2 3 34,-3 0 23,-3 2 29,-3-1 18,-2 10 24,2-13 18,-2 13-19,-8-12-6,8 12-13,-18-6-1,18 6-13,-23 1 14,6 2-22,1 3 8,-2 2-26,-1 1-7,2 2-40,-1 1-3,2 0-44,0 1 8,2 0-34,3-1 7,3 1-27,2-1 10,2-2-23,1 0 3,3-10-37,3 16-5,2-8-59,3-3-37,-1-1-31,4-1-28,1-2-7,0-2 1,3-1-4,1-1-1,0-2 0,1 0 22,-1-5 37,2 0 26,-1-1 18,-2 1 17,-1-4 27,-2 3 53,-1 1 62,-2-2 17,0 1 38,-1 4 13,-2 0 26,-1-1-27,-5 8-2,12-10-31,-12 10 30,7-6-8,-7 6 22,0 0-37,11 5 13,-11-5-36,6 7 16,-6-7-57,8 11 6,-8-11-23,6 11 6,-1-4-41,-5-7-41,7 12-91,-7-12-62,6 12-39,-6-12-58,9 7-62,-9-7-58,6 7-55,-6-7-81,0 0-682,13 3-839</inkml:trace>
          <inkml:trace contextRef="#ctx0" brushRef="#br0" timeOffset="461129.5466">29472 13978 222,'5'-12'678,"-5"12"-130,4-10-62,-4 10-26,7-7-35,-7 7-36,0 0-15,14-1-28,-14 1-45,11 5-16,-11-5-50,14 13-4,-9-6-37,1 1 2,-1 1-51,0 0-6,0 1-32,1 0-13,-3-1-16,0 1-15,0-1-12,-3-9-8,5 15-10,-5-15-5,2 13-3,-2-13-5,3 9-9,-3-9-4,0 0 2,0 0-3,0 0-10,0 0 10,0 0-40,0 0 24,-10-8-19,10 8 25,-3-17-20,3 17 26,-1-21-19,2 7 17,2-1-12,-1 0 21,3 1-20,1-1 22,1 1-24,1 0 24,1 2-20,2 2 37,1 0-8,2 3 39,-2 1-2,3 2 52,0 4 8,0 0 22,3 0-18,0 4-2,-3 0-12,2 3-12,-2 0-36,-1 3 12,-2-1-15,-2 1-10,0 2 1,-1-2-18,-2 2-3,-1 0-35,1-2-92,-1 3-52,-1-4-107,-1 2-85,1-1-103,-1-1-124,1 2-146,1-5-804,-1 1-1155</inkml:trace>
        </inkml:traceGroup>
        <inkml:traceGroup>
          <inkml:annotationXML>
            <emma:emma xmlns:emma="http://www.w3.org/2003/04/emma" version="1.0">
              <emma:interpretation id="{356156EE-C7B9-49FD-9307-ABEECFB5717A}" emma:medium="tactile" emma:mode="ink">
                <msink:context xmlns:msink="http://schemas.microsoft.com/ink/2010/main" type="inkWord" rotatedBoundingBox="30398,13662 31435,13681 31429,14030 30391,14012"/>
              </emma:interpretation>
              <emma:one-of disjunction-type="recognition" id="oneOf47">
                <emma:interpretation id="interp230" emma:lang="en-IN" emma:confidence="0">
                  <emma:literal>be</emma:literal>
                </emma:interpretation>
                <emma:interpretation id="interp231" emma:lang="en-IN" emma:confidence="0">
                  <emma:literal>he</emma:literal>
                </emma:interpretation>
                <emma:interpretation id="interp232" emma:lang="en-IN" emma:confidence="0">
                  <emma:literal>bc</emma:literal>
                </emma:interpretation>
                <emma:interpretation id="interp233" emma:lang="en-IN" emma:confidence="0">
                  <emma:literal>bl</emma:literal>
                </emma:interpretation>
                <emma:interpretation id="interp234" emma:lang="en-IN" emma:confidence="0">
                  <emma:literal>Ise</emma:literal>
                </emma:interpretation>
              </emma:one-of>
            </emma:emma>
          </inkml:annotationXML>
          <inkml:trace contextRef="#ctx0" brushRef="#br0" timeOffset="461130.5466">30398 13720 551,'3'-21'764,"-3"21"-69,1-14-94,-1 14-65,2-12-86,-2 12-65,0 0-28,6-10-27,-6 10-38,0 0-24,9 6-29,-4 2-13,-1 0-25,2 4-29,-1 3-3,0-1-39,-1 2-10,1 2-35,-2 1 0,-1 0-20,2-1-15,-3 1-14,0-1 4,2-1-24,-3 0 17,0-1-21,1-4 11,-1 0-19,0 0 19,0-12-21,2 20 11,-2-20-4,0 14 6,0-14-14,1 12 11,-1-12-14,0 0 23,0 0-26,0 0 8,0 0-10,0 0 8,13-4-12,-13 4 8,11-13 3,-3 6-2,1-3-17,2 2 18,1-1-11,3-3-2,2 3 4,2 1 14,-1-1-20,4 1 25,-1 3-16,1 0 3,-2 3 1,3 0 3,-2 2-7,1 2 19,-2 0-10,-2 2 21,0 0 2,-3 1 15,-3 1 10,-3 2 7,-2-3 6,-7-5 1,8 15-1,-8-15-8,-3 13 3,3-13-11,-10 14 1,3-6-13,-2-2-5,-3 1-14,-1 0 9,-1-2-17,0 0 3,1 0-7,1-2-1,-1 1 13,0-2-24,13-2-43,-20 4-50,20-4-57,-18 1-87,18-1-45,-16-1-57,16 1-114,-11-3-106,11 3-51,0 0-255,0 0-377,3-13-860</inkml:trace>
          <inkml:trace contextRef="#ctx0" brushRef="#br0" timeOffset="461131.5466">30976 13934 35,'0'0'876,"21"-4"-176,-9 0-29,2-1-106,2 1-50,0 0-57,2-1-46,-2 0-48,4-2-44,-2-1-39,-1 3-28,0-2-28,-3 1-34,1-2-17,-2 1-15,-3 0-15,0 1-9,-2 0-23,-1 0-10,-7 6-26,7-14-15,-7 14-10,0-12-12,0 12-10,-6-8-6,6 8-2,-13-8-8,13 8-2,-22-1 0,22 1-5,-24 1-4,11 3 1,-1 0-5,2 1 5,-1 2 9,3 0-9,-1 1 10,4 2 33,-1-1 7,3 2 40,4 0-13,-1 1 21,5-1-1,1 3 6,1-1-8,5 0-9,2 1-1,1-1 1,2-1 3,2 2-3,0-4-89,4-2 0,-3 1 0,2-2 0,-1-2 0,-1-3 0,1 3 0,0-5 0,-2 3 0,-2-3 0,1-1-154,-1-1-224,-2 0-105,-2-2-134,1 1-171,-5-6-1034,4 1-1526</inkml:trace>
        </inkml:traceGroup>
      </inkml:traceGroup>
      <inkml:traceGroup>
        <inkml:annotationXML>
          <emma:emma xmlns:emma="http://www.w3.org/2003/04/emma" version="1.0">
            <emma:interpretation id="{BB31B3F5-7F5A-4307-B066-441C84AC887E}" emma:medium="tactile" emma:mode="ink">
              <msink:context xmlns:msink="http://schemas.microsoft.com/ink/2010/main" type="line" rotatedBoundingBox="18373,14291 28800,14578 28764,15885 18337,15599"/>
            </emma:interpretation>
          </emma:emma>
        </inkml:annotationXML>
        <inkml:traceGroup>
          <inkml:annotationXML>
            <emma:emma xmlns:emma="http://www.w3.org/2003/04/emma" version="1.0">
              <emma:interpretation id="{9637434D-B3DF-48B2-B15A-EA7704EAB5FB}" emma:medium="tactile" emma:mode="ink">
                <msink:context xmlns:msink="http://schemas.microsoft.com/ink/2010/main" type="inkWord" rotatedBoundingBox="18369,14440 21905,14537 21885,15253 18349,15156"/>
              </emma:interpretation>
              <emma:one-of disjunction-type="recognition" id="oneOf48">
                <emma:interpretation id="interp235" emma:lang="en-IN" emma:confidence="0">
                  <emma:literal>reused's</emma:literal>
                </emma:interpretation>
                <emma:interpretation id="interp236" emma:lang="en-IN" emma:confidence="0">
                  <emma:literal>reused,</emma:literal>
                </emma:interpretation>
                <emma:interpretation id="interp237" emma:lang="en-IN" emma:confidence="0">
                  <emma:literal>reused',</emma:literal>
                </emma:interpretation>
                <emma:interpretation id="interp238" emma:lang="en-IN" emma:confidence="0">
                  <emma:literal>reused.'</emma:literal>
                </emma:interpretation>
                <emma:interpretation id="interp239" emma:lang="en-IN" emma:confidence="0">
                  <emma:literal>reused'.</emma:literal>
                </emma:interpretation>
              </emma:one-of>
            </emma:emma>
          </inkml:annotationXML>
          <inkml:trace contextRef="#ctx0" brushRef="#br0" timeOffset="461132.5466">18394 14820 559,'0'0'602,"-9"-5"-65,9 5-17,-10-5-37,10 5-23,-6-7-15,6 7-17,-5-8-28,5 8-40,-3-11-32,3 11-38,3-13-3,-3 13-59,9-12 21,0 5-76,0 0 19,4-1-61,2 4 24,0-1-63,4 2 26,2-1-60,1 3 30,0 1-10,5 5-50,-1-2 25,-2 2-44,-2 3 40,1 0-54,-4 2 45,-1 1-56,-2 1 59,-1-1-54,-4 1-1,-3 0 4,-2 1 17,-2-1-16,-3-1-2,-2 2-13,0-1-4,-4-2 1,-1 2-5,0 0-2,-3-3 4,1-2 4,1 1 7,-1-3 2,-1 0-2,9-5 9,-14 7 3,14-7 1,-14 0 9,14 0-10,-9-5 1,9 5 7,-5-10 3,5 10 47,0-17-58,1 8 47,4-4-55,2 0 45,4-3-48,1 1 43,2-1-53,2-2 15,5 0-80,0 2-38,0-1-71,1 2-41,-3 4-35,0 0-68,0 1-38,-1 3-15,0 0-23,-4 1-7,3 2-44,-6 1-35,2 0-66,-1 1-309,-1-1-440</inkml:trace>
          <inkml:trace contextRef="#ctx0" brushRef="#br0" timeOffset="461133.5466">19009 14680 946,'0'0'478,"0"0"-33,13 1-16,-13-1-28,0 0-11,0 0-40,0 0-24,0 0-17,0 0-7,0 0-24,4 12-6,-4-12-10,0 13-18,0-13-24,-3 20-33,2-9-18,-2 4-20,0-1-21,0 2-30,0-2-18,2-1-17,0 0 5,0 0-24,1 0-25,0-1 11,0-1-26,1 1 19,3-3-14,-4-9 9,9 17-22,-4-10 19,1-2-19,-6-5 14,17 11-19,-17-11-13,16 4-51,-16-4-14,19 0-51,-19 0-39,20-4-78,-10 0-100,0 0-105,-1 0-114,1 0-246,-2 0-372,1-1-803</inkml:trace>
          <inkml:trace contextRef="#ctx0" brushRef="#br0" timeOffset="461134.5466">19060 14900 507,'0'0'701,"-14"3"-99,14-3-51,0 0-63,-13 1-53,13-1-24,0 0-54,0 0-18,0 0-49,0 0-15,0 0-60,0 0 3,11-9-38,-1 4 9,1 1-26,3-2-24,0 1-26,3-4-22,2 3-15,0-3-20,2 1-11,-2-1-5,1 0-7,-2 1-6,2-1 26,-4-2-40,1 2 26,-3-1-34,-3 2 28,1 0-32,-2-2 34,-1 2-33,-3-1 33,0 1-37,-6 8-4,6-16 1,-6 16 6,-4-13-4,4 13 3,-9-11 0,9 11 2,-15-7-4,15 7 2,-22-4 0,8 4-4,0 3 3,-3-1 0,2 2 37,-3 3-9,-1 0 61,1 4-27,0-1 49,2 3-48,1 1 72,0 1-47,4-1 48,0 3-18,2-1-1,4 0-8,1-2-10,2 2-3,1-2-5,1 0 1,2 0-91,2 1 0,2-1 0,3-2 0,3 0 0,-1-3 0,5 2 0,-2-2 0,2-3 0,0 1 0,2-3 0,-2 1 0,2-3 0,-1 0 0,2-1-85,0-1-184,-2-3-29,-1 1-56,1 0-27,-1-3-1,0 0-57,-1-2-26,-1 0 10,2-1-8,-1-4-18,-1 2-11,-1-3-10,-1 0-18,1-1-302,-4 1-360</inkml:trace>
          <inkml:trace contextRef="#ctx0" brushRef="#br0" timeOffset="461135.5466">19547 14813 1153,'5'-10'277,"-1"-1"25,0 3-33,-4 8 40,6-14-22,-6 14 40,3-12-6,-3 12 18,2-11-24,-2 11-45,0 0-25,0 0-15,-1-11-3,1 11-7,0 0 8,-6 9 1,6-9-40,-8 13 5,8-13-43,-5 18-11,2-7-22,-1-1-17,3 1-17,-1 1-10,0 0-11,2 0-11,0 0-9,0-12-5,2 22-15,0-13 2,1 1-1,1-2-6,2 1-1,2-3-10,-1-2 5,2 1-3,2-2-4,0-1 6,1 0-10,1-2 10,2-2-34,0 0-21,2-4-5,-1 1-20,0-2 7,3-2 4,-3-1 7,2-2 3,-1 2 6,-3-4 7,-1 1 10,-1-3 2,0 1 16,-4 1-7,0 1 2,-1 1 9,-2 0-2,-1 2 9,-1 1 8,0 0 6,-3 9 17,5-15-8,-5 15-1,2-10 1,-2 10 2,0 0 19,0 0 49,0 0-39,0 0 46,-13 8-49,13-8 55,-5 18-10,1-7 15,0 0-52,0 4 26,2-1-45,-1 1 19,-1-1-43,3 1 22,0-1-38,1 0 0,0-1 34,1 0-17,2-1-31,2 2 29,1-2-47,2 0 5,1-2-64,3-1-30,1-1-17,3-1-19,0-2-45,3-1-9,2-3-23,-1-1 8,3-1-15,3-4 6,-1-2 1,5-1 19,-2-1 8,-2-3 58,0-2 35,-1-1 22,-2 1 15,-3-3 16,-6 3 41,0-1 23,-2-1 13,-2 0 21,-4 2 24,-1-1 14,-2 3 10,-3 0 12,0 0 7,-2 1 22,0 0 8,-3 1-14,0 1-6,-2 0 1,1 3-3,-3-2-16,1 4-14,-1 0-3,9 4-11,-17-4-20,17 4 0,-16 1-14,16-1 23,-15 7-32,9 1 17,6-8-29,-7 18-3,7-18-2,-1 21-5,3-7 5,4-1-8,0 0 0,1 3-16,3-2-2,-1 2-3,0-3 0,1 0-2,-1-1 7,-2-1 7,2 1-2,-2-4 0,-2 1 3,0-1 4,-5-8 9,8 14-4,-8-14 10,4 12 15,-4-12 5,-2 12 5,2-12-2,-6 9-7,6-9-7,-8 8-3,8-8-3,-13 7-3,13-7-6,-15 6 1,15-6-7,-14 6-6,14-6-27,-15 4-62,15-4-102,-16 3-54,16-3-109,-14 1-142,14-1-128,-11 2-875,11-2-1128</inkml:trace>
          <inkml:trace contextRef="#ctx0" brushRef="#br0" timeOffset="461136.5466">20418 14970 756,'16'-5'649,"-16"5"-86,19-5-37,-9 3-69,3-3-69,-1-2-34,2 2-62,1-2-28,-1-1-57,0 2-14,0-2-56,1 0 5,-2 1-36,1-2 1,-2 1-33,-2 1 17,0 0-18,-1 0-2,-2 0-1,-1 1-1,-6 6-10,8-12-8,-8 12-15,2-9-7,-2 9-2,0 0 4,-8-10-8,8 10-4,-12-2 3,12 2 9,-14 1 9,2 2 11,12-3 12,-19 7 2,6 0 9,3 0-7,-3 1-5,3 2-10,1 0-4,1 2-11,0-2-8,2 2 5,1 2-21,3-4-4,-1 3 6,4-3-19,1 2-59,0-1-25,3 0-68,2 0-20,0-1-50,4 0-49,-1-2-35,3 0-21,-1 0-6,4 0 27,-1-3 0,4 0 3,1-2-38,1-1 0,2 1 1,4-3 22,2-3 18,1 2 93,-2-3 80,5-2 132,-1 0 74,-1-3 59,-3-1 5,0-1 22,-4-2 30,-3 3 16,-2-2 2,-3 0 29,0 0 7,-6 0 5,-1 0 23,-2 0-29,-1 2-1,-4 0-12,-2 10-27,0-19-2,0 19-11,-6-15-4,-2 8-11,1 2-7,-4 0-5,1 3-18,-4 0-17,1 2-3,-2 1 4,-2 2-8,-1 0-11,-2 6-8,2-1-11,-1 3-16,2-1-7,1 3-14,1 1-6,0 0-12,4 1-3,1 0-8,2-3-7,3 1-5,1 0 1,1-1-2,2-2-8,2 0 2,3 0-2,1 0-1,2-3 0,3 0-14,0-2-20,2-1-31,2-1-10,0-3-16,2 0-32,1-3 3,2 1-52,0-3 23,1-2-24,0-2 18,-2-1-9,0-1 39,0-3-14,-3 0 24,3-5-1,-1-1 27,-2 1 7,-2-5 21,-1 1 13,0-2 5,-2 0 6,0-2 7,-1 1-12,-4 2 14,1-1 14,-3 1-6,1 0 4,-1 0 15,-3 5 10,-2 0-4,1 1 41,-1 1-10,-1 1 24,-1 1-4,-1 2 21,0 3-15,0 1 33,0 1-22,5 8 3,-13-9-3,13 9 46,0 0-22,-18 3 15,11 3 4,1 2 3,1 4-7,-1 3 35,2 2-46,-2 4 40,2 1-57,1 2 47,2 1-55,1 1 28,0 1-52,0-1 23,1 1-36,1 0 21,0-1-29,1-3 6,2 2-35,-2-2 30,3-2-38,0-1 30,-1-3-25,3 0 23,-2-4-43,3 0 25,0-1-79,2-2-56,1-2-61,-2-1-86,2-1-81,-1-3-110,2-1-133,0-1-152,1-1-768,1-2-1149</inkml:trace>
          <inkml:trace contextRef="#ctx0" brushRef="#br0" timeOffset="461137.5466">21611 14890 774,'0'0'1070,"0"0"-115,0 0-75,0 0-84,0 0-87,0 0-91,5-7-17,-5 7-86,0 0-5,0 0-51,0 0-155,0 0-304,6-6 0,-6 6 0,0 0 0,0 0 0,0 0 0,8-7 0,-8 7 0,0 0 0,0 0 0,0 0 0,0 0 0,0 0 0,8-4 0,-8 4 0,0 0 0,0 0-187,0 0-998,0 0-963,0 0-1922</inkml:trace>
          <inkml:trace contextRef="#ctx0" brushRef="#br0" timeOffset="461138.5466">21832 14953 717,'-3'-12'562,"3"12"-106,0 0-48,0 0-62,0 0-54,0 0-27,0 0-42,0 0-21,0 0-22,0 0-14,0 0-20,0 0-15,-2-10-8,2 10-11,0 0-2,0 0-12,0 0 4,0 0-20,0 0 12,-8 7-28,8-7 7,-8 4-26,8-4 10,-10 5-19,10-5-8,-13 6-11,13-6 23,-14 5-30,14-5 19,-14 2-25,14-2 25,-14 3-25,14-3 22,-11 1-21,11-1 24,0 0-22,-13-1 18,13 1-24,0 0 18,-8-8-33,8 8 32,0 0-15,5-10 9,-5 10-13,8-7 22,-8 7 0,14-9 2,-14 9 4,17-5 3,-8 1-2,-9 4 4,17-4 14,-17 4-21,16-2-4,-16 2-2,14-2 0,-14 2 1,0 0-3,17 0 5,-17 0-5,0 0-11,0 0 11,12 2-7,-12-2-3,0 0-4,0 0-5,0 0 4,-10 7-21,10-7-37,0 0-11,-17 3-1,17-3 21,-15 0-25,15 0 21,-13 0-15,13 0 25,-14 0-3,14 0 22,-11-4-11,11 4 23,-9-5-16,9 5 24,-8-6-18,8 6 25,0 0-16,0 0 29,2-12 9,-2 12 1,0 0 17,15-3 2,-15 3-4,15 3 7,-3 0 7,-2 4 10,1 1 10,2 1-1,0 4 3,1 0-16,-2 1-5,-1 2-13,-3 2-6,-2-3-8,-3 3-12,-2 3-1,-2 1-33,-4 1-95,-3 5-91,-4-2-150,1 1-124,-3-1-160,-3-4-778,-1 3-1017</inkml:trace>
        </inkml:traceGroup>
        <inkml:traceGroup>
          <inkml:annotationXML>
            <emma:emma xmlns:emma="http://www.w3.org/2003/04/emma" version="1.0">
              <emma:interpretation id="{5CAD6FDA-F305-40D1-9B33-AD3CE9B193AB}" emma:medium="tactile" emma:mode="ink">
                <msink:context xmlns:msink="http://schemas.microsoft.com/ink/2010/main" type="inkWord" rotatedBoundingBox="22480,14404 23167,14423 23146,15180 22459,15161"/>
              </emma:interpretation>
              <emma:one-of disjunction-type="recognition" id="oneOf49">
                <emma:interpretation id="interp240" emma:lang="en-IN" emma:confidence="0">
                  <emma:literal>if</emma:literal>
                </emma:interpretation>
                <emma:interpretation id="interp241" emma:lang="en-IN" emma:confidence="0">
                  <emma:literal>of</emma:literal>
                </emma:interpretation>
                <emma:interpretation id="interp242" emma:lang="en-IN" emma:confidence="0">
                  <emma:literal>off</emma:literal>
                </emma:interpretation>
                <emma:interpretation id="interp243" emma:lang="en-IN" emma:confidence="0">
                  <emma:literal>it</emma:literal>
                </emma:interpretation>
                <emma:interpretation id="interp244" emma:lang="en-IN" emma:confidence="0">
                  <emma:literal>at</emma:literal>
                </emma:interpretation>
              </emma:one-of>
            </emma:emma>
          </inkml:annotationXML>
          <inkml:trace contextRef="#ctx0" brushRef="#br0" timeOffset="461139.5466">22623 14776 97,'-1'-19'862,"1"19"-146,0-13-64,0 13-89,0 0-75,0-16-38,0 16-19,0 0-22,0 0-66,0 0-6,2 13-55,-2-13-7,4 14-83,-4-14 16,4 19-79,-2-9-20,1 2-18,-1 0-16,2-3-19,0 3 18,0-2-40,1 0-10,1 1-22,-1-3-49,1 1-70,0-1-69,-6-8-37,9 12-72,-9-12-94,10 8-60,-10-8-70,0 0-129,12 3-625,-12-3-879</inkml:trace>
          <inkml:trace contextRef="#ctx0" brushRef="#br0" timeOffset="461140.5466">22536 14689 792,'0'0'640,"-19"0"-52,19 0-42,0 0-38,-17 2-39,17-2-46,0 0-45,0 0-58,0 0-25,0 0-26,0 0-44,13 1-6,-13-1-34,17-4 12,-7 0-53,0 1 26,0-2-64,2 0 27,-2 1-47,-1-3 33,1 2-51,-2-2 34,-1 1-54,0 0 40,0-2-54,-1 1 39,-6 7-50,5-16 34,-5 16-51,0-14 1,0 14 6,-7-15-6,1 7-4,0 3-3,-2-2 0,-1 2 1,-1 2-4,-1-1-2,0 3-23,11 1-27,-26 1-23,14 1-40,0 1-41,1 1-49,-1 2-54,3-1-35,3 2-81,1 0-45,5-7-54,-4 17-27,8-8-113,-1-1-556,4 1-783</inkml:trace>
          <inkml:trace contextRef="#ctx0" brushRef="#br0" timeOffset="461141.5466">22759 14735 256,'21'1'771,"-2"-2"-136,0-1-26,1-3-58,3 2-90,-2-4-7,0 0-38,-2-1-52,1 1-46,0-4-47,-1 2-16,0-2-21,-3 1-17,2-3-18,-4 2-18,2-1-18,-3-2-22,-1 1-3,-3 1-23,0-2-21,-2 1-8,0 1-10,-3-2-3,-1 2-15,-1 0-13,-1 1-6,-1 0-5,0 11 5,-3-22-14,-3 13-8,6 9-4,-11-14 2,5 8-2,6 6-6,-13-7 31,13 7-42,-15-2 41,15 2-38,-16 9 44,6-3-1,2 5 38,1 1-11,-1 3 46,-2 3-27,3 3 34,2 1-4,0 3-57,1 1-61,2 2 0,-2-1 0,4 2 0,0 4 0,1 1 0,2 0 0,-1 0 0,2 0 0,0-2 0,0 1 0,0-3 0,2 0 0,-2-3 0,1-4 0,-1 1 0,0-3 0,-1-2 0,1-2 0,-1-2 0,-1-3 0,1-2 0,-2 2 0,3-3 0,-4-9-181,4 15-217,-4-15-81,0 0-133,0 0-142,-2 10-89,2-10-717,-7-7-1203</inkml:trace>
          <inkml:trace contextRef="#ctx0" brushRef="#br0" timeOffset="461142.5466">22840 14967 127,'-9'-5'878,"1"-2"-185,8 7-107,-9-8-70,9 8-32,0 0-74,-4-9-53,4 9-61,7-7-56,-7 7-73,14-7-4,-1 3-34,2 0-27,4 0-21,3 0-30,2 0-76,3 0-111,1 1-116,2 0-124,4-1-119,1 0-186,4-1-353,0 1-646</inkml:trace>
        </inkml:traceGroup>
        <inkml:traceGroup>
          <inkml:annotationXML>
            <emma:emma xmlns:emma="http://www.w3.org/2003/04/emma" version="1.0">
              <emma:interpretation id="{E7DC9AF6-D621-4398-A9C4-B5A51C0CFDE5}" emma:medium="tactile" emma:mode="ink">
                <msink:context xmlns:msink="http://schemas.microsoft.com/ink/2010/main" type="inkWord" rotatedBoundingBox="24361,14624 25033,14642 25022,15065 24349,15047"/>
              </emma:interpretation>
              <emma:one-of disjunction-type="recognition" id="oneOf50">
                <emma:interpretation id="interp245" emma:lang="en-IN" emma:confidence="0">
                  <emma:literal>at</emma:literal>
                </emma:interpretation>
                <emma:interpretation id="interp246" emma:lang="en-IN" emma:confidence="0">
                  <emma:literal>it</emma:literal>
                </emma:interpretation>
                <emma:interpretation id="interp247" emma:lang="en-IN" emma:confidence="0">
                  <emma:literal>out</emma:literal>
                </emma:interpretation>
                <emma:interpretation id="interp248" emma:lang="en-IN" emma:confidence="0">
                  <emma:literal>eat</emma:literal>
                </emma:interpretation>
                <emma:interpretation id="interp249" emma:lang="en-IN" emma:confidence="0">
                  <emma:literal>ant</emma:literal>
                </emma:interpretation>
              </emma:one-of>
            </emma:emma>
          </inkml:annotationXML>
          <inkml:trace contextRef="#ctx0" brushRef="#br0" timeOffset="461143.5466">24528 14921 830,'-6'-7'791,"6"7"-59,-8-10-83,8 10-45,-9-9-55,9 9-78,0 0-74,-8-8-46,8 8 29,0 0-38,0 0 8,0 0-82,-5 8 6,5-8-60,3 14 0,-3-14-66,4 19 18,0-9-64,0 0 8,-1 1-48,6 0 13,-3 0-39,2 0 16,2-1-44,-2-1-4,0 0-88,-1-1-21,1-3-68,-2 2 9,-6-7-45,11 9-71,-11-9-47,0 0-45,12 5-106,-12-5-82,0 0-45,0 0-114,8-9-581,-8 9-902</inkml:trace>
          <inkml:trace contextRef="#ctx0" brushRef="#br0" timeOffset="461144.5466">24413 14866 420,'-19'2'649,"19"-2"-92,-14 1-31,14-1-37,0 0-42,0 0-48,0 0-71,0 0-23,0 0-35,0 0-29,11-6-19,-11 6-18,18-8-35,-6 4-7,-1-1-17,1-2-5,0 0-4,1 0-12,-2-1 3,0 1-30,-2 0 24,-1-1-46,0 1 21,-2-2-43,-1 0 27,0 1-47,-5 8 34,3-17-38,-3 17 35,-2-17-55,-2 9 41,4 8-49,-11-12 36,2 6-44,0 2 38,9 4-42,-23-2 35,11 0-41,0 4 41,-2 1-43,1 2 33,-1 2-40,2 0-7,0 2-82,3-1-46,1 2-43,3-1-46,0-1-81,5-8-58,-3 19-69,3-19-23,6 17-94,1-7-651,1-5-835</inkml:trace>
          <inkml:trace contextRef="#ctx0" brushRef="#br0" timeOffset="461145.5466">24818 14733 231,'10'-10'806,"-2"0"-106,-2 0-40,1 1-105,-3-1-32,-1 2-46,-3 8-46,6-14-59,-6 14-29,3-14-40,-3 14-44,0 0-33,2-10-18,-2 10 49,0 0-70,0 0 34,-8 10-27,8-10-7,-5 19-9,2-5-22,1 1-26,-1 2 28,1 1-54,0 1 17,0 0-40,2 0 11,0 1-61,2 1-31,0-2 0,1-1 0,1 2 0,1-2 0,1-2 0,3 1 0,-1-4 0,1-1 0,2-3 0,0 1 0,2-3-87,-4-2-55,4-2-103,-2 0-50,-11-3-62,23-1-66,-11-1-106,-1-2-88,-2-1-114,-1-3-781,-1-1-1140</inkml:trace>
          <inkml:trace contextRef="#ctx0" brushRef="#br0" timeOffset="461146.5466">24785 14863 68,'-13'0'876,"13"0"-225,-15 1-106,15-1-95,0 0-75,0 0-76,0 0-51,0 0-41,0 0-33,0 0-44,16-4-19,-2 2-27,3 0-8,2-1-51,2-1-84,-1 4-120,6-3-104,-2 0-148,3 1-618,-1-2-668</inkml:trace>
        </inkml:traceGroup>
        <inkml:traceGroup>
          <inkml:annotationXML>
            <emma:emma xmlns:emma="http://www.w3.org/2003/04/emma" version="1.0">
              <emma:interpretation id="{89D2C042-5210-49C7-A25C-542654A1461A}" emma:medium="tactile" emma:mode="ink">
                <msink:context xmlns:msink="http://schemas.microsoft.com/ink/2010/main" type="inkWord" rotatedBoundingBox="26047,14648 28796,14723 28764,15885 26015,15810"/>
              </emma:interpretation>
              <emma:one-of disjunction-type="recognition" id="oneOf51">
                <emma:interpretation id="interp250" emma:lang="en-IN" emma:confidence="0">
                  <emma:literal>fails.</emma:literal>
                </emma:interpretation>
                <emma:interpretation id="interp251" emma:lang="en-IN" emma:confidence="0">
                  <emma:literal>fans.</emma:literal>
                </emma:interpretation>
                <emma:interpretation id="interp252" emma:lang="en-IN" emma:confidence="0">
                  <emma:literal>foals.</emma:literal>
                </emma:interpretation>
                <emma:interpretation id="interp253" emma:lang="en-IN" emma:confidence="0">
                  <emma:literal>fails,</emma:literal>
                </emma:interpretation>
                <emma:interpretation id="interp254" emma:lang="en-IN" emma:confidence="0">
                  <emma:literal>faals.</emma:literal>
                </emma:interpretation>
              </emma:one-of>
            </emma:emma>
          </inkml:annotationXML>
          <inkml:trace contextRef="#ctx0" brushRef="#br0" timeOffset="461147.5466">26300 14931 366,'0'0'582,"0"0"-88,0 0-22,-10 3 12,10-3-13,0 0-36,0 0-12,0 0-48,0 0-6,0 0-44,0 0-42,0 0-34,13-6-18,-13 6-25,14-7-36,-4 2-25,0 1-17,1-3-27,2 0-20,-1 0-20,1-1-9,1 1-10,-1-3-10,1 0-4,-3 0-6,2 1-5,-3-2 29,1 0-44,-3 1 32,0-2-28,0 1 31,-6 0-45,1-1 10,-1 2 0,0-1 2,-4 1-2,0 0 1,-3 1-3,-1-1 6,-2 4-6,0-3-3,-3 2-3,-1 1 13,-1 0-11,2 3 4,-3 0 31,1 2-42,-3 1 36,3 0-33,-3 0 32,5 4-37,-4 1 36,2 2-33,1 1 41,2 4 12,1 2 65,0 3-43,2 0 61,0 5-53,3 1 27,0 0-27,1 2 32,1 3-40,0 4 33,2 2-40,-2 1 37,2 0-38,2 2 34,0-2-32,0 4 15,-1-1-39,3 5-35,2-1 0,-3 0 0,3-1 0,0 0 0,2 1 0,-1-3 0,1 0 0,0-7 0,0 0 0,-1 0 0,0-4 0,2-1 0,-2-2 0,-1-4 0,1 0 0,0-2 0,-2-2 0,1-3 0,-2 1 0,1-5 0,-1 0 0,0 0 0,-4-10 0,6 15 0,-6-15 0,6 11 0,-6-11 0,0 0 0,9 5 0,-9-5 0,0 0 0,14-7 0,-14 7 0,9-14 0,-5 5 0,-1-1 0,-1-1-15,0 0-49,-2-3-36,-3-1 23,-1-2-44,-5-1 47,-2-1-50,-5-2 55,-4 1-22,0-1 59,-7 0-47,-2 1 68,0 0-50,2 5 65,2-2-48,-2 3 55,4 2-47,-3-2 36,7 4-18,-1 0 14,2 0-54,3 2 22,3-1-41,-2 1-5,4-1-2,3 2-3,1 0-7,2-2-4,4 9-19,0-16-29,4 8-35,4-3-63,3 0-70,3-1-38,3 1-41,4-2-12,4 0-26,4-1 8,7-1 7,2 0 12,7 1 5,-2-1 34,6 1 37,-2 0 125,7 1 134,7-3 176,0 2 86,-9 2-14,-1 0-1,-2 1-29,-3-1-12,-2 3-2,-12-2 27,-1 5 48,-6-2 32,-2 3 30,-2-2-2,-6 0-7,-2 1-27,-1 1 0,-4-1-53,-8 6 6,9-10-35,-9 10 9,0 0-46,-5-9 26,5 9-19,-15-3 4,1 3-17,-3 0 12,-1 2-12,-7 1 27,0 3-21,-5 0 13,-1 3-32,2-1 5,-1 1-19,3 2-19,6-2-9,-2 0-17,5 2-8,2-2-3,5 0 6,-2 0-17,6-1-6,7-8 0,-6 14-13,6-14 7,8 13-23,-1-8-32,5-2-28,1 1-32,5-1 9,1-2-22,0-1 8,2 0-32,2-4 35,0 0-12,0-2 28,-1 1-5,-2-4 40,-1 1-4,-4-2 29,1 1-11,-5 0 28,-1-1 17,2 0 47,-7 4 10,3-2 46,-2 0-6,-6 8 36,9-9-30,-9 9 12,4-9-32,-4 9 17,0 0-2,0 0 4,0 0-1,0 0-7,4 11-7,-4-11 0,2 14-27,-2-14 2,1 17-23,1-7-9,0 0-1,0 1-11,3 0 1,-2-2-10,3 1-10,0-2-36,-1 3-48,5-5-61,-2 1-48,1 0-59,2-3-29,1-1-68,-1 0-65,3-1-36,-1-2-41,1-3-84,-1 1-95,5-3-297,-3-2-562</inkml:trace>
          <inkml:trace contextRef="#ctx0" brushRef="#br0" timeOffset="461148.5466">27316 15044 537,'3'-13'643,"-3"13"-97,2-18-12,-2 18-50,0-12-18,0 12-78,0 0-12,-2-10-39,2 10-41,0 0-25,0 0-4,0 0-50,-4 8-5,4-8-46,1 14-11,-1-14-45,3 15 2,-1-5-36,2 0 4,1-1-35,0 0 8,3 3-30,1-2 17,-2-2-29,4 1 3,-2-2-55,-2 1-16,3-4-56,-2 1-10,3-2-53,-11-3-14,19 6-66,-19-6-45,19 0-43,-19 0-54,20-6-97,-11 4-146,1-6-395,-1 0-651</inkml:trace>
          <inkml:trace contextRef="#ctx0" brushRef="#br0" timeOffset="461149.5466">27328 14842 598,'-16'-1'713,"0"-1"-95,3 1-51,13 1-75,-18 0-80,18 0-33,-14 0-61,14 0-27,0 0-41,0 0-35,0 0-24,0 0-51,0 0-8,9 4 15,-9-4-10,18-1-8,-18 1-10,20-4-23,-20 4-1,21-4 0,-21 4-7,18-6-8,-18 6-16,15-7-3,-15 7-2,14-8-8,-14 8-6,7-9-13,-7 9-4,2-12-5,-2 12 22,0-10-41,0 10 39,-8-12-47,8 12 42,-13-12-42,13 12 28,-19-8-39,9 4 36,0 4-38,10 0 32,-26 0-53,15 0-5,-2 3-54,0 1-24,0 1-27,1 0-43,-1 2-38,3 0-59,3 0-87,1 1-75,1-1-83,0 3-216,5-10-363,0 16-728</inkml:trace>
          <inkml:trace contextRef="#ctx0" brushRef="#br0" timeOffset="461150.5466">27704 14771 771,'-1'-18'771,"1"18"-72,-2-16-50,2 16-75,0-12-39,0 12-63,-2-12-72,2 12-54,0 0-49,0-14-41,0 14 16,0 0-17,0 0 14,0 0-44,8 9 24,-5-1-48,-1 3 24,2 3-58,0 3-14,-1 1-21,1 2-21,0 4-14,0 0-32,0 0-65,-2 2 0,1-1 0,-1-1 0,0 3 0,0-4 0,0 0 0,0-1 0,0-2 0,-1-2-70,2-2-184,-1 0-61,-2-3-92,4-2-67,0 1-116,-2 0-136,1-2-244,3 0-424,1-3-996</inkml:trace>
          <inkml:trace contextRef="#ctx0" brushRef="#br0" timeOffset="461151.5466">28256 15031 65,'7'-11'816,"-1"1"-177,2-1-62,-2 3-69,-1-2-62,1 0-34,0 1-69,-2 0-21,2-1-47,-6 10-19,5-15-54,-5 15 5,1-14-38,-1 14 0,-2-12-42,2 12 2,-10-10-40,10 10 13,-16-9-25,16 9 15,-21-3-26,8 3 15,13 0-27,-26 3 17,11-1-32,0 3 16,-2 0-32,2 0 19,-1 2-29,3 0 13,0 0-20,1 0 14,3 1-16,1-1 26,0 1-20,4-1 18,0 2-24,4-9 21,0 13-23,0-13 18,5 14-24,0-9 16,4 2-16,0-1 17,1 0-24,4 2 20,-1-3-21,2 0 20,1 3-28,0-3 25,1 1-22,2 3 24,-2-2-22,1 3 22,-3-3 2,-1 2-6,-1 1-21,-1 0 24,-1-1-18,-4-1 24,1 2-21,-4-2 35,-4-8 11,4 17 6,-4-17-4,-4 16 22,-1-9-6,-2 0 5,0-1-21,-2 1-9,-3-3-5,0 1-3,-1-2-6,-1 1-4,-3 0-2,1-3-7,-3 0-34,3-1-50,-4-1-48,4 0-88,-3-2-45,3 0-112,0-2-142,2 0-139,-1 1-874,3-4-1164</inkml:trace>
          <inkml:trace contextRef="#ctx0" brushRef="#br0" timeOffset="461152.5466">28734 15036 868,'0'0'924,"14"8"-128,-14-8-129,9 3-71,-9-3-123,0 0-92,12 6-92,-12-6-37,0 0-71,0 0-33,10 5-116,-10-5-76,0 0-112,0 0-155,0 0-168,9 4-280,-9-4-457,0 0-825</inkml:trace>
        </inkml:traceGroup>
      </inkml:traceGroup>
    </inkml:traceGroup>
    <inkml:traceGroup>
      <inkml:annotationXML>
        <emma:emma xmlns:emma="http://www.w3.org/2003/04/emma" version="1.0">
          <emma:interpretation id="{00AC6F38-DCFB-4361-A27C-F177137C1D17}" emma:medium="tactile" emma:mode="ink">
            <msink:context xmlns:msink="http://schemas.microsoft.com/ink/2010/main" type="paragraph" rotatedBoundingBox="17770,16126 32711,16526 32639,19226 17697,188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CDECC4-A6E4-4B2D-994B-A00CCD3C25C3}" emma:medium="tactile" emma:mode="ink">
              <msink:context xmlns:msink="http://schemas.microsoft.com/ink/2010/main" type="inkBullet" rotatedBoundingBox="17761,16445 18123,16455 18121,16512 17759,16503"/>
            </emma:interpretation>
            <emma:one-of disjunction-type="recognition" id="oneOf52">
              <emma:interpretation id="interp255" emma:lang="en-IN" emma:confidence="0">
                <emma:literal>-</emma:literal>
              </emma:interpretation>
              <emma:interpretation id="interp256" emma:lang="en-IN" emma:confidence="0">
                <emma:literal>_</emma:literal>
              </emma:interpretation>
              <emma:interpretation id="interp257" emma:lang="en-IN" emma:confidence="0">
                <emma:literal>.</emma:literal>
              </emma:interpretation>
              <emma:interpretation id="interp258" emma:lang="en-IN" emma:confidence="0">
                <emma:literal>^</emma:literal>
              </emma:interpretation>
              <emma:interpretation id="interp259" emma:lang="en-IN" emma:confidence="0">
                <emma:literal>~</emma:literal>
              </emma:interpretation>
            </emma:one-of>
          </emma:emma>
        </inkml:annotationXML>
        <inkml:trace contextRef="#ctx0" brushRef="#br0" timeOffset="461153.5466">17800 16504 808,'0'0'773,"-12"0"-69,12 0-70,0 0-82,-13-2-18,13 2-53,0 0-59,0 0-34,-14 0-28,14 0 47,0 0-80,0 0-6,0 0-35,0 0 12,16-3-54,-16 3 14,18-1-45,-5-1-32,0 0-181,2 1 0,-1 0 0,4-2 0,0 3 0,0-2 0,0-3 0,1 5 0,-1-4 0,0 2 0,-1-1 0,0 0-90,1 0-277,-3 1-69,2-2-68,-4 2-113,1 1-110,-3 0-159,2 0-564,-1 0-1063</inkml:trace>
      </inkml:traceGroup>
      <inkml:traceGroup>
        <inkml:annotationXML>
          <emma:emma xmlns:emma="http://www.w3.org/2003/04/emma" version="1.0">
            <emma:interpretation id="{C8A7CA2E-B522-4BCA-9F18-51482072FA93}" emma:medium="tactile" emma:mode="ink">
              <msink:context xmlns:msink="http://schemas.microsoft.com/ink/2010/main" type="line" rotatedBoundingBox="18678,16151 32711,16526 32679,17704 18647,17328"/>
            </emma:interpretation>
          </emma:emma>
        </inkml:annotationXML>
        <inkml:traceGroup>
          <inkml:annotationXML>
            <emma:emma xmlns:emma="http://www.w3.org/2003/04/emma" version="1.0">
              <emma:interpretation id="{31D00596-A5C1-4A08-98B8-23F81CD793D3}" emma:medium="tactile" emma:mode="ink">
                <msink:context xmlns:msink="http://schemas.microsoft.com/ink/2010/main" type="inkWord" rotatedBoundingBox="18677,16188 19455,16208 19441,16743 18663,16722"/>
              </emma:interpretation>
              <emma:one-of disjunction-type="recognition" id="oneOf53">
                <emma:interpretation id="interp260" emma:lang="en-IN" emma:confidence="0">
                  <emma:literal>It</emma:literal>
                </emma:interpretation>
                <emma:interpretation id="interp261" emma:lang="en-IN" emma:confidence="0">
                  <emma:literal>I</emma:literal>
                </emma:interpretation>
                <emma:interpretation id="interp262" emma:lang="en-IN" emma:confidence="0">
                  <emma:literal>If</emma:literal>
                </emma:interpretation>
                <emma:interpretation id="interp263" emma:lang="en-IN" emma:confidence="0">
                  <emma:literal>Its</emma:literal>
                </emma:interpretation>
                <emma:interpretation id="interp264" emma:lang="en-IN" emma:confidence="0">
                  <emma:literal>Into</emma:literal>
                </emma:interpretation>
              </emma:one-of>
            </emma:emma>
          </inkml:annotationXML>
          <inkml:trace contextRef="#ctx0" brushRef="#br0" timeOffset="461154.5466">18898 16366 454,'0'0'733,"-6"-11"-78,6 11-43,-6-10-57,6 10-30,-3-8-17,3 8-35,-4-10-17,4 10-69,0 0 12,-4-10-96,4 10 5,0 0-96,0 0 51,0 0-16,0 0 4,0 0-48,0 0 25,4 15-61,-4-15 1,6 17-84,-2-5-84,-1-2 0,2 2 0,-3 0 0,2 2 0,-1-2 0,0 3 0,0-2 0,0-2 0,-2 0 0,0 0 0,2 1-179,-3-12-141,1 20-48,-2-9-72,1-11-13,-3 17-85,3-17-57,-5 15-67,5-15-129,-9 10-421,9-10-820</inkml:trace>
          <inkml:trace contextRef="#ctx0" brushRef="#br0" timeOffset="461155.5466">18681 16398 572,'-4'-13'744,"1"1"-92,3 0-65,3 0-64,1 0-72,2-2-28,2 0-48,2 0-36,5 1-36,1 0-16,3-1-18,4 1-38,4 2-27,-2 0-31,0 4-33,0 0-35,-2 3-25,-2 1-18,-2 0-21,0 3-12,-4 0-87,2 3-83,-3 2-35,0 1-46,-4 0-66,0 3-57,-2 2-80,-4 2-27,-2 2-120,-2 2-661,-4 0-844</inkml:trace>
          <inkml:trace contextRef="#ctx0" brushRef="#br0" timeOffset="461156.5466">18701 16666 595,'-9'9'778,"4"-1"-78,5-8-67,-7 15-32,7-15-58,1 9-68,-1-9-69,7 9-53,-7-9-48,16 5-48,-4-2-48,-12-3-41,28 0-33,-12 0-31,3-3-26,2 3-51,0-2-55,4-2-118,-1 1-46,0-2-101,2-2-117,-1 2-54,1-2-80,-3 0-157,5-3-423,-6 3-740</inkml:trace>
          <inkml:trace contextRef="#ctx0" brushRef="#br0" timeOffset="461157.5466">19323 16321 429,'0'-13'889,"0"13"-111,0-20-91,0 20-67,-1-17-55,1 17-43,0-14-51,0 14-89,-1-12-24,1 12-75,0 0 37,0 0-47,0 0 27,0 0-15,0 0-19,0 0-47,-6 12 6,4 1-40,0 0-51,0 3-134,0 2 0,-1 2 0,-1 2 0,2 0 0,-2 1 0,1 0 0,0-1 0,0-1 0,1 0 0,0-3 0,1 1 0,1-2 0,1 0 0,1-1 0,0 0 0,1-2 0,3-1 0,-1-2 0,0 1 0,3-4 0,2 1 0,-1-4-214,0-1-109,4 0-30,-13-4-58,22 3-34,-10-5-79,0 1-33,-1-3-40,1 0-102,-2-1-589,3-1-891</inkml:trace>
          <inkml:trace contextRef="#ctx0" brushRef="#br0" timeOffset="461158.5466">19161 16548 750,'-20'0'890,"2"0"-145,4 0-126,0 0-128,14 0-77,-17 0-90,17 0-58,0 0-78,0 0-20,0 0-59,12-11-14,2 7-32,6-1-14,4 1-93,10-1-80,-1-3-133,1 1-119,11-1-144,0 1-693,5 0-823</inkml:trace>
        </inkml:traceGroup>
        <inkml:traceGroup>
          <inkml:annotationXML>
            <emma:emma xmlns:emma="http://www.w3.org/2003/04/emma" version="1.0">
              <emma:interpretation id="{ACC95D09-C14B-4D06-8942-4D6335C92689}" emma:medium="tactile" emma:mode="ink">
                <msink:context xmlns:msink="http://schemas.microsoft.com/ink/2010/main" type="inkWord" rotatedBoundingBox="20308,16323 23010,16396 22996,16899 20295,16827"/>
              </emma:interpretation>
              <emma:one-of disjunction-type="recognition" id="oneOf54">
                <emma:interpretation id="interp265" emma:lang="en-IN" emma:confidence="0">
                  <emma:literal>enables</emma:literal>
                </emma:interpretation>
                <emma:interpretation id="interp266" emma:lang="en-IN" emma:confidence="0">
                  <emma:literal>Enables</emma:literal>
                </emma:interpretation>
                <emma:interpretation id="interp267" emma:lang="en-IN" emma:confidence="0">
                  <emma:literal>enabler</emma:literal>
                </emma:interpretation>
                <emma:interpretation id="interp268" emma:lang="en-IN" emma:confidence="0">
                  <emma:literal>enabled</emma:literal>
                </emma:interpretation>
                <emma:interpretation id="interp269" emma:lang="en-IN" emma:confidence="0">
                  <emma:literal>enable'</emma:literal>
                </emma:interpretation>
              </emma:one-of>
            </emma:emma>
          </inkml:annotationXML>
          <inkml:trace contextRef="#ctx0" brushRef="#br0" timeOffset="461159.5466">20347 16617 320,'0'0'779,"-15"0"-122,15 0-43,-16 0-73,16 0-49,0 0-83,-14 3-22,14-3-38,0 0 2,0 0-35,0 0-31,0 0-45,13 3-39,-13-3-40,23-3-26,-5 0-29,0 0-21,1-2-18,4 1-13,-2-2-10,1-1-14,0 1-4,-3-2 1,2 1-9,-5 1 0,-2-2 0,-1 0-3,0 3-5,-4-3-3,-1 3-3,-1-2-2,-7 7-3,5-10 1,-5 10-2,0 0-4,-9-9 0,9 9 0,-19-1 9,8 2 1,-5 3 8,1 1 2,-1 0 8,-5 4 59,3 0-55,0 2 5,3 3 14,-2-2 7,3 2 51,2 1-54,4-3 35,0 3-34,3-2 32,1 1-44,3-2 25,4 0-37,3 0 10,2 0-29,2-1 19,5 0-38,2 0 22,2-3-88,1-1-18,1-2-86,2-2-46,-2 0-30,-1-2-39,1-2-26,1 0-29,-3-3-23,2 0 6,-1-3 8,-1-3 22,-1 0 39,-1-2 42,-3 0 51,-1-2 42,-2-2 78,-3 2 88,-2-1 82,-1 1 55,0 0 37,-2 2 51,0 1 7,-1 0 23,-2 11-34,4-19 10,-4 19-46,3-14-16,-3 14-31,3-9 18,-3 9-25,0 0 25,0 0-27,16 1-15,-16-1 9,10 8-18,-4-1-23,0 1-17,0-2-8,-1 4-10,-1 0 3,1-1-16,-3 0-6,2 2-1,-4-11-13,4 18 0,-4-18-3,2 17-3,-2-17 1,-2 14 2,2-14-12,-2 12 0,2-12-8,-6 9 0,6-9-4,0 0-3,-10 5-5,10-5 5,0 0-3,-14-7 2,14 7 7,-6-10-9,6 10 10,-3-18 5,3 18-7,2-21 5,1 9 0,1 0 2,5 0 1,-1 0 2,1 2 5,2 0 9,1 1 7,2 0 20,1 1 23,3 3 29,-1 1 54,2 1-35,0 2 28,0 1-37,-1 3 17,-1-1-51,-1 3 9,-2 1-40,0 1 22,-3 2-33,-1-2 10,0 4-56,-5-2-8,1 0-99,-2 1-49,-1 1-116,0 0-71,-3-11-96,1 23-141,-2-12-78,1-11-218,-2 20-417,2-20-917</inkml:trace>
          <inkml:trace contextRef="#ctx0" brushRef="#br0" timeOffset="461160.5466">21592 16626 393,'8'-15'836,"-2"3"-139,-3-1-56,-1 1-116,-4 0-37,0 2-67,-3-1-21,-3 2-81,-1 1-8,-2 3-52,-3 0-24,1 3-16,-2 2-19,-2 2-20,-1 3-20,-1 3-21,-2 1-8,2 3-20,1 0-18,1 2-17,2 0-13,0 1-11,2-1 34,2 1-58,3 1 37,3-3-55,1 1 42,3-2-52,2-1 43,0 0-56,5 0 39,0-3-68,2 2 9,4-3-74,0-2-19,1 0-12,-2-3-8,2-1-6,2-1-21,0-1 19,0-1 5,0-3 37,0-2-8,0 1 41,-2-3 3,-1-2 27,1 1-1,-3-2 34,-1 0-11,0 0 40,-3 2 26,-1 1 64,1 1 2,-1 1 23,-5 7-35,8-12 3,-8 12-34,0 0 20,8-8 14,-8 8-4,0 0-9,0 0-10,3 15-7,-3-15-22,0 13-6,0-13-14,0 16-5,0-16-1,0 20-12,1-10-19,-1-10-44,1 21-52,1-12-41,-2-9-47,3 20-57,-3-20-55,4 16-51,-4-16-61,4 14-39,-4-14-83,8 10-103,-8-10-370,9 6-625</inkml:trace>
          <inkml:trace contextRef="#ctx0" brushRef="#br0" timeOffset="461161.5466">21879 16425 537,'3'-13'790,"-3"13"-107,1-20-49,-1 20-81,0-14-81,0 14-86,0 0-35,0 0-18,-1-12-12,1 12-28,0 0-12,-3 17-29,2-5-31,-1 0-22,2 2-33,0 6-19,0-2-22,0 1-21,2 2-22,-2-1-21,0 1-12,1-1-6,-1 1 36,1-2-60,-1 1 41,0-2-67,2 0 53,-2-1-53,0-3 47,0-1-54,0-1 36,1 0-45,-1-12 48,0 19-58,0-19 51,1 15-46,-1-15 43,0 0-56,2 13 34,-2-13-56,0 0-4,0 0 3,0 0-7,9-3-7,-9 3-4,8-12 7,-8 12 4,9-15 2,-2 5 6,0-1 6,2 1 9,0-1 10,0 2-4,4 0 12,-1 1 4,0 1 6,2 1 5,1 1-6,-2 2 5,0 0 9,3 2-14,-2 1 22,1 1-19,-1 2 32,3 1 9,-3 2 6,0 1 10,-1 1 4,-2 0 6,2 2 2,-4-2 8,-1 1 2,-1 0 3,-2 1-2,-2 0-3,-3-10 42,1 15-67,-1-15 48,-6 18-53,0-11 33,-1 2-60,-1 0 47,-2-2-59,-3 1 48,2-2-54,-1 1 32,-2-2-58,1 0 21,1-1-82,0-2-42,2 0-53,-3 1-87,13-3-60,-17 0-91,17 0-122,-15-5-105,15 5-713,-5-10-977</inkml:trace>
          <inkml:trace contextRef="#ctx0" brushRef="#br0" timeOffset="461162.5466">22339 16548 393,'3'-11'932,"-3"11"-167,1-16-103,-1 16-47,0-12-4,0 12-59,0-13-71,0 13-40,0 0-50,1-14-9,-1 14-91,0 0-15,4-7-36,-4 7 56,0 0-47,9 7-23,-9-7-8,8 17-48,-5-5-170,1 1 0,-1 1 0,1 2 0,-3 0 0,2 1 0,-2-1 0,0 2 0,-1-1 0,4 0 0,-4-2 0,1 2 0,2-2-11,-1-3-360,0-1-65,1 1-50,0-1-88,0-1-122,0 0-75,0-1-766,3-1-1171</inkml:trace>
          <inkml:trace contextRef="#ctx0" brushRef="#br0" timeOffset="461163.5466">22521 16802 413,'0'0'717,"10"-3"-100,-10 3-25,16-6-71,-7 2-68,2 0-39,1-3-71,1 2-21,1-1-76,-1-2-13,1 2-48,0-2-12,0 0-37,0-1 4,-1 1-35,0-2 9,-2 0-43,-1 1 17,-1 0-23,0 0 15,-2 2-34,0-2 17,-7 9-10,8-14-33,-8 14 19,3-12-31,-3 12 27,0 0-11,-8-11-29,8 11 24,-13-3-24,13 3 21,-16 0-26,4 4 20,-1 1-12,2 1 23,-3 4-15,0 0 23,-2 2-4,4 2 5,-2 1-6,2-1-4,-1 0-2,3 3-4,2-5-2,2 3-9,0-2 2,3-1 0,2 0-1,1 0-3,1-1 13,2-1-35,3 0-2,-1-2-13,1 1-9,2-2-12,2-2 2,-1 0-5,2 0 2,3-2 4,-2-1 10,2 0 9,0-2 4,3-2 8,0 1 5,1-3 0,0-2 6,3-1 0,1-2 5,-3-1 3,4-4 3,0 0-6,-1-3-40,-3-1 48,0-1-16,-1-1 22,-1 1-18,-2-2 21,-5 2-24,0 1 26,-2 1-24,-2 1 23,-2 2-30,-1-1 27,-2 3-22,-2 1 18,0 0-20,-3 1 24,0 2-1,4 8-3,-12-14-11,12 14 5,-12-8-14,12 8 25,-13-1-18,13 1 4,-10 4-12,10-4 12,-8 10-52,8-10-5,-1 17-35,1-17-1,1 22-26,0-8-7,2-3-4,-1 3 18,2 2 21,0-1 20,0 0 13,1-1 12,-3 0 4,2-2 29,-1 2 45,-1-3 47,1 0 22,-3-11 8,3 20 8,-3-20 7,2 17-4,-2-17 13,-2 15-17,2-15-24,-7 12-18,7-12-11,-12 10-13,12-10-16,-15 8-29,6-4-78,-2-2-65,11-2-156,-19 2-138,6-4-181,0 1-730,-1 0-951</inkml:trace>
        </inkml:traceGroup>
        <inkml:traceGroup>
          <inkml:annotationXML>
            <emma:emma xmlns:emma="http://www.w3.org/2003/04/emma" version="1.0">
              <emma:interpretation id="{0BEFCC6B-F9DD-4C3A-BC40-46C55E047B8F}" emma:medium="tactile" emma:mode="ink">
                <msink:context xmlns:msink="http://schemas.microsoft.com/ink/2010/main" type="inkWord" rotatedBoundingBox="23982,16494 27316,16583 27290,17560 23956,17470"/>
              </emma:interpretation>
              <emma:one-of disjunction-type="recognition" id="oneOf55">
                <emma:interpretation id="interp270" emma:lang="en-IN" emma:confidence="0">
                  <emma:literal>avoiding</emma:literal>
                </emma:interpretation>
                <emma:interpretation id="interp271" emma:lang="en-IN" emma:confidence="0">
                  <emma:literal>aroadang</emma:literal>
                </emma:interpretation>
                <emma:interpretation id="interp272" emma:lang="en-IN" emma:confidence="0">
                  <emma:literal>aroadoing</emma:literal>
                </emma:interpretation>
                <emma:interpretation id="interp273" emma:lang="en-IN" emma:confidence="0">
                  <emma:literal>oroidin</emma:literal>
                </emma:interpretation>
                <emma:interpretation id="interp274" emma:lang="en-IN" emma:confidence="0">
                  <emma:literal>oroidins</emma:literal>
                </emma:interpretation>
              </emma:one-of>
            </emma:emma>
          </inkml:annotationXML>
          <inkml:trace contextRef="#ctx0" brushRef="#br0" timeOffset="461164.5466">24165 16843 98,'0'0'817,"17"-2"-167,-17 2-56,10-6-58,-10 6-52,13-10-66,-13 10-17,12-11-26,-12 11-28,10-15-52,-10 15-7,6-17-48,-6 17 3,3-12-15,-3 12-31,-2-15-44,2 15-5,-10-12-26,10 12-10,-18-6-11,7 5-8,-2 2-17,-4 3-7,-3 4-4,0 2 6,-1 6 23,-2 1-45,4 1 24,-1 3-46,4 0 34,-1 1-40,7-3 21,-1 2-44,3 0 26,3-4-23,1 0 30,3 0-34,2-3 25,3 0-53,1-3 11,1 1-69,4-5-30,-1-1-29,2 0-3,1-4-16,-12-2-29,24 1 25,-12-3-7,2-2-13,0-3 38,-1 0 21,0-3 29,-2 0 12,1-2 23,-1-2-7,0-1 37,-4-2-13,2 3 28,-2-1 3,-2 1 40,0 1 16,-1 1 50,-2 3-22,2 0 6,-4 9-35,8-11 17,-8 11 1,0 0 15,10-2-20,-10 2 14,9 8-11,-9-8-8,10 14-11,-5-6-5,0 3-2,2 1-6,-2 0-15,2 0-47,1-2-75,-1 3-77,0-1-71,1-1-74,-3-3-68,1 1-56,1-1-103,-1-2-142,-6-6-270,13 8-572</inkml:trace>
          <inkml:trace contextRef="#ctx0" brushRef="#br0" timeOffset="461165.5466">24415 16891 783,'2'-10'767,"2"0"-115,-1 1-73,4 2-97,-1 1-37,2 2-72,3 2-21,0-1-56,2 4-22,1 1-31,1 0-31,0 3-28,3 2-29,-4 0-26,0 0-29,2 3-17,-4-2-3,1 2-34,-3-1 15,2 1-32,-3-1-1,-2 1-10,0-4-1,-1 0-2,1 1-4,-7-7 1,9 10 5,-9-10 5,7 8 26,-7-8-5,0 0 21,12 7-30,-12-7 37,0 0-53,9-6 41,-9 6-47,5-9 35,-1 0-47,-2 0 1,2-2-6,0 0 5,0-5-5,-1 2-18,4-1-47,-5 0-51,4-1-31,-1 3-71,2 0-47,0 1-109,0 2-80,1 0-47,4 3-125,-3 0-639,0 3-877</inkml:trace>
          <inkml:trace contextRef="#ctx0" brushRef="#br0" timeOffset="461166.5466">25056 16810 54,'0'0'891,"13"1"-172,-13-1-68,0 0-105,0 0-95,0 0-40,0 0-54,0 0-5,-6 11-43,-1-5 10,0 1-26,-2 3-24,0-1-29,-1 2-26,0 1 2,1 0-75,-2 2 10,2-3-66,0 2-13,0 0-17,2 1-12,1-2-9,3-1-7,0-2 0,3-9-10,1 17-19,3-8-18,-4-9-28,11 12-28,-1-8-11,1-1-8,0-1-5,3-2 5,-1 0-6,5-1 18,-1-2 8,0-2 14,1 1 4,0-4 13,2 0 11,-3-1 2,-3-4 15,-1 3 4,0-2-10,-3 0 40,-2 1-6,-1-3 32,-3 1-8,0 3 28,-4-1-8,0-1 12,-4 1-13,0 2-1,-2 0-26,-1-2 15,-1 2-30,1 4 9,-4-2-20,2 2 19,0 1-33,9 4-41,-18-3-89,18 3-61,-15 0-98,15 0-112,-13 3-51,13-3-77,-8 7-152,8-7-435,0 0-743</inkml:trace>
          <inkml:trace contextRef="#ctx0" brushRef="#br0" timeOffset="461167.5466">25366 16869 174,'0'0'907,"13"-7"-145,-13 7-61,9-5-64,-9 5-77,9-5-31,-9 5-84,0 0-64,8-7-61,-8 7-33,0 0-10,0 0-29,5 10 3,-5-10-69,0 0 4,1 19-60,-1-19-4,0 15-47,0-15 15,0 18-57,0-18 35,2 19-50,-2-19 27,2 18-65,-2-18 0,0 16-95,0-16-32,4 12-44,-4-12-26,5 10-33,-5-10-40,7 9-65,-7-9-45,0 0-73,13 4-20,-13-4-87,12-4-113,-12 4-301,11-10-591</inkml:trace>
          <inkml:trace contextRef="#ctx0" brushRef="#br0" timeOffset="461168.5466">25411 16771 106,'-18'0'678,"18"0"-137,-14 0-76,14 0-15,0 0-52,-13 2-45,13-2-30,0 0-31,0 0-29,0 0-26,0 0-32,0 0-15,13-2-43,-13 2 14,15-6-19,-7 1 9,-8 5-17,16-7 21,-7 2-22,-3-2 15,1 2-24,-7 5 6,8-12-40,-8 12 4,6-12-23,-6 12 7,-3-13-33,3 13 11,-5-11-35,5 11 11,-11-10-21,11 10 7,-16-7-15,7 4 25,-1 1-33,-2 0 23,-1 2-23,0 2 15,-1-2-23,-2 3 5,0 2-61,1-1-52,1 3-79,1 1-58,-1-1-71,4 2-62,2 1-70,2-1-92,3 1-194,3-10-295,2 21-656</inkml:trace>
          <inkml:trace contextRef="#ctx0" brushRef="#br0" timeOffset="461169.5466">25838 16926 223,'16'-3'802,"-5"-2"-126,-2 0-54,2-1-101,-4-1-68,-1-1-39,-1 2-61,-5 6-16,7-15-56,-7 15-11,-2-14-46,2 14-4,-9-9-27,2 4 7,7 5-40,-21-7-3,8 7-40,-1 1 2,-5 2-6,-2 2-2,-1 4-14,2-1-20,-5 5 33,2 3-53,1-2 31,6-1-59,0 1 37,3 1-59,2 0 44,-1-2-56,6 0 9,1-1-4,5 0 3,0-2-5,4 0-16,3-1-37,2-2-32,5-2-59,-1-1-11,5-1-29,0-2 7,2-1-23,1-2 15,2-2-11,-1-2-22,2-2-6,-1-1 7,0-4 30,0-2 8,0-2 29,-4-2 15,0 0 20,-2-4 22,-1 0 22,-1-2 6,-4 0 28,0-1 5,-2-2 43,-2 0 30,-1 5 28,-3-4 30,-3 4 16,-3-2 2,3 1 30,-4 6-16,2 0 29,-5 3-19,5 0 19,-2 3-31,-3 3-6,2 0-8,5 9 42,-11-5 11,11 5 15,-9 5-21,3 2 17,-1 4-26,4 2 1,-1 3 1,0 1-32,1 3-20,1 3-35,0-1-14,2 3-11,0-1 35,4-2-65,-2 1-12,0 0-120,3-3-72,-1 1-76,2-4-51,0-3-85,1 3-65,1-5-55,-1-1-19,1-1-92,0-1-558,-1-2-804</inkml:trace>
          <inkml:trace contextRef="#ctx0" brushRef="#br0" timeOffset="461170.5466">26126 16879 639,'0'0'637,"0"0"-101,0 0-53,0-12-53,0 12-22,0 0-28,0 0-59,0 0-26,-5 14-70,5-14-22,0 11-29,0-11-32,-3 16-25,3-16-16,3 17-37,-3-17 1,2 19-26,-2-19 8,5 18-32,-3-8 14,-2-10-41,7 14-5,-7-14-42,6 12-1,-6-12-43,10 7-40,-10-7-55,13 4-45,-13-4-92,16 0-52,-16 0-161,17-6-465,-6 1-618</inkml:trace>
          <inkml:trace contextRef="#ctx0" brushRef="#br0" timeOffset="461171.5466">26202 16755 161,'-13'0'713,"-2"2"-112,5 0-61,-1 2-30,1 1-48,1-2-62,3 3-54,6-6-21,-7 12-58,7-12-40,0 13-55,0-13-3,9 12-51,-2-6-4,-1-1-33,6 1-1,-1-4-36,0 1 24,1-1-8,1 0 27,1-2 13,-4-2 40,2 1-12,-1-1 30,0-2-27,-2 0 23,-1-3 5,0 1-22,-3-1-30,1-1-4,-2-1-12,-4 9-15,3-15-15,-3 15-1,0-18-10,0 18-12,-9-16-10,4 9 2,5 7 1,-12-13-23,12 13-1,-15-7-7,15 7-3,-19-5-8,19 5-43,-18 0-76,18 0-34,-21 5-90,10-2-39,2 1-93,-2 3-78,2 2-56,2-3-54,1 4-217,0-3-370,6-7-775</inkml:trace>
          <inkml:trace contextRef="#ctx0" brushRef="#br0" timeOffset="461172.5466">26384 16874 185,'0'0'909,"12"0"-208,-12 0-59,13 0-71,-13 0-74,10 4-36,-10-4-96,12 8-35,-12-8-76,11 14-2,-6-6-24,-1 2-35,3 2-21,-4-2-27,1 4-40,-2-2 10,0 0-38,0 1 9,-2-1-28,0 0 8,0-12-27,0 22 9,-2-11-23,2-11 16,0 15-24,0-15 20,-4 13-12,4-13 15,0 0-17,-2 12 5,2-12-11,0 0 16,0 0-1,0 0 1,0 0-4,-7-10-6,7 10-3,0-14-2,3 3 50,-1-1-53,2-1 2,0 0 1,1-3 6,3 2 6,2-2 2,1 1 15,0-1 7,3 2 1,1 0 5,1 3 16,-1-1 16,2 2-6,3 2 5,-5 1 1,2 2-11,-2 3-9,1 1-16,-1 1-12,-1 3-8,-3 0-7,3 3-11,-5-1-11,-1 3 3,-3 2-84,-1 0-26,2 0-112,-4 1-83,-2-11-104,0 23-76,-2-11-84,0 1-77,0 0-70,0-3-783,0 1-1115</inkml:trace>
          <inkml:trace contextRef="#ctx0" brushRef="#br0" timeOffset="461173.5466">27141 16966 873,'14'-17'713,"-3"0"-81,0-1-62,-2-2-43,-4 1-77,-1 3-2,-1 0-82,-1 1-14,-2 3-57,-3 0-13,1 2-45,-4 1-1,-2 1-34,0 4-6,8 4-26,-18-3-16,4 7-27,1 0-20,-1 5-17,-1 0-23,1 4-11,-1 0-13,2 1 9,0 2 11,1-1-56,2 1 50,3 0-52,1-2-1,2 0-1,3-1 0,-1-1 5,2 0-10,3-1 8,-1-1-16,4-2-21,1 1-14,-1-4-13,4 0-12,-1-1-8,1 0-6,-10-4-5,23 1 10,-12-2-5,3-2 7,-1-2 6,1 0 16,1-2 21,0 0 2,-2 0 8,1 2-2,-4-3-7,1 1 26,1 3-15,-3-1 20,-9 5-14,16-5 31,-16 5 15,15 3 2,-6 2 16,-2 1 9,0 3 0,-3 3 7,1 1-5,-3 3-8,0 2 20,-2 1 26,2 1-29,-2 0 1,0 1-5,0 1 0,0 2-4,0-3 0,0 1 21,0-2-9,0-1-8,0-1 5,0 0 12,0-1 0,0-2-3,-2-4 5,2 1 15,0-12 17,0 20-84,0-20-31,0 15 0,0-15 0,-4 10 0,4-10 0,-9 7 0,9-7 0,-14 1 0,14-1 0,-18-4 0,5 3 0,0-2 0,-6 0 0,4 1 0,-3 0 0,0 2 0,-2 2 0,-1 1 0,1 1 0,-2 3 0,-1 0 0,2 4 0,2 0 0,0 1 0,2 1 0,-1 1 0,3 0 0,0 0-387,2-1-291,-1 2-165,6-1-259,1-2-538,0 0-1300</inkml:trace>
        </inkml:traceGroup>
        <inkml:traceGroup>
          <inkml:annotationXML>
            <emma:emma xmlns:emma="http://www.w3.org/2003/04/emma" version="1.0">
              <emma:interpretation id="{43357AC5-F2DA-48AE-8F6E-50046DE64CE3}" emma:medium="tactile" emma:mode="ink">
                <msink:context xmlns:msink="http://schemas.microsoft.com/ink/2010/main" type="inkWord" rotatedBoundingBox="27999,16400 32711,16526 32682,17595 27971,17469"/>
              </emma:interpretation>
              <emma:one-of disjunction-type="recognition" id="oneOf56">
                <emma:interpretation id="interp275" emma:lang="en-IN" emma:confidence="0">
                  <emma:literal>backtracking</emma:literal>
                </emma:interpretation>
                <emma:interpretation id="interp276" emma:lang="en-IN" emma:confidence="0">
                  <emma:literal>bad trading</emma:literal>
                </emma:interpretation>
                <emma:interpretation id="interp277" emma:lang="en-IN" emma:confidence="0">
                  <emma:literal>bad cracking</emma:literal>
                </emma:interpretation>
                <emma:interpretation id="interp278" emma:lang="en-IN" emma:confidence="0">
                  <emma:literal>bad Cracking</emma:literal>
                </emma:interpretation>
                <emma:interpretation id="interp279" emma:lang="en-IN" emma:confidence="0">
                  <emma:literal>bad stranding</emma:literal>
                </emma:interpretation>
              </emma:one-of>
            </emma:emma>
          </inkml:annotationXML>
          <inkml:trace contextRef="#ctx0" brushRef="#br0" timeOffset="461174.5466">28001 16681 585,'-1'-12'869,"-2"2"-101,3 10-110,0-19-61,0 19-20,-2-14-109,2 14-74,0-11-91,0 11-15,0 0-45,0 0-9,0 0-34,0 0-16,5 16-29,-2-4-18,0 2-17,-2 2-16,3 1-13,0 0-8,0 3-15,1 2-15,-1-4 27,1 0-51,-4-1 29,3-1-48,0-1 33,-2 1-44,1-3 31,-1-1-30,0-2 31,-2-10-43,5 19 44,-5-19-40,2 11 35,-2-11-45,0 0 35,2 10-50,-2-10 53,0 0-60,0 0 1,6-11-3,-6 11 3,5-14-8,-2 4 7,4-2-14,1 0 14,1 0-15,1 2 14,4-2-16,1 0 21,3 3-17,2 1 32,0 2-15,3 3 21,-2 0-14,0 3 21,2 3-15,0 0 23,-1 3-14,-2 1 20,0 0-10,-4 2 28,-4 1 6,-1-2 39,-5 2 12,-1-1 2,-5-9 5,-2 19 28,-3-9-28,-1-1 16,-6 1-36,-1 1-14,-3 0-8,-2-1-9,-4 0-8,1-2-8,-1 0 27,1-1-42,0-1 24,3-2-68,-1-1-1,3 0-105,1-1-83,1-2-77,14 0-90,-22 0-71,22 0-117,-13-3-95,13 3-180,0 0-424,0 0-889</inkml:trace>
          <inkml:trace contextRef="#ctx0" brushRef="#br0" timeOffset="461175.5466">28681 16852 399,'11'-9'852,"1"-2"-138,-6 1-82,1 0-72,-1 2-46,-6 8-78,3-17-52,-3 17-35,-4-14-36,4 14-27,-8-9-7,8 9-30,-15-3-8,15 3-34,-22 4-35,9 2-25,0 1-24,-2 3-26,2 1-20,-2 2-16,2 0-11,2 0-9,0-1-13,4 2-8,0-1 0,3-2-1,2 0-7,2-11-8,0 19-22,5-11-26,-5-8-24,10 12-25,-10-12-11,18 6-46,-18-6 33,18 0-6,-5-2 28,-2-2 2,2-2 33,-1-2-10,-1-2 38,2 1-5,-2-4 33,0 3-2,0-2 42,-1 1 3,-1 1 47,3 1-13,-5 0 22,1 3-28,1 1 20,-9 5 3,14-2 3,-14 2-12,18 5-12,-8 0-11,-2 2-12,1 1-15,-3 2 9,2 2-27,-2-2-39,1 3-61,-1-1-62,-1-1-80,-2 1-39,2-3-77,-1 2-94,0-2-61,-2 1-36,-2-10-107,8 15-605,-8-15-857</inkml:trace>
          <inkml:trace contextRef="#ctx0" brushRef="#br0" timeOffset="461176.5466">29219 16757 808,'3'-15'877,"-1"2"-142,-2 13-102,-2-22-67,-1 13-73,-4 1-59,1 0-51,-3 4-23,0 0-16,-4 3-20,0 1-22,-1 2-29,-1 4-31,0 1-12,-4 3-26,3 4-15,1-2-22,-2 5-29,4-1-23,0 1-20,3-1-25,3 3 22,-1-4-52,3 1 23,5 1-52,0-4-27,3 3-49,1-2-60,2-1-62,1-2-56,3 0-19,1-3-44,0-2-10,2 1-28,0-3-54,1 0-21,-2-2-35,1-2-20,4-4-81,-3-1-63,0 0-445,3-7-679</inkml:trace>
          <inkml:trace contextRef="#ctx0" brushRef="#br0" timeOffset="461177.5466">29308 16685 465,'1'-23'744,"-1"3"-117,0 1-1,0-1-73,-1 0-63,-1 2-21,0 1-10,1 4-22,0-1-46,0 4-42,1 10-81,-2-18-12,2 18 46,0 0-2,0 0-11,0 0 5,13 9-32,-8 0-1,1 5-26,0 3-121,1 3-114,1 2 0,-2 1 0,-1 2 0,2 3 0,-3-2 0,1 0 0,-2-1 0,1 1 0,-1-2 0,1 0 0,0 0-149,0-2-246,-1-5-45,2 0-59,0-2-71,1-1-55,1-2-91,0-1-144,2-5-382,0 1-852</inkml:trace>
          <inkml:trace contextRef="#ctx0" brushRef="#br0" timeOffset="461178.5466">29699 16771 156,'5'-16'885,"-1"2"-138,-3 0-113,-1 1-63,0-1-43,-2 4-66,-1-2-30,-3 2-58,0 2-27,-2 0-30,-1 4-20,-4 1-9,2 2-17,-2 2 4,-3 2-44,1 3-13,-2 4-8,0 1-25,1 2-7,0 3-27,0 4-11,1 1-38,3-3-14,2 1-12,3 1-48,2 1-28,1-3 0,2 0 0,4 0 0,-1-1 0,3-1 0,1 0 0,1-2-70,4-2-86,-1 0-54,2-2 1,1-3-41,0 0-9,-1-2-35,2-3-1,-1 1-31,3-3-51,-1 0-37,4-3-25,0-2-36,2-2-91,2-1-648,4-3-822</inkml:trace>
          <inkml:trace contextRef="#ctx0" brushRef="#br0" timeOffset="461179.5466">29869 16690 545,'-8'-8'783,"3"1"-92,5 7-73,-11-13-64,11 13-25,-9-13-23,9 13-59,-8-11-38,8 11-17,-6-10-25,6 10-34,-5-8-58,5 8-46,0 0 23,0 0 8,0 0 10,-5 8-9,5-8 15,0 21-82,2-6-194,1 2 0,-1 0 0,3 0 0,0 4 0,-1-1 0,1 0 0,1 0 0,-1 0 0,-1-1 0,0-2 0,0 0 0,2-2 0,-3-1 0,1-1-173,0-1-246,-1-3-66,2 2-48,-3-2-85,-2-9-32,4 14-58,-4-14-110,0 0-374,-1 15-802</inkml:trace>
          <inkml:trace contextRef="#ctx0" brushRef="#br0" timeOffset="461180.5466">29729 16911 692,'-9'-8'848,"3"-3"-112,3 2-111,0 0-59,3 9-56,-1-21-54,3 11-74,2 0-58,4 0-55,2-1-50,3 1-44,4 1-32,2-2-34,2 3-26,2 1-54,-1-1-92,2 2-84,1 1-103,-2-1-112,0 3-96,0-2-48,-4 4-152,-2 0-512,-1-2-781</inkml:trace>
          <inkml:trace contextRef="#ctx0" brushRef="#br0" timeOffset="461181.5466">30057 16714 345,'0'0'776,"-8"-5"-115,8 5-120,0 0-44,-5-9-66,5 9-23,0 0-59,0 0-13,0 0-31,0 0-21,13-1-34,-3 5-30,0 0-25,2 4-9,3 1-20,-1 1-6,3 2-4,-3 0-23,2 0-22,-3 0-7,1 4-26,-2-3-7,-3 0-16,0-1-8,-2 1-10,-1 0 0,-3-1-16,0-2 7,-3-10-11,0 21 3,0-21-9,-3 16 0,3-16-5,-7 14 17,7-14-19,-12 9 6,12-9-10,-13 5 11,13-5-8,-11 0 15,11 0-17,-13-2 14,13 2-5,-7-10 13,7 10 11,-4-16-28,4 16-11,2-22 5,3 9-4,1-2-15,5-2-34,-1 1-36,4 1-49,0 1-68,3 0-72,0 1-92,0 2-61,0 0-79,2 4-1,-1-1-62,0 4-97,0 0-375,-1 0-663</inkml:trace>
          <inkml:trace contextRef="#ctx0" brushRef="#br0" timeOffset="461182.5466">30554 16721 651,'0'0'546,"19"-1"-57,-19 1-32,15-4-47,-15 4-19,11-2-46,-11 2 10,10-4-41,-10 4-8,9-5-51,-9 5-28,0 0-45,0 0-1,0 0-19,0 0 19,0 0 4,-10-3-3,10 3 10,-18 5 5,4 2-14,1 0-9,-2 1-34,-2 2-22,0 1-22,2 0-19,-1 3-16,3-2-12,0 0-10,3 1-4,2-1-10,0-1-5,3-1-7,3-1-7,2-9-32,-2 16-17,2-16-16,6 13-11,-6-13-45,10 8 11,-10-8-29,13 5 8,-13-5-31,17-2-7,-6 0-6,0-1 8,4-2 17,0-2 15,0 0 16,-1-4 32,3 0-13,-2-2 43,0 0-3,-2 0 34,2-2 7,-3 2 48,-1 2 17,0 0 39,-4 2 17,3 1 12,-2 2-26,-8 6 20,10-9 19,-10 9 23,0 0 5,17 2-4,-17-2-18,8 12-13,-8-12-18,7 15-18,-3-6-14,-1 1-24,2 2-20,-3-1-25,1 0-61,1-1-64,-2 2-85,1 0-58,1-2-59,0 1-113,2-1-102,-1 0-95,1-1-176,2-2-359,0 1-781</inkml:trace>
          <inkml:trace contextRef="#ctx0" brushRef="#br0" timeOffset="461183.5466">31150 16733 900,'2'-12'737,"-2"12"-64,-1-14-70,1 14-93,-5-12-25,5 12-44,-11-7-37,11 7-24,-17-1-14,17 1-17,-23 6-13,10 0-21,-4 2-36,2 4-17,-3 0-40,3 2-22,-2 0-30,2 2-29,1 1-27,1 0-24,0-1-20,4 2-13,1-2-12,2-1-14,3 0-20,1-4-11,-1 3-32,6-2-33,-1-1-64,2-1-56,-4-10-44,11 15-16,-4-9-45,2 0 8,0-2-29,3-1-23,-1-2-51,-11-1-29,26 0-5,-12-1-28,0-6-1,2 1 4,3-3-3,-3-3 13,2-3-403,0-2-376</inkml:trace>
          <inkml:trace contextRef="#ctx0" brushRef="#br0" timeOffset="461184.5466">31223 16729 1191,'6'-25'372,"-2"-1"-2,-2 4-8,-1-2-38,1 3-13,-2 2-10,-2 1 31,2-1-35,-1 4-4,-1 0-21,0 2-13,1 3-34,1 10-23,-3-15 11,3 15 33,0 0 16,0 0-4,0 0 1,-6 7-16,6-7-13,1 25 6,-1-9-21,1 4-2,1 4-19,-2 2-18,1-1-23,0 2-29,1 1-66,-1-1-58,-1-1 0,1 1 0,-1-2 0,2 1 0,-2-2 0,1-4-58,1-1-203,1 0-46,1-4-45,-2 0-38,5-1-54,-2-2-78,0-2-49,1-4-48,1 1-185,2-3-414,-9-4-826</inkml:trace>
          <inkml:trace contextRef="#ctx0" brushRef="#br0" timeOffset="461185.5466">31572 16714 312,'0'0'753,"-1"-15"-123,1 15-65,-2-12-83,2 12-65,-8-13-11,8 13-60,-13-12-23,6 7-45,-3 0-4,-2 2-23,-1 3 4,-2 0-10,-3 3 24,-1 1-40,-2 4-4,-2 2-3,-1 4-24,2 2-16,3 4-26,-1-2-19,3 4-28,3 1-12,1-1-24,3-3-9,3 2-8,2 0-15,3-2-11,2-2 2,0 0-18,2-2-4,2-1-32,3 0-46,0-2-68,3-2-42,2 0-30,2-4-26,0 2-19,4-3-18,0-1-11,2-1-82,1-2-26,1-1-35,-1-1 11,5-2 1,-1-3-18,1-2-34,0-1 20,0-3-26,-1-1 115,-2-3 137,-4-1 285,0 0 78,-1-3 39,-5 3 19,-3 0 25,0 1 20,-4 3 20,1 0 16,-3 2 20,0 1-20,-4 10 15,4-13-19,-4 13-9,0 0 3,0 0-14,0 0-4,0 0-11,0 0-19,0 0-32,-4 11 0,4-11-42,-3 19-13,2-9-17,-1 2-26,1-2-16,0 4 17,1-2-29,0-12-26,0 22-7,0-22-3,1 22-11,-1-22-21,3 19-30,-3-19-46,7 16-50,-7-16-56,9 10-15,-9-10-45,12 7-34,-12-7-61,14 0-69,-14 0-55,16-7-49,-6 1-159,0-3-485,0-2-767</inkml:trace>
          <inkml:trace contextRef="#ctx0" brushRef="#br0" timeOffset="461186.5466">31734 16605 301,'-20'1'792,"2"0"-145,2 1-71,-1 2-107,4 0-46,1 3-20,3-1-64,1 1-19,3 0-68,5-7-21,-5 16-37,5-16-8,9 15-36,-3-8-1,2 1-11,2-3 9,3 2-1,0-2 3,-1-2 0,0-1-4,0 1 0,1-3-9,-13 0 9,22 0-25,-22 0 10,19-5-32,-9 2-5,-2-2-24,-8 5-8,12-11 0,-12 11-20,10-14-3,-10 14-42,4-13 33,-4 13-17,1-12-6,-1 12-7,-3-10-12,3 10-56,-5-10-31,5 10-55,-10-2-54,10 2-49,-11 1-94,11-1-69,-18 6-81,9-1-52,0 1-112,0 0-661,1 2-931</inkml:trace>
          <inkml:trace contextRef="#ctx0" brushRef="#br0" timeOffset="461187.5466">31985 16869 802,'0'0'816,"0"0"-136,0 0-52,8 5-71,-8-5-34,6 7-58,-6-7-62,7 11-55,-7-11-39,8 17-25,-2-6-21,-2-3-34,-1 3-36,1 2-40,0-3-10,-1 2-41,0-1-12,0-1-30,-2 2 7,-1-12-30,1 20 9,-1-20-25,0 16 34,0-16-50,0 14 17,0-14-20,0 0 19,-2 13-21,2-13 21,0 0-31,0 0 23,0 0-24,0 0-2,-13-4-6,13 4-2,-1-13 7,1 13 7,3-21 7,-2 9-4,5-3 15,-2 0-13,4-3 16,-1-2-26,2 3 19,3-1-23,1 1 17,0 0-9,2 1 16,0 2-15,0 1 12,1 1-12,0 3 19,0 4-13,-2-2 13,0 5-13,-1 1 26,-2 2-35,2 1 21,0 5-22,-2-1 8,-1 2-18,-2 2-15,-1 1-85,0 0-96,-3 3-53,0-4-84,-3 2-73,2 0-78,-3 0-30,2-1-52,-2-11-89,1 21-431,-1-21-723</inkml:trace>
          <inkml:trace contextRef="#ctx0" brushRef="#br0" timeOffset="461188.5466">32496 16986 178,'12'-9'665,"-3"-2"-82,2 0-69,1-4-45,-1 1-22,-1 2-31,-2-2-18,-3 2-44,0-1-30,1 4-26,-3-2-36,-3 11-40,1-17-27,-1 17-18,-2-15-15,2 15-17,-8-11-21,8 11-22,-10-6-20,10 6-14,-11-2-14,11 2-10,-16 3-9,9 2-12,-1-1 0,-1 3-6,1 1 0,3-1-2,-3 3-6,1-1 2,1 1-5,0 1 6,3 0-8,0-1 3,0-1-2,3-9 3,0 16-6,0-16 4,4 15-2,-4-15 0,11 13 1,-11-13-2,13 9-5,-3-6-1,-10-3-7,19 2 1,-19-2-11,23 0 6,-11-2 1,0-1 3,0 1 0,0-2 3,0 1 1,0-1 12,0 0-7,-2 2 8,2-1 6,-12 3 11,16-1 3,-16 1 21,14 4 35,-14-4 2,9 13 19,-5-4-12,-2 2 19,-2 4 3,-2 2 7,-2 5-7,2 4-11,-5 4-6,-3-1-10,0 6-5,-2 0-2,0 1 5,1-7-6,0 0-6,1 0 21,1-2-26,0-1-68,0-4 0,3-2 0,-2 0 0,3-5 0,1 0 0,-1-2 0,1-4 0,0 1 0,2-1 0,2-9 0,-6 14 0,6-14 0,-5 7 0,5-7 0,0 0 0,0 0 0,-12-1 0,12 1 0,-12-8 0,4 2 0,-2-1 0,-3 1 0,-2 1 0,-2 1 0,-3 1 0,-1 3 0,-5 0 0,-2 5 0,-6 0 0,0 3-84,-7 3-484,3 0-25,-1 1-99,0 2-81,2 1-198,1-2-462,5-3-1043</inkml:trace>
        </inkml:traceGroup>
      </inkml:traceGroup>
      <inkml:traceGroup>
        <inkml:annotationXML>
          <emma:emma xmlns:emma="http://www.w3.org/2003/04/emma" version="1.0">
            <emma:interpretation id="{B0AFC7AE-8310-49CE-A108-A7C86710B4F1}" emma:medium="tactile" emma:mode="ink">
              <msink:context xmlns:msink="http://schemas.microsoft.com/ink/2010/main" type="line" rotatedBoundingBox="18982,17471 27363,17793 27313,19099 18931,18777"/>
            </emma:interpretation>
          </emma:emma>
        </inkml:annotationXML>
        <inkml:traceGroup>
          <inkml:annotationXML>
            <emma:emma xmlns:emma="http://www.w3.org/2003/04/emma" version="1.0">
              <emma:interpretation id="{CA70ED8F-49E2-4610-B5A5-C7295B19EB31}" emma:medium="tactile" emma:mode="ink">
                <msink:context xmlns:msink="http://schemas.microsoft.com/ink/2010/main" type="inkWord" rotatedBoundingBox="18965,17903 19855,17937 19842,18269 18952,18235"/>
              </emma:interpretation>
              <emma:one-of disjunction-type="recognition" id="oneOf57">
                <emma:interpretation id="interp280" emma:lang="en-IN" emma:confidence="0">
                  <emma:literal>on</emma:literal>
                </emma:interpretation>
                <emma:interpretation id="interp281" emma:lang="en-IN" emma:confidence="0">
                  <emma:literal>On</emma:literal>
                </emma:interpretation>
                <emma:interpretation id="interp282" emma:lang="en-IN" emma:confidence="0">
                  <emma:literal>or</emma:literal>
                </emma:interpretation>
                <emma:interpretation id="interp283" emma:lang="en-IN" emma:confidence="0">
                  <emma:literal>Gn</emma:literal>
                </emma:interpretation>
                <emma:interpretation id="interp284" emma:lang="en-IN" emma:confidence="0">
                  <emma:literal>an</emma:literal>
                </emma:interpretation>
              </emma:one-of>
            </emma:emma>
          </inkml:annotationXML>
          <inkml:trace contextRef="#ctx0" brushRef="#br0" timeOffset="461189.5466">19234 17987 823,'-8'-17'713,"5"8"-93,-3 1-78,1-1-4,-1 3-44,-3-3-95,1 4-35,-1-2-51,-2 4-29,-2 0-42,0 3 14,-2 3-38,0 2-10,-3 3-14,-1 3-13,2 4-3,-2 2-31,1 3-14,1 1-7,4-1-17,2 1-19,2-2-11,1-1-19,4 1-9,2-2-8,3 0 3,2-2-18,3 1-11,2-3-2,1-1 3,4 0-11,1-3 3,2-3-3,5 2-10,-3-5-4,2 0-5,-1-1-10,3-4-14,0 2-21,1-5-10,-3-1-28,2-1 12,-2-2-13,-2-1 34,0-1-25,-2-2 33,-3-1-12,-2-1 29,-4 1-12,-2 0 26,-2-1-15,-3 2 30,-3 2-18,-3-2 22,-2 1-18,-2 3 27,-2 1-14,-3-1 18,-1 5-18,0 0 24,-3 1-18,3 2-6,-4 2 6,4 2-1,-2 1-1,3 0 3,1 0 2,2 4-4,3-3 6,3 2-9,6-7-24,-3 14-48,3-14-54,8 12-50,1-7-36,1 0-39,4 0-47,1-1 0,1-1-2,2-2-2,-2 1 29,1-2 20,1-2 20,-3-1 1,2 1 46,-3-4 20,1 2 57,-3-2 15,-2-2 63,-1 2 38,-3-2 85,1 1 60,-2 1 4,-1-4 24,2 3 26,-6 7 4,6-12 11,-6 12-22,7-10-30,-7 10-4,0 0-8,11-4 21,-11 4-32,13 5-13,-5 1-1,-2 1 7,0 1-6,5 2 4,-5 2-1,0-1-2,1 0-44,-1 2 1,-1-1-16,0-1 0,-1 1-17,-1-1 13,-3-11-32,2 18 16,-2-18-26,2 16 15,-2-16-25,-2 13 17,2-13-24,-3 10 15,3-10-16,-6 7 18,6-7-25,0 0 24,-11 1-26,11-1 23,-10-6-22,10 6-1,-11-15-1,8 5 24,-1-3-26,0-2 22,0-2-22,3 0 23,1-1-28,1 0 19,4 0-16,2-2 20,2 2-9,2 2 40,6 0 13,0 4 31,3 2 26,3 5 10,2 1 26,3 3 0,0 2 2,6 3 1,-2 1-11,-2 5-15,-2-2-27,-1 4-17,-5 3-16,-3-4-6,-2 4-19,-4-1-6,-3 2-19,-1-2-47,-4 2-96,-1 1-113,-4 0-153,-3-2-126,-1 6-209,-3 0-264,-1 1-633,0-2-1285</inkml:trace>
        </inkml:traceGroup>
        <inkml:traceGroup>
          <inkml:annotationXML>
            <emma:emma xmlns:emma="http://www.w3.org/2003/04/emma" version="1.0">
              <emma:interpretation id="{818F4864-F06B-4A02-B48D-5ACC1FA9F0F2}" emma:medium="tactile" emma:mode="ink">
                <msink:context xmlns:msink="http://schemas.microsoft.com/ink/2010/main" type="inkWord" rotatedBoundingBox="20947,17546 22701,17614 22675,18276 20921,18209"/>
              </emma:interpretation>
              <emma:one-of disjunction-type="recognition" id="oneOf58">
                <emma:interpretation id="interp285" emma:lang="en-IN" emma:confidence="0">
                  <emma:literal>Text</emma:literal>
                </emma:interpretation>
                <emma:interpretation id="interp286" emma:lang="en-IN" emma:confidence="0">
                  <emma:literal>Taft</emma:literal>
                </emma:interpretation>
                <emma:interpretation id="interp287" emma:lang="en-IN" emma:confidence="0">
                  <emma:literal>Toxt</emma:literal>
                </emma:interpretation>
                <emma:interpretation id="interp288" emma:lang="en-IN" emma:confidence="0">
                  <emma:literal>Texe</emma:literal>
                </emma:interpretation>
                <emma:interpretation id="interp289" emma:lang="en-IN" emma:confidence="0">
                  <emma:literal>Tast</emma:literal>
                </emma:interpretation>
              </emma:one-of>
            </emma:emma>
          </inkml:annotationXML>
          <inkml:trace contextRef="#ctx0" brushRef="#br0" timeOffset="461190.5466">21130 17868 348,'4'-14'944,"-4"14"-165,3-14-71,-3 14-39,5-14-30,-5 14-62,1-12-72,-1 12-26,0 0-116,3-13-15,-3 13-65,0 0 35,0 0-36,0 0 34,3 10-47,-3-10 9,0 23-192,0-12-86,-1 4 0,1 3 0,-1-1 0,0 2 0,1 0 0,-2 1 0,1-2 0,0 3 0,-2-2 0,3 1 0,-1-3 0,0 0 0,1 0 0,-1-1 0,-1-3 0,1-1 0,0 0 0,-2 0-294,0-2-122,1-1-65,-3-1-80,5-8-64,-10 12-68,10-12-85,-12 7-603,12-7-980</inkml:trace>
          <inkml:trace contextRef="#ctx0" brushRef="#br0" timeOffset="461191.5466">20939 17882 554,'-3'-18'821,"4"2"-147,1-2-73,1-1-92,3-1-10,3 0-78,1-1-29,3-1-59,3 0-13,0 1-45,1 0-12,1 3-53,3 0-24,-5 4-54,2 0-12,-1 2-43,0 2-6,-2 4-35,-1 0-22,0 1-83,-3 3-64,-11 2-85,21-2-73,-21 2-93,18 4-69,-8-1-93,-4 3-182,-1 2-429,1-1-771</inkml:trace>
          <inkml:trace contextRef="#ctx0" brushRef="#br0" timeOffset="461192.5466">21373 18052 72,'0'0'825,"0"0"-178,0 0-29,14 0-68,-14 0-76,13-3-54,-13 3-49,20-1-45,-9-4-50,4 2-32,-1-1-32,2-1-32,0 1-26,2-1-27,-3-1-15,2 1-20,-2-1-21,2-1 6,-4-1-35,0 3 12,-1-3-28,-3 2 20,0 1-27,-1-2 18,-3 1-30,-5 6 16,6-12-28,-6 12 18,0 0-21,-1-13 23,1 13-24,-12-6 20,12 6-18,-18-1 23,6 2-26,-2 1 20,0 3-20,-3 2 24,2 0-8,-2 3 12,2 3 18,-1-2 1,5 4 8,-2-1 2,5-1-4,2 1-6,2 1-3,0-2-2,4 0 13,2-1-28,0 0 17,3-1-26,2 0 11,1 0-48,3-2-36,-1-1-64,4-1-7,-1-2-47,1-1-12,-1 0-25,0-3-40,1 1-46,-14-2-25,25-2-3,-13-1-25,-1 1 16,2-5 5,-3-1 37,1 1 21,-1-1 73,-3-3 65,0-1 95,0 1 53,-2-3 81,0 2 59,-2 0 60,0 2 58,1-1 17,-2 1 43,2 1-4,-4 9-45,7-15-5,-7 15-7,9-8 3,-9 8-16,13-2 13,-13 2-31,18 2 1,-9 4-40,1-1-8,0 1-25,2 4-19,2-3-21,-2 3-19,0 0-25,1 1-15,-1-1-11,3 2-15,-2 0-32,1-2-41,-3 0-79,2 0-55,-1 0-90,-2-1-45,4-1-103,-3 1-88,1-2-57,-2-1-116,-1-2-649,0 1-925</inkml:trace>
          <inkml:trace contextRef="#ctx0" brushRef="#br0" timeOffset="461193.5466">22124 18019 189,'2'-10'861,"0"0"-144,-2 10-53,2-14-57,-2 14-82,0-14-67,0 14-86,-3-10-28,3 10-40,0 0 5,-13-3-24,13 3-9,-18 5-39,4 2-14,0-1-18,-5 3-42,1 3-22,-2 1-26,-3 0-12,0 2-21,-2 1-20,1 1-5,0-2-13,3 0-26,0 1-11,3-3-36,4 0-87,0-1-55,2-1-85,3-1-44,3-3-48,6-7-90,-6 15-64,6-15-79,3 12-127,-3-12-528,16 6-846</inkml:trace>
          <inkml:trace contextRef="#ctx0" brushRef="#br0" timeOffset="461194.5466">22444 17956 212,'9'-12'955,"-4"2"-176,0 0-67,-1 0-106,-1 0-53,-1 1-68,-2 9-48,6-17-67,-6 17-37,3-12-56,-3 12-11,0 0 15,0 0-31,0 0 1,0 0-26,0 0 1,-1 19-31,-1-6-14,-1 0-15,-1 3-22,1 0-18,-2 7-18,1-4-55,-1 5-53,-1-2 0,1 0 0,0-1 0,2 1 0,0-2 0,2-1 0,1-2 0,1 0 0,1 0 0,2-3 0,1 1 0,1-3 0,2-1 0,-1-1 0,4-2 0,0-3 0,2 1-143,0-5-67,-1 2-14,1-3-41,3-1-6,0-2-33,-1-1-48,3-3-35,-4 0-77,3-3-47,-3-2-54,0 0-121,-2-1-513,-5-1-810</inkml:trace>
          <inkml:trace contextRef="#ctx0" brushRef="#br0" timeOffset="461195.5466">22348 18057 190,'-29'3'931,"1"-2"-188,3 0-123,5 1-146,2 0-59,5-1-12,3 2-54,10-3-39,-13 4-77,13-4-30,0 0-61,0 0-29,14 4-21,-14-4-10,25 0-20,-5 0-23,2-1-40,3-2-61,5 3-81,-3-3-131,1 1-147,1-1-206,4 1-594,2-2-830</inkml:trace>
        </inkml:traceGroup>
        <inkml:traceGroup>
          <inkml:annotationXML>
            <emma:emma xmlns:emma="http://www.w3.org/2003/04/emma" version="1.0">
              <emma:interpretation id="{5F411518-2CD4-4537-A3A3-399F785C8344}" emma:medium="tactile" emma:mode="ink">
                <msink:context xmlns:msink="http://schemas.microsoft.com/ink/2010/main" type="inkWord" rotatedBoundingBox="23685,17720 27360,17861 27313,19099 23638,18958"/>
              </emma:interpretation>
              <emma:one-of disjunction-type="recognition" id="oneOf59">
                <emma:interpretation id="interp290" emma:lang="en-IN" emma:confidence="0">
                  <emma:literal>strong.</emma:literal>
                </emma:interpretation>
                <emma:interpretation id="interp291" emma:lang="en-IN" emma:confidence="0">
                  <emma:literal>string.</emma:literal>
                </emma:interpretation>
                <emma:interpretation id="interp292" emma:lang="en-IN" emma:confidence="0">
                  <emma:literal>strings.</emma:literal>
                </emma:interpretation>
                <emma:interpretation id="interp293" emma:lang="en-IN" emma:confidence="0">
                  <emma:literal>Strong.</emma:literal>
                </emma:interpretation>
                <emma:interpretation id="interp294" emma:lang="en-IN" emma:confidence="0">
                  <emma:literal>String.</emma:literal>
                </emma:interpretation>
              </emma:one-of>
            </emma:emma>
          </inkml:annotationXML>
          <inkml:trace contextRef="#ctx0" brushRef="#br0" timeOffset="461196.5466">23913 17981 466,'0'0'614,"8"-8"-66,-8 8-21,5-9-49,-5 9-37,5-8-45,-5 8-34,0 0-55,4-8-13,-4 8-39,0 0 6,-10-7-22,10 7 1,-13-2-41,13 2 6,-22 3-34,8 1 23,-1 0-42,-2 2-18,1-1-31,-2 4-10,1-1-26,-1 2-1,3 1-21,0-3 0,2 1-19,2 2 3,2-1-10,1 1 5,1-4-14,4 2 8,3-9-4,-5 17-2,5-17-8,7 13 3,0-4-12,0-3 8,6 2-25,1-2 1,3 2-22,1-1 11,2 0-23,2 0 25,0 1-11,0-2 19,1 2-9,-1-1 4,0-1 5,-2 0 7,-4 0 4,-1-1 14,-2 1-20,-3-1 22,-2 0-17,-8-5 30,10 8-7,-10-8 28,0 0-10,-4 11 11,4-11-3,-14 9 7,3-7-17,-2 1 4,-2 0-14,-4 0 10,0-1-14,-1 0 10,-1 0-12,1-1 10,-2-1-11,2 0-6,-2 0 5,2 0-2,0-1-5,1-1 25,4-1-89,0 2-52,3-2-105,1 0-78,2-1-102,9 4-116,-9-8-109,9 8-158,0 0-518,5-13-904</inkml:trace>
          <inkml:trace contextRef="#ctx0" brushRef="#br0" timeOffset="461197.5466">24257 17977 496,'0'0'832,"0"-13"-123,0 13-68,-2-11-69,2 11-80,-6-12-24,6 12-68,-5-10-32,5 10-77,0 0-24,-8-9-43,8 9 20,0 0-24,-9 6-7,9-6-24,-7 14-11,4-3-17,0 3-7,-2 1-28,0 1 1,1 0-17,1 1-15,-1 1-23,2 0-9,-1 1-13,2-2-9,1 0-6,0-2-8,1 2-5,3-3-2,1 1-2,0-3-8,4-1 3,0 0-6,3-2-9,2-2-11,-2-2-25,4 1-28,-1-2-30,2-1-33,-2-3-11,0 1-51,1-2-3,0-2-52,-2-1-30,3 1-5,-3-3-35,0 0-30,-1-2-36,-2 0-27,0 0-12,-4-2-56,1 2-35,-8 8-106,9-16-263,-9 16-439</inkml:trace>
          <inkml:trace contextRef="#ctx0" brushRef="#br0" timeOffset="461198.5466">24091 18132 679,'-20'3'534,"3"0"-94,5-2-37,1 0-46,11-1-50,-17 3-52,17-3-28,0 0-46,0 0-34,0 0-37,0 0-1,0 0-36,17 4-5,-4-6-38,2 2-20,3-1-65,1 1-59,0-1-38,3 0-54,-2-1-14,1 2-78,-3-1-40,1 0-468,-1 0-334</inkml:trace>
          <inkml:trace contextRef="#ctx0" brushRef="#br0" timeOffset="461199.5466">24377 18137 178,'0'0'679,"0"0"-103,0 0-66,0 0-18,0 0-71,8-6-12,-8 6-53,0 0-41,14-8-17,-14 8-15,16-7-23,-4 4-15,-2-1-11,6 1-14,0 0 16,0 0-35,2 2 7,1 1-8,1 2-24,-1 0-11,2 1-15,0 2-26,0 4-14,-3-3-14,-4 2-32,1 0-4,-2-1-15,0 3-5,-3-1-14,0 1 2,-1-1-5,-4 2 0,-1-4-8,0 2-5,-4-9-2,4 15-4,-4-15-11,0 13-17,0-13-7,-4 11-10,4-11-31,-5 7-8,5-7-29,0 0 8,-12 7-14,12-7 30,0 0-14,-10-4 20,10 4-18,-4-9 38,4 9-11,-1-12 15,1 12 12,5-18 9,-1 6 4,1-1 9,4 0 0,0 0 9,1-1-2,4-1 12,-2 3 18,2 3 13,-1-1 22,3 3 7,-1 2 25,-1 2 10,1 1 29,0 2-14,-1 3 12,0 1 11,0-1-6,-1 5-14,-2-1-33,-2 3 0,0-1-25,-1 0-3,-4 1-20,1-1 2,-3 1-26,1 0-24,0 0-74,-3-10-58,-2 16-91,2-16-47,-4 15-90,4-15-126,-9 14-91,2-7-93,0-1-774,7-6-1082</inkml:trace>
          <inkml:trace contextRef="#ctx0" brushRef="#br0" timeOffset="461200.5466">24918 18011 324,'9'-9'804,"1"-1"-145,-1 0-47,1-1-53,1-1-50,0 2-80,-1-3-44,0 2-55,-1 0-15,0 0-57,-1-1-27,-2-1-55,2 1 2,-6 2-24,1-1-35,-3 11-36,0-22 4,0 22-35,-3-17 9,-3 9-31,1 1 14,-4 0-32,2 1 18,-4 2-27,0 2 22,-1 0-10,-2 2-10,1 2-3,-1 0-22,0 3-78,0 2-34,0 0-101,1 3-58,1 0-98,1 0-69,2 2-87,2 2-168,2-2-419,1 4-747</inkml:trace>
          <inkml:trace contextRef="#ctx0" brushRef="#br0" timeOffset="461201.5466">25319 18156 738,'-3'-14'649,"3"14"-88,-2-12-23,2 12-75,0-13-7,0 13-40,-4-13-19,4 13-36,0 0-38,0-13-46,0 13-47,0 0 3,0 0 20,0 0-30,0 0 20,-9 7-24,9-7-9,-3 16-41,1-7-24,0 3-15,0 0-19,1 1-16,1 0-21,0-1-10,1 1-16,1 0-10,0 0-4,3-3-7,-2 0-6,3 2-3,-1-3-4,3-1-10,-3 0-18,6-2-20,-2-1-21,-9-5-18,20 5-36,-20-5-12,25-2-39,-14 0 20,0-2-17,3-1 1,-1-4 5,-1 1 17,1-3 19,0-3 15,-1 3 22,-3-1 15,-1-2 17,0 2 11,-2 0 12,1 3 42,-3-2 20,-4 11 2,10-14-7,-10 14-3,5-10 6,-5 10 13,0 0 20,0 0 17,0 0-5,0 0-12,8 11 0,-8-11-4,2 13-23,-2-13 2,4 20-10,1-10-2,-3-1-21,3 2-15,-2-1-61,3 1-27,0-2-50,1 3-33,3-4-27,0 1-22,0-2-32,4 0-36,-1-2-12,2-1 15,1 0 4,2-2 29,-2-2 16,4 0 19,1 0 45,2-4 29,2-1 36,0-1 25,5-3 19,-1-3 29,0 0 29,0-3 49,-2 1 32,0-6 34,-5 3 16,-1 0 48,-5 1 21,-3 2 31,-2-1-1,-1 2-17,-2 2-34,-6 0-7,0 0-2,-2 11 5,-4-17-2,-2 7-7,-3 3 0,-3 1 3,-1 1 2,-3 1-2,-1 3 6,0 1-18,-3 1-30,2 2-16,0-1 3,3 3-55,-3 2-10,4-2 4,0 2-18,4 2 5,3-1-13,1 0 7,2-1-13,4-7-11,2 15-4,1-6-30,4-2-32,0-1-13,2 0 9,2-1-7,0 0 0,-2-2 0,5 1 5,-4-1 13,0 0 5,3-1 11,-2 1 3,1 1 7,-12-4 8,18 7 7,-8-2 4,0 0 10,-1 4 21,0 1 18,2 2 26,-2 5 37,0 2-14,0 1 32,2 6 22,2 2 12,-1 7 11,4 1-45,-1 3-12,1 1-25,-4 0-18,3 4 2,-1-1-22,-1 0-6,-1 0-10,-1-2-5,-3 1-13,-3-7 9,-1-2-5,-4-4-7,-2-2-3,-4-3-2,-3 3-7,-5-5-26,-4-1-18,-2-5-11,-7 0-8,-1-4 9,-3-1 2,-3-5 8,-1-4-7,-3-2 5,-2-2-9,-6-6 16,4-1-5,1-5 19,3-1 1,2-5 12,7-1 0,2-3 6,8 2-11,6-3 10,4-1-16,6 2 15,6-1-10,6-3 7,9-2-33,6 0-10,8 3-24,3-1-11,11-1-55,4 1 12,3 1-26,2 1 21,3 1-14,2-1 53,-1 2 0,2-2 28,-1 1 19,-3-1 14,-1 1 17,-7-2 12,-8 5 19,-7-2 23,-3 1 40,-6-2 11,-6 3 1,-7 0 22,-3-2-18,-7 3-11,-4 2-11,-4-2-9,-8-3-14,0 2-9,-6 1-4,0 2 12,-5 2-31,0 2-19,1 1-108,3 2-99,1 4-207,6-1-194,1 6-909,3-3-1163</inkml:trace>
          <inkml:trace contextRef="#ctx0" brushRef="#br0" timeOffset="461202.5466">27339 18164 1530,'0'0'1137,"0"0"-140,0 0-79,0 0-127,0 0-118,0 0-135,0 0-107,0 0-90,0 0-70,0 0-77,0 0-97,0 0-113,0 0-137,0 0-175,-4-9-139,4 9-204,0 0-306,0 0-701,0 0-1349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9:12.687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C8B257CC-FCA6-474C-8CED-ADDBED7334B1}" emma:medium="tactile" emma:mode="ink">
          <msink:context xmlns:msink="http://schemas.microsoft.com/ink/2010/main" type="writingRegion" rotatedBoundingBox="870,16907 1612,16907 1612,17503 870,17503"/>
        </emma:interpretation>
      </emma:emma>
    </inkml:annotationXML>
    <inkml:traceGroup>
      <inkml:annotationXML>
        <emma:emma xmlns:emma="http://www.w3.org/2003/04/emma" version="1.0">
          <emma:interpretation id="{46E6A255-586F-4572-B3AE-8DCB1182FA79}" emma:medium="tactile" emma:mode="ink">
            <msink:context xmlns:msink="http://schemas.microsoft.com/ink/2010/main" type="paragraph" rotatedBoundingBox="870,16907 1612,16907 1612,17503 870,17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30C97F-04B7-490D-BB4E-5FFF02E4DFBC}" emma:medium="tactile" emma:mode="ink">
              <msink:context xmlns:msink="http://schemas.microsoft.com/ink/2010/main" type="line" rotatedBoundingBox="870,16907 1612,16907 1612,17503 870,17503"/>
            </emma:interpretation>
          </emma:emma>
        </inkml:annotationXML>
        <inkml:traceGroup>
          <inkml:annotationXML>
            <emma:emma xmlns:emma="http://www.w3.org/2003/04/emma" version="1.0">
              <emma:interpretation id="{D716FD46-B310-4311-9B03-A75DBA96806E}" emma:medium="tactile" emma:mode="ink">
                <msink:context xmlns:msink="http://schemas.microsoft.com/ink/2010/main" type="inkWord" rotatedBoundingBox="870,16907 1612,16907 1612,17503 870,17503"/>
              </emma:interpretation>
              <emma:one-of disjunction-type="recognition" id="oneOf0">
                <emma:interpretation id="interp0" emma:lang="en-IN" emma:confidence="0">
                  <emma:literal>7.</emma:literal>
                </emma:interpretation>
                <emma:interpretation id="interp1" emma:lang="en-IN" emma:confidence="0">
                  <emma:literal>f .</emma:literal>
                </emma:interpretation>
                <emma:interpretation id="interp2" emma:lang="en-IN" emma:confidence="0">
                  <emma:literal>6 .</emma:literal>
                </emma:interpretation>
                <emma:interpretation id="interp3" emma:lang="en-IN" emma:confidence="0">
                  <emma:literal>f -</emma:literal>
                </emma:interpretation>
                <emma:interpretation id="interp4" emma:lang="en-IN" emma:confidence="0">
                  <emma:literal>F .</emma:literal>
                </emma:interpretation>
              </emma:one-of>
            </emma:emma>
          </inkml:annotationXML>
          <inkml:trace contextRef="#ctx0" brushRef="#br0">1088 17016 480,'0'0'574,"0"0"-79,0 0-53,0 0-32,0 0-44,0 0-15,0 0-3,0 0-34,0 0-24,0 0-19,0 0-32,0 0-18,0 0-14,0 0-12,0 0-18,-2-9 104,2 9-161,0 0-16,0 0-12,-7-8-27,7 8-7,-9-4-4,9 4-13,-6-5-3,6 5-5,-9-8-11,9 8-3,-14-7-5,14 7-2,-13-11-7,13 11 5,-14-9 0,7 2 3,7 7 3,-13-7 20,13 7-19,-14-10 24,6 6-25,8 4 25,-13-7-35,13 7 22,-11-5-28,11 5 20,-10-5-29,10 5 20,0 0-26,-11-3 28,11 3-22,0 0 22,0 0-28,0 0 6,0 0 9,-6 8-5,6-8 5,6 6 4,-6-6 3,11 8-8,-11-8-2,17 7 1,-5-4 0,-1-1 2,1 1-4,1 0 0,0 1-4,1-1 0,1-1-8,3 0 10,-4-2-15,4 1-1,-4-1-4,1 0-3,1 0 4,-1-1 4,0 1 0,-2 0 5,-2-2 3,1 0 14,-12 2-7,17-3 2,-17 3 3,16-4-2,-16 4 0,4-3 7,5-2-9,-9 5 0,0 0 4,0 0-5,0 0 6,-8-9 4,8 9-8,0 0 0,-14-1 3,14 1 1,-13 2 6,13-2 5,-14 7-7,5-2 9,0 0 5,2 5 0,-5 0 3,3 0-3,-1 5 10,0 2-6,1 1 1,-1 2 8,1 1 1,1 1-2,-1 3 2,1-1 7,3 0 13,-2-1-6,1 2-3,3 0 34,-3-3-45,4 1 34,-2-1-57,1-2 35,0-2-43,1 0 36,0-1-36,2-2 30,-1 1-45,-1-2 46,1-3-51,0 1 29,1-12-40,-2 20 16,2-20-54,-2 16-2,2-16-54,0 12-22,0-12-53,0 0-53,-2 10-43,2-10-79,0 0-52,0 0-89,0 0-14,0 0-137,-11-8-389,11 8-671</inkml:trace>
          <inkml:trace contextRef="#ctx0" brushRef="#br0" timeOffset="183.8858">870 17292 618,'0'0'504,"0"0"-17,0 0-28,0 0-19,1-12-52,-1 12 2,0 0 10,21-2 311,-21 2-411,17 2-23,-17-2-5,22 2-22,-11-1-33,2 1-40,1-1-45,1-1-31,-2 0-24,3 0-44,-1 0-62,5-1-74,-2-1-92,7-1-113,-2-2-131,0 0-75,2 1-124,0-1-628,0 0-874</inkml:trace>
          <inkml:trace contextRef="#ctx0" brushRef="#br0" timeOffset="374.7616">1576 17181 567,'0'0'735,"11"-3"-72,-11 3-47,0 0-61,0 0-56,11-5-44,-11 5-35,0 0-28,0 0 7,0 0-57,8-4-2,-8 4-94,0 0-10,0 0-97,0 0 39,0 0-100,0 0 21,0 0-65,0 0 17,0 0-91,0 0-49,0 0-93,0 0-71,0 0-102,0 0-102,0 0-121,6-5-69,-6 5-765,0 0-1018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9:25.16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D5259855-C550-45BF-AB20-7BAA6422F5EB}" emma:medium="tactile" emma:mode="ink">
          <msink:context xmlns:msink="http://schemas.microsoft.com/ink/2010/main" type="writingRegion" rotatedBoundingBox="19799,1213 20018,5523 19151,5567 18932,1257"/>
        </emma:interpretation>
      </emma:emma>
    </inkml:annotationXML>
    <inkml:traceGroup>
      <inkml:annotationXML>
        <emma:emma xmlns:emma="http://www.w3.org/2003/04/emma" version="1.0">
          <emma:interpretation id="{6541ADC3-8A8A-4022-A692-CB46B66B65E0}" emma:medium="tactile" emma:mode="ink">
            <msink:context xmlns:msink="http://schemas.microsoft.com/ink/2010/main" type="paragraph" rotatedBoundingBox="19799,1213 20018,5523 19151,5567 18932,12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C6F752D-DB91-4DAB-B85F-7B11E591E061}" emma:medium="tactile" emma:mode="ink">
              <msink:context xmlns:msink="http://schemas.microsoft.com/ink/2010/main" type="line" rotatedBoundingBox="19799,1213 20018,5523 19151,5567 18932,1257"/>
            </emma:interpretation>
          </emma:emma>
        </inkml:annotationXML>
        <inkml:traceGroup>
          <inkml:annotationXML>
            <emma:emma xmlns:emma="http://www.w3.org/2003/04/emma" version="1.0">
              <emma:interpretation id="{77874BC4-FEBF-4D5D-8F91-0817520D3B00}" emma:medium="tactile" emma:mode="ink">
                <msink:context xmlns:msink="http://schemas.microsoft.com/ink/2010/main" type="inkWord" rotatedBoundingBox="19799,1213 19824,1693 19100,1730 19075,1250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c's</emma:literal>
                </emma:interpretation>
                <emma:interpretation id="interp2" emma:lang="en-IN" emma:confidence="0">
                  <emma:literal>o's</emma:literal>
                </emma:interpretation>
                <emma:interpretation id="interp3" emma:lang="en-IN" emma:confidence="0">
                  <emma:literal>fs</emma:literal>
                </emma:interpretation>
                <emma:interpretation id="interp4" emma:lang="en-IN" emma:confidence="0">
                  <emma:literal>C's</emma:literal>
                </emma:interpretation>
              </emma:one-of>
            </emma:emma>
          </inkml:annotationXML>
          <inkml:trace contextRef="#ctx0" brushRef="#br0">19226 1453 197,'0'0'629,"13"-5"-89,-13 5-35,13-7-53,-13 7-32,16-10-43,-9 3-13,1 2-46,1-3 7,-3 0-8,2 2-47,-2-3-18,1 1-15,-1-1 8,-1 1-47,-1-1 4,-4 9-34,5-19 6,-5 19-25,1-18 35,-1 18-73,-2-19 35,2 19-74,-8-17 41,3 8-55,-2 1 45,-1 4-36,-1-3-1,-3 3-7,1 0-8,-2 2-8,-1 1-1,1 1-7,-2 1-3,-1 3-6,0-1-3,1 2-7,-2 1-1,4 2 8,-1-1-11,1 2-7,2 0-8,2 2 1,1 0 5,3 0-6,1 1 9,3 0-12,1-12 15,3 25-7,2-13-2,2 2 0,4 3 6,1-2-1,1 0-2,4 1-7,-2-1 9,6 2-3,-4-4 3,0 3-11,1-4 14,-1 0-9,-1 0 1,1 0 3,-2-2 0,-3 1-3,0-3 8,-1 1-21,-1-1 12,-1-1-12,-2 0 12,-1 1-11,-1-1 7,-5-7-5,4 11 22,-4-11-9,-3 13-7,3-13-10,-8 12 22,8-12-22,-14 12 7,4-7-5,0-1 11,-1 1-10,0-2 11,-1 2-11,0-4 14,0 0-12,1 0 14,11-1-4,-23-1 2,23 1-1,-21-2 5,12-3-15,2 1 13,-1-3-12,8 7 8,-8-15-8,5 4 7,3 11-10,0-21 11,1 9-2,1 0-3,4-3-6,2 2 19,1-3-18,3 2 13,2 0-18,0-1 13,1 3-41,1 0-45,1 0-58,-1 0-75,2 2-68,-1 0-85,0 1-103,-3 3-106,3-2-109,-4 3-780,1 0-1092</inkml:trace>
          <inkml:trace contextRef="#ctx0" brushRef="#br0" timeOffset="280.8309">19775 1552 294,'0'0'985,"9"7"-137,-9-7-75,0 0-29,6 5-41,-6-5-67,0 0-78,0 0-61,0 0-53,8 6-20,-8-6-65,0 0 0,0 0-52,0 0-47,0 0-260,0 0 0,10 4 0,-10-4 0,0 0 0,0 0 0,0 0 0,0 0 0,0 0 0,0 0 0,0 0 0,0 0 0,0 0 0,0 0 0,0 0 0,10-3 0,-10 3-315,0 0-220,0 0-61,0 0-100,0 0-123,0 0-836,0 0-1319</inkml:trace>
        </inkml:traceGroup>
        <inkml:traceGroup>
          <inkml:annotationXML>
            <emma:emma xmlns:emma="http://www.w3.org/2003/04/emma" version="1.0">
              <emma:interpretation id="{55D1D9CD-F808-4BF2-B586-A035226C16EC}" emma:medium="tactile" emma:mode="ink">
                <msink:context xmlns:msink="http://schemas.microsoft.com/ink/2010/main" type="inkWord" rotatedBoundingBox="19672,3081 19699,3610 19073,3642 19046,3113"/>
              </emma:interpretation>
              <emma:one-of disjunction-type="recognition" id="oneOf1">
                <emma:interpretation id="interp5" emma:lang="en-IN" emma:confidence="0">
                  <emma:literal>on</emma:literal>
                </emma:interpretation>
                <emma:interpretation id="interp6" emma:lang="en-IN" emma:confidence="0">
                  <emma:literal>an</emma:literal>
                </emma:interpretation>
                <emma:interpretation id="interp7" emma:lang="en-IN" emma:confidence="0">
                  <emma:literal>or</emma:literal>
                </emma:interpretation>
                <emma:interpretation id="interp8" emma:lang="en-IN" emma:confidence="0">
                  <emma:literal>o</emma:literal>
                </emma:interpretation>
                <emma:interpretation id="interp9" emma:lang="en-IN" emma:confidence="0">
                  <emma:literal>in</emma:literal>
                </emma:interpretation>
              </emma:one-of>
            </emma:emma>
          </inkml:annotationXML>
          <inkml:trace contextRef="#ctx0" brushRef="#br0" timeOffset="10905.5808">19204 3192 49,'10'-4'543,"-10"4"-128,10-5-32,-10 5-40,12-3-32,-12 3-21,10-7-18,-10 7-10,9-5-4,-9 5-30,7-8-2,-7 8-35,7-6 13,-7 6-11,5-8 27,-5 8-22,4-8-17,-4 8-28,0 0-15,-3-13 6,3 13-9,-5-8-22,5 8-7,-11-7 2,11 7-7,-14-4-11,14 4-2,-19-2 8,19 2-10,-24 2-6,12 1-8,-1 1-10,-2 1-2,2 2-8,-1 2-7,1-1-2,1 1-12,0 2-4,1-2-7,1 2-6,3 0-2,1-4 2,1 4-5,1-3 1,4-8 3,-2 15-7,2-15 1,0 15-5,0-15 11,6 11-12,-6-11-2,12 7 1,-12-7-12,18 4-11,-18-4 1,21 0-13,-21 0 2,22-4-5,-9 3 6,-3-3-1,3-2 8,-2 3 1,1-4 22,-2 2-20,0-2 11,1-1 2,-4 1 3,2 1 0,-2-1 0,-1 1 5,1 0-7,-7 6 11,8-9 0,-8 9 1,8-8 2,-8 8 3,0 0-1,8-4 3,-8 4 23,0 0 0,2 10 9,-2-10 20,0 16 3,0-4 11,-1 1 7,-2 2-2,2 2 4,0 2 10,-2-2-8,1 3-11,-1-1 5,2 0-11,-3 3 0,1 0-16,1-3-2,0 0-14,-2-1-3,1 0-12,0-1-1,1 0-3,-1 1-6,1-4-4,-1 2 7,2-3-29,0-1-35,-2-2-41,2 1-75,1-11-46,-3 16-63,3-16-51,-1 13-70,1-13-130,-1 10-126,1-10-198,0 0-496,0 0-945</inkml:trace>
          <inkml:trace contextRef="#ctx0" brushRef="#br0" timeOffset="11165.424">19604 3459 505,'11'-3'905,"-11"3"-151,0 0-34,13-4-28,-13 4-9,0 0-76,10-3-46,-10 3-57,0 0-39,9-6-63,-9 6-46,0 0-39,12-4-37,-12 4-32,0 0-56,7-5-192,-7 5 0,0 0 0,0 0 0,8-7 0,-8 7 0,0 0 0,0 0 0,0 0 0,0 0 0,8-6 0,-8 6 0,0 0-384,0 0-57,8-5-59,-8 5-146,0 0-142,0 0-929,0 0-1397</inkml:trace>
        </inkml:traceGroup>
        <inkml:traceGroup>
          <inkml:annotationXML>
            <emma:emma xmlns:emma="http://www.w3.org/2003/04/emma" version="1.0">
              <emma:interpretation id="{B46BF5B9-A29F-45C8-9D63-E8F540D560EB}" emma:medium="tactile" emma:mode="ink">
                <msink:context xmlns:msink="http://schemas.microsoft.com/ink/2010/main" type="inkWord" rotatedBoundingBox="19753,5166 19772,5535 19151,5567 19132,5198"/>
              </emma:interpretation>
              <emma:one-of disjunction-type="recognition" id="oneOf2">
                <emma:interpretation id="interp10" emma:lang="en-IN" emma:confidence="0">
                  <emma:literal>E</emma:literal>
                </emma:interpretation>
                <emma:interpretation id="interp11" emma:lang="en-IN" emma:confidence="0">
                  <emma:literal>e</emma:literal>
                </emma:interpretation>
                <emma:interpretation id="interp12" emma:lang="en-IN" emma:confidence="0">
                  <emma:literal>=</emma:literal>
                </emma:interpretation>
                <emma:interpretation id="interp13" emma:lang="en-IN" emma:confidence="0">
                  <emma:literal>t</emma:literal>
                </emma:interpretation>
                <emma:interpretation id="interp14" emma:lang="en-IN" emma:confidence="0">
                  <emma:literal>P</emma:literal>
                </emma:interpretation>
              </emma:one-of>
            </emma:emma>
          </inkml:annotationXML>
          <inkml:trace contextRef="#ctx0" brushRef="#br0" timeOffset="45939.6953">19217 5245 841,'0'0'748,"-10"-7"-79,10 7-55,-8-9-13,8 9-48,-5-9-25,5 9-71,-6-7-12,6 7-16,-3-9-16,3 9-32,0 0-22,-6-8-22,6 8-28,0 0-32,0 0-47,0 0-230,0 0 0,0 0 0,0 0 0,0 0 0,-2 9 0,2-9 0,0 20 0,0-7 0,-1 1 0,1 3 0,-2-1 0,2 2 0,-1-1 0,0 0 0,-2 0 0,2 1 0,0-2 0,-1 0 0,1 1 0,0-2 0,-2-2 0,2-1 0,0 0 0,-1-1 0,0 0 0,2-11 0,-1 16 0,1-16-103,-3 14-452,3-14-41,0 0-56,0 15-64,0-15-72,0 0-728,6 7-1148</inkml:trace>
          <inkml:trace contextRef="#ctx0" brushRef="#br0" timeOffset="46406.4036">19493 5361 725,'3'-10'729,"-3"10"-73,7-12-49,-7 12-36,6-11-56,-6 11-37,1-11-58,-1 11-53,0 0-52,4-10-49,-4 10-38,0 0-5,0 0 34,0 0-69,0 0 29,-9 10-43,4-2 10,1 1-55,1 1 11,-1-1-43,0 4 17,1-1-46,-1-2 17,2 2-43,-2-2 20,2 3-41,0-1 28,2-1-40,0-11 26,0 21-34,0-21 32,2 23-36,-2-23 1,7 18 32,-7-18-31,10 14 28,-3-8-34,1 0 31,2-2-34,0 0 2,3-3 2,-2 1 2,2-1-1,2-1 2,-1-1 0,3-2 4,-2 1 0,2-3 0,-2 0 28,1 0-28,-2-3 24,1 0-24,-3-1 43,0-1-21,-2-1 8,0-2-31,-2 0 0,-1-1 0,-2 1 0,-1-1 0,-4 3 0,0-1 0,-2 1 0,1-1 0,-3 0 0,-2 2 0,-3-2 0,1 3 0,-2 2 0,-1-1 0,-1 3 0,-1-2 0,-1 5 0,1-1 0,-1 1 0,2 1 0,-4 1 0,3 0 0,0 1-120,0 1-297,0 1-47,1-1-102,2 4-134,1-2-176,9-4-722,-14 9-1251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19:59:28.776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976871CB-832F-44CB-A879-D4C4A0FB19E5}" emma:medium="tactile" emma:mode="ink">
          <msink:context xmlns:msink="http://schemas.microsoft.com/ink/2010/main" type="writingRegion" rotatedBoundingBox="18796,1444 32075,377 33358,16347 20078,17414"/>
        </emma:interpretation>
      </emma:emma>
    </inkml:annotationXML>
    <inkml:traceGroup>
      <inkml:annotationXML>
        <emma:emma xmlns:emma="http://www.w3.org/2003/04/emma" version="1.0">
          <emma:interpretation id="{F02C2B0D-1129-4DDD-86F1-186555FBB0AC}" emma:medium="tactile" emma:mode="ink">
            <msink:context xmlns:msink="http://schemas.microsoft.com/ink/2010/main" type="paragraph" rotatedBoundingBox="21711,1265 27531,535 27715,2007 21896,27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167BA1-5193-4C8B-9BCB-4509B0A8E79C}" emma:medium="tactile" emma:mode="ink">
              <msink:context xmlns:msink="http://schemas.microsoft.com/ink/2010/main" type="line" rotatedBoundingBox="21711,1265 27531,535 27715,2007 21896,2736"/>
            </emma:interpretation>
          </emma:emma>
        </inkml:annotationXML>
        <inkml:traceGroup>
          <inkml:annotationXML>
            <emma:emma xmlns:emma="http://www.w3.org/2003/04/emma" version="1.0">
              <emma:interpretation id="{E2AEAE3D-2A56-47B7-9B53-B99DA3A9B74B}" emma:medium="tactile" emma:mode="ink">
                <msink:context xmlns:msink="http://schemas.microsoft.com/ink/2010/main" type="inkWord" rotatedBoundingBox="21711,1265 23002,1103 23187,2574 21896,2736"/>
              </emma:interpretation>
              <emma:one-of disjunction-type="recognition" id="oneOf0">
                <emma:interpretation id="interp0" emma:lang="en-IN" emma:confidence="0">
                  <emma:literal>if</emma:literal>
                </emma:interpretation>
                <emma:interpretation id="interp1" emma:lang="en-IN" emma:confidence="0">
                  <emma:literal>it</emma:literal>
                </emma:interpretation>
                <emma:interpretation id="interp2" emma:lang="en-IN" emma:confidence="0">
                  <emma:literal>at</emma:literal>
                </emma:interpretation>
                <emma:interpretation id="interp3" emma:lang="en-IN" emma:confidence="0">
                  <emma:literal>gif</emma:literal>
                </emma:interpretation>
                <emma:interpretation id="interp4" emma:lang="en-IN" emma:confidence="0">
                  <emma:literal>def</emma:literal>
                </emma:interpretation>
              </emma:one-of>
            </emma:emma>
          </inkml:annotationXML>
          <inkml:trace contextRef="#ctx0" brushRef="#br0">22410 1521 39,'0'0'914,"-9"-3"-184,9 3-46,0 0-52,-10-5-65,10 5-88,0 0-87,0 0-33,-12 2 0,12-2-18,0 0 14,-4 15-85,4-15-13,-1 14-36,1-14-26,-1 18-29,1-18-22,1 21-30,-1-21-32,3 20-7,-3-20-22,2 19-14,-2-19 0,3 20 3,-3-20-19,4 17-13,-4-17-35,5 12-55,-5-12-59,3 11-59,-3-11-69,3 10-56,-3-10-44,0 0-86,4 10-71,-4-10-59,0 0-173,0 0-463,0 0-827</inkml:trace>
          <inkml:trace contextRef="#ctx0" brushRef="#br0" timeOffset="317.809">22286 1385 728,'0'0'723,"0"0"-68,0 0-57,0 0-83,0 0-52,14 3-39,-14-3-49,18-3-24,-7 0-36,1-1 12,2 2-64,1-5 20,-1 1-26,2-1-32,-2-2-14,0 1-32,-1-1-31,-1 1-23,-2-1-12,-2-1-21,1-1-13,-3 0-75,-2 1 60,-2 0-65,-1-1 55,-1 11-73,-4-19 65,0 9-71,-1 3 63,-2-1-70,-1 3 68,-1 0-65,-3 1 58,2 1-63,10 3 58,-20 0-120,9 3 16,1 1-105,-1 2-59,2 1-74,2 0-65,2 3-99,0 2-67,5-12-52,0 22-166,4-11-463,1 3-838</inkml:trace>
          <inkml:trace contextRef="#ctx0" brushRef="#br0" timeOffset="998.384">22877 1443 326,'16'-4'777,"-1"1"-88,-2-2-25,1 0-99,-3-2-70,0 0-61,-1-2-6,-1 0-67,0-2 0,-3 1-78,3-4-2,-4 4-73,0-5-1,-1 2-53,-1-2 22,-1 1-63,0 0 9,-2 0-36,0 0 29,-2 2-61,0-3 39,-1 1-59,-1 1 32,-1 1-55,0 0 37,-2 2-54,1-1 46,0 1-40,0 3 43,-2-1-52,-1 3 50,1 1-58,8 4 59,-15-5-48,15 5 54,-17 3 13,10 1 2,-2 3-5,1 3-5,2 2 4,-1 0 3,2 4 11,0 2 4,3 2-8,-1 4 18,2-1-26,-1 2 11,4 3-2,-1 0-51,0-1-17,3 4 0,0 0 0,1 2 0,-1-1 0,0 2 0,1 0 0,-1 0 0,1 2 0,1 6 0,-2-7 0,-1 2 0,-1-3 0,1 2 0,-2-2 0,-1-2 0,0-1 0,0-2 0,-3 3 0,1-2 0,-2 0 0,0 0 0,-3-2 0,0 1 0,-1-2 0,1 0 0,-1-6 0,0 1 0,2-3 0,0-2 0,0 0 0,0-2 0,2-2 0,1-2 0,1 0 0,2-11 0,-2 18 0,2-18 0,1 14 0,-1-14 0,5 10 0,-5-10 0,13 6 0,-13-6 0,14 1 0,-14-1 0,19-2 0,-9-1 0,2 1 0,-1-3 0,1 1 0,0-1 0,0-1 0,0-2 0,-1 2 0,-1-2 0,1-1 0,-3 0 0,1-1 0,-2 0 0,-2-2 0,0 0 0,-3 1 0,-3-1 0,0-3 0,-5 0 0,-3-2 0,-2-1 0,-5-2 0,-2 0 0,-4 0-55,-3-4-17,-2 3 18,-1-1 4,4 7 12,2-2 6,0 0 1,3 2 16,3 2 1,1 0 0,2-1 5,3 2-1,1 0-3,4-1-11,3 2 6,2-2-12,3-1-53,3 2-61,7-3-79,2 1-79,6-3-64,5-3-54,6 2-100,4-2-78,3 2-107,5-1-678,-1-2-984</inkml:trace>
          <inkml:trace contextRef="#ctx0" brushRef="#br0" timeOffset="13624.2614">22208 2252 488,'0'0'526,"5"-8"-69,-5 8-29,0 0-43,1-14-44,-1 14-8,0 0-41,2-17-7,-2 17-11,0 0-25,-2-17-2,2 17-40,-2-12-39,2 12-14,-6-11 26,6 11-28,-10-13-22,10 13-19,-11-12 7,4 6 6,-1-1-13,1 2-21,-1 1-1,1-1-24,-2-1 13,9 6-6,-13-6-9,13 6-12,-13-5-15,13 5-10,0 0-6,-12-5 2,12 5-7,0 0 1,-15 5-2,15-5-2,-7 6 0,7-6 1,-3 11 1,3-11-2,0 14-3,0-14 3,4 18 1,-1-7-2,2-1 0,-1 2 2,1 0 2,-1 0-13,-1 1 4,1 1 4,0-2 5,0-1-5,-2 2-5,1-3 2,0 2 1,-3 0-4,1-2 4,-1-10 0,-1 22 2,-2-12-1,0 1 3,-3-1-5,1-3 1,-3 4-1,-2-3-4,-1 0 8,-1-2-9,-2 2-1,1-3 0,0 0-9,-2 0-16,2 0-6,1-4-8,-1 2 4,-1-2 27,2 0-22,-1-1 5,13 0-1,-23-2 0,12-1 0,2-1 10,9 4-3,-15-7 15,15 7-17,-13-7-1,13 7 3,-6-11-3,6 11 6,-3-10 4,3 10 7,1-11-11,-1 11 14,4-9-9,-4 9 3,0 0-9,9-7 16,-9 7-9,0 0 14,15 4-10,-15-4-1,11 11 2,-6-3 0,0 2 5,-1 1 0,-1 4-4,-1 0 3,0 2 0,-2 0 1,2-2 2,-2 2-1,0 0 0,0-1 4,0-2 4,0-1 5,0 2 6,0-3 3,0 2 14,1-2 19,-1-1-14,1 0 7,-1-11-15,3 19 12,-3-19 10,4 17 15,-4-17-3,10 13-10,-10-13-8,13 9-13,-6-4-1,5-2-14,-2 0 2,2-2-31,1 0-36,2-1-62,-1 0-69,0-1-88,3-2-129,-1 1-147,0-1-128,-1-1-868,-1 2-1170</inkml:trace>
        </inkml:traceGroup>
        <inkml:traceGroup>
          <inkml:annotationXML>
            <emma:emma xmlns:emma="http://www.w3.org/2003/04/emma" version="1.0">
              <emma:interpretation id="{5CAE12F9-F6BC-490F-B16E-737BADD3FC97}" emma:medium="tactile" emma:mode="ink">
                <msink:context xmlns:msink="http://schemas.microsoft.com/ink/2010/main" type="inkWord" rotatedBoundingBox="24083,1129 27551,694 27685,1768 24218,2203"/>
              </emma:interpretation>
              <emma:one-of disjunction-type="recognition" id="oneOf1">
                <emma:interpretation id="interp5" emma:lang="en-IN" emma:confidence="0">
                  <emma:literal>(Jam)</emma:literal>
                </emma:interpretation>
                <emma:interpretation id="interp6" emma:lang="en-IN" emma:confidence="0">
                  <emma:literal>(Jet-m)</emma:literal>
                </emma:interpretation>
                <emma:interpretation id="interp7" emma:lang="en-IN" emma:confidence="0">
                  <emma:literal>(Jam,</emma:literal>
                </emma:interpretation>
                <emma:interpretation id="interp8" emma:lang="en-IN" emma:confidence="0">
                  <emma:literal>(Jet-m,</emma:literal>
                </emma:interpretation>
                <emma:interpretation id="interp9" emma:lang="en-IN" emma:confidence="0">
                  <emma:literal>(Ja-am)</emma:literal>
                </emma:interpretation>
              </emma:one-of>
            </emma:emma>
          </inkml:annotationXML>
          <inkml:trace contextRef="#ctx0" brushRef="#br0" timeOffset="1626.0006">24324 1126 313,'0'0'710,"0"0"-99,0 0-42,-4-10-60,4 10-38,0 0-45,0 0-34,-5-9-15,5 9-40,0 0-11,0 0-49,-8-5-11,8 5-60,0 0-7,-14 1-27,14-1 28,-16 9-52,6-2 37,-1 5-67,0 2 57,-2 1-17,1 2-14,0 2-10,-1 6-10,3-1 5,-3 2-20,4 2 6,0 0-17,2 0 4,0 0-15,2-2-83,2-1-4,1 0 0,2-1 0,1-1 0,2 2 0,2-1 0,3-2 0,3 2 0,3-2 0,4-1 0,0-1 0,1-3 0,4-1 0,0-3 0,0-4-196,-1 0-132,2-3-85,0-1-67,-1 1-62,2-3-9,-4 0-42,2-3-96,-3 2-709,0-2-1002</inkml:trace>
          <inkml:trace contextRef="#ctx0" brushRef="#br0" timeOffset="1972.7831">24863 1531 710,'4'-10'673,"-4"10"-48,2-16-31,-2 16-62,1-13-39,-1 13-48,1-12-39,-1 12-61,0 0-35,-1-12-29,1 12-23,0 0-6,0 0 35,0 0-52,0 0-8,-3 16-17,3-16-23,0 22-9,2-7-28,-1-1-16,0 3-24,0 2 11,2 4 23,1 1-6,-2 2-8,-1 3-114,2-2-16,-2 1 0,2 4 0,-2-3 0,-1-2 0,2 1 0,0-2 0,-2 2 0,0-4 0,-2 0 0,0-4 0,2-1 0,-3-1 0,2-1 0,-1-1 0,-1-1 0,1-3 0,-3 0 0,2-3 0,-1 1 0,4-10 0,-8 15 0,8-15 0,-10 12 0,10-12 0,-15 5 0,15-5 0,-19 1 0,19-1 0,-24-4 0,6 2 0,-2-6 0,1 0 0,-3-3 0,-2-1 0,1-4-332,0-1-216,3-1-64,-1-3-118,3-1-151,3-2-730,2-3-1265</inkml:trace>
          <inkml:trace contextRef="#ctx0" brushRef="#br0" timeOffset="2294.5926">24854 1361 17,'0'0'858,"0"0"-170,13-2-74,-13 2-46,0 0-73,15-4-41,-15 4-57,16-5-23,-6-1-63,1 4-4,2-5-40,1 2-4,-1-2-36,1 0 5,-1-1-24,0 1 23,-1-2-83,-3 1 30,3 0-10,-4-4-10,-1 5-21,-3-1-21,0-1-87,-4 9 59,3-17-75,-3 17 56,-6-14-65,3 4 48,-4 3-66,-1 0 56,-2 2-67,0 0 65,-2 0-61,-1 3 58,0 0-63,-3 3 56,2 0-12,-5 3-33,4 1-39,-2 1-83,1 3-81,-1 1-41,0 1-73,6-1-37,2 0-83,1 2-75,4-1-39,1 0-147,4 0-589,3-3-905</inkml:trace>
          <inkml:trace contextRef="#ctx0" brushRef="#br0" timeOffset="2592.4075">25378 1439 870,'0'0'709,"-14"-1"-38,14 1-73,-14-1-57,14 1-54,0 0-50,-13-1-67,13 1-40,0 0-17,0 0-24,0 0-19,0 0-6,0 0-34,0 0-1,0 0-56,5 10 4,-5-10-27,15 5-17,-15-5-33,19 4-10,-7-3-20,2 2-19,-1 0-26,0-2-21,-1 1-55,2 0-53,-1 1-79,0-1-65,0-1-54,0 2-66,0-2-70,-2 2-45,-11-3-88,19 4-48,-19-4-718,15 5-939</inkml:trace>
          <inkml:trace contextRef="#ctx0" brushRef="#br0" timeOffset="2777.2912">25438 1620 474,'-9'5'704,"9"-5"-71,-11 8-24,11-8-101,-7 6-31,7-6-37,0 0-29,-7 11-41,7-11-42,0 0-27,0 0-45,7 10-40,-7-10-35,9 4-27,-9-4-24,18 2-15,-5 1-37,-13-3-13,27 2-33,-12-2-58,4 0-62,1-2-90,1 2-97,-3-1-105,4-1-109,-2 0-53,3 2-201,-1-4-440,5 3-794</inkml:trace>
          <inkml:trace contextRef="#ctx0" brushRef="#br0" timeOffset="3043.1316">26026 1480 774,'-11'-3'766,"11"3"-55,-16 0-49,16 0-56,-13-2-54,13 2-58,0 0-58,-11-2-37,11 2-36,0 0-21,0 0-37,0 0-47,0 0-35,0 0-29,0 0-26,0 0-30,18 0-30,-18 0-18,18 0-17,-18 0-18,25 0-11,-14-1-27,2 1-44,1 0-37,-1 0-79,1 0-56,-1 0-65,-1 1-65,1-2-54,-13 1-74,25 0-61,-25 0-68,19 1-95,-19-1-627,19 0-910</inkml:trace>
          <inkml:trace contextRef="#ctx0" brushRef="#br0" timeOffset="3246.0007">26034 1604 722,'-8'5'752,"8"-5"-68,-11 6-73,11-6-54,-8 6-53,8-6-26,0 0-46,-5 6-45,5-6-30,0 0-19,7 8-63,-7-8-41,15 3-51,-3-2-50,1-1-25,1 3-28,1-3-66,6-3-76,-2 3-65,2 0-84,0 0-93,0-1-83,2-2-61,-2 3-37,4-2-107,-4 1-751,2-1-946</inkml:trace>
          <inkml:trace contextRef="#ctx0" brushRef="#br0" timeOffset="3981.5506">26534 1422 94,'-6'-6'917,"6"6"-173,-9-13-36,9 13-77,-9-8-75,9 8-63,-5-7-95,5 7-60,0 0-84,-6-7-34,6 7-38,0 0 28,0 0-31,0 0 15,2 11-8,-2-11-27,7 14-27,-3-4 6,1 0-35,-3 0-9,1 2-14,-1-1-2,2 0-35,-2-1-2,0 2-13,0 0 35,-1-1-18,-1-11 7,2 20-24,-2-20 8,0 17-14,0-17-10,2 12 4,-2-12-1,2 12 4,-2-12-3,0 0-12,0 12 5,0-12-10,0 0 12,0 0-14,0 0 14,0 0-17,0 0 15,0 0-16,0 0 15,-9-4-15,9 4 14,0-13-17,0 13 17,0-19-12,0 19 18,5-21-20,-3 11 12,2-2-3,2-1 8,0 0-5,-1 1-6,3 0 11,-1 1-12,2 1-2,0 1 0,0 0 4,0 3-1,0 1 0,2 1 3,-1 1-1,-10 3 9,22-2 7,-22 2 8,22 5-16,-11-1 5,1 1-4,-1 2-3,1 3 8,-2-3-13,1 3 14,-1 0-7,-1-1-5,-1 0 6,-1-1-9,1 0-1,-2 0 6,-2-2-8,1 2 10,-5-8-4,8 13-1,-8-13-2,6 11 8,-6-11-4,6 9 5,-6-9-4,0 0 2,0 0 4,0 0-4,0 0-7,-2 12 2,2-12-4,0 0-4,0 0 0,0 0-5,-6-10 3,6 10-3,-4-10 12,4 10 1,3-13-7,-3 13 7,3-17 5,1 5-6,2-2-2,1 2 3,0-3-6,2 2 2,2-3-2,3 1-2,-3 1 4,4 1-4,2-1 3,1 2-3,1 3 2,0 1-8,0 0 10,-2 4-1,1 1-2,-1 3 2,0 3 9,0 0 1,1 3-4,0 2 8,0 1 3,-2 4 6,-3 0 7,0 0-9,-1 2-5,-5-1-4,2-1 0,-2 1 1,-3 0 2,-1-2-13,1 0 7,-4 1-10,0-2-9,0-11-18,-2 22-63,2-22-58,-3 18-52,3-18-68,-6 16-59,1-7-40,5-9-71,-7 11-68,7-11-53,-9 12-117,9-12-675,-8 5-957</inkml:trace>
          <inkml:trace contextRef="#ctx0" brushRef="#br0" timeOffset="4279.363">27290 1114 584,'0'0'726,"0"-17"-73,0 17-21,2-15-76,-2 15-50,9-11-27,0 5-42,-9 6-25,18-4 9,-4 6-54,3 1 18,4 4-100,1 3 31,2 4-51,5 6 88,-3 4-14,1 3-40,-1 1-123,-3 2-176,-5-3 0,2 4 0,-7-5 0,-1 2 0,-3 0 0,-1-1 0,-4-1 0,0-2 0,-4-1 0,-4 3 0,-1-4 0,-2 2 0,-4 2 0,-3-2 0,-1 1 0,-6 1 0,-6 0 0,2-2 0,-6 1-228,2-5-493,-7 4-180,0-2-1095,0-3-1748</inkml:trace>
        </inkml:traceGroup>
      </inkml:traceGroup>
    </inkml:traceGroup>
    <inkml:traceGroup>
      <inkml:annotationXML>
        <emma:emma xmlns:emma="http://www.w3.org/2003/04/emma" version="1.0">
          <emma:interpretation id="{D73A2A12-A813-4636-ADFF-E7B00A61E14F}" emma:medium="tactile" emma:mode="ink">
            <msink:context xmlns:msink="http://schemas.microsoft.com/ink/2010/main" type="paragraph" rotatedBoundingBox="22963,2604 32264,2708 32249,3980 22948,38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EF3DBEA-82A7-4E41-BB6C-BF5A67306D98}" emma:medium="tactile" emma:mode="ink">
              <msink:context xmlns:msink="http://schemas.microsoft.com/ink/2010/main" type="line" rotatedBoundingBox="22963,2604 32264,2708 32249,3980 22948,3876"/>
            </emma:interpretation>
          </emma:emma>
        </inkml:annotationXML>
        <inkml:traceGroup>
          <inkml:annotationXML>
            <emma:emma xmlns:emma="http://www.w3.org/2003/04/emma" version="1.0">
              <emma:interpretation id="{010EF2C6-7D85-4B79-832A-BA2E1751B375}" emma:medium="tactile" emma:mode="ink">
                <msink:context xmlns:msink="http://schemas.microsoft.com/ink/2010/main" type="inkWord" rotatedBoundingBox="22961,2777 25016,2800 25004,3899 22948,3876"/>
              </emma:interpretation>
              <emma:one-of disjunction-type="recognition" id="oneOf2">
                <emma:interpretation id="interp10" emma:lang="en-IN" emma:confidence="0">
                  <emma:literal>point</emma:literal>
                </emma:interpretation>
                <emma:interpretation id="interp11" emma:lang="en-IN" emma:confidence="0">
                  <emma:literal>print</emma:literal>
                </emma:interpretation>
                <emma:interpretation id="interp12" emma:lang="en-IN" emma:confidence="0">
                  <emma:literal>paint</emma:literal>
                </emma:interpretation>
                <emma:interpretation id="interp13" emma:lang="en-IN" emma:confidence="0">
                  <emma:literal>Point</emma:literal>
                </emma:interpretation>
                <emma:interpretation id="interp14" emma:lang="en-IN" emma:confidence="0">
                  <emma:literal>pint</emma:literal>
                </emma:interpretation>
              </emma:one-of>
            </emma:emma>
          </inkml:annotationXML>
          <inkml:trace contextRef="#ctx0" brushRef="#br0" timeOffset="14417.776">23029 3013 725,'3'-9'698,"-3"9"-54,0 0-24,3-12-73,-3 12-16,0 0-48,0 0-42,0-12-48,0 12-58,0 0-32,0 0-11,0 0 10,0 0-27,-6 17 6,4-4-3,-3 4-23,1 5-12,0 2-16,0 2-18,1 5-100,-1 1-109,0-1 0,1 3 0,1 2 0,1 2 0,-1 0 0,1 1 0,1 0 0,0 0 0,0-1 0,0 0 0,0-2 0,1 1 0,-1-4 0,0-4 0,2 0 0,-1-3 0,-1-1 0,2-4 0,-4-1 0,4-3 0,-2-5 0,0 3 0,1-2 0,-1-13 0,2 18-58,-2-18-509,2 10-70,-2-10-108,0 0-135,9 4-797,-9-4-1349</inkml:trace>
          <inkml:trace contextRef="#ctx0" brushRef="#br0" timeOffset="14790.5426">23069 3182 677,'-16'-9'741,"1"-1"-93,4 1-32,-3-1-82,4 1-39,-2-1-54,3 1-50,0-1-44,3 2-29,1-2-12,1 2-14,4 8-40,0-18-41,3 8-15,3 2-9,2-1-4,3 1-26,3 0-11,2 2-18,3 2-8,5 1 0,0 2-25,-1 1-10,5 1-7,0 3-10,1 1-10,0 3-16,-1 0-7,-4 0-5,-3 2-2,-1 0-5,-2 0-8,-3 1-1,-3 0 0,-2-1 1,-3 2-1,-5-2 1,-2-10-3,-1 21-3,-6-9-8,0 0 2,-5-2 2,-1 3-3,-4-2-17,0-1-27,-3 1-10,-1-2-19,2 0-31,-1-1-40,-1-1-45,4-1-61,0-1-63,2-1-94,2 0-54,1-2-115,2 1-95,10-3-220,-16 2-375,16-2-872</inkml:trace>
          <inkml:trace contextRef="#ctx0" brushRef="#br0" timeOffset="15243.2613">23524 3171 888,'0'0'752,"1"-11"-41,-1 11-76,2-11-18,-2 11-73,7-14-55,-1 7-52,1 1-34,2 0-43,4 2-41,2-2-40,2 5-41,1 1-8,1 3-28,0 1-44,3 2-32,-2 1-26,-2 2-11,0 1-24,-4 2-18,-1-1-2,-3-1-11,-2 2-3,-2-1-4,-4 1-7,0-1-10,-2-11-22,-5 21-8,-2-12-19,1 1-8,-2-1-26,2-1 7,-4-1-12,2-2-14,-1 0 16,0 0 13,9-5-1,-15 4 22,15-4-12,-13 0 9,13 0 5,-9-5 12,9 5 3,-2-12 3,2 12-3,3-21 7,1 8 2,4-1 2,-1 0 17,3-3-10,2 1-2,1 0 10,2 1 16,1 2 16,3 0 32,-1 3-10,2 1 7,2 4 9,-3 2 47,2 2-35,-1 2-3,-1 2-8,3 2-10,-2 2-7,-3 2-10,-2-1-8,-3 2-3,-1 0-5,-1 1-8,-3-1-4,-2 0 4,0 2-13,-5-12-34,1 18-45,-1-18-55,-3 19-93,-3-11-81,1 1-120,-2-2-94,-5 2-134,3-4-63,-2 3-822,-2-4-1168</inkml:trace>
          <inkml:trace contextRef="#ctx0" brushRef="#br0" timeOffset="15510.099">23869 3055 443,'8'-12'856,"-1"0"-75,1 0-130,-1-1-33,1 1-73,-1-2-60,-1 0-60,-1-1-25,1 1-50,-3 0-52,1 0-28,-4 0-39,0 1-20,-1 2-41,-3-1-12,-1-3-37,-2 5-7,0-1-24,-3 1-8,-1 3-23,2 1-6,-2 1-28,1 1 5,-2 1-12,0 2 4,-1 2-11,-1 4-4,2-2-13,-1 5-48,1 1-52,0 3-52,3 0-65,0 2-65,4 0-36,1 1-86,3 2-108,2 0-91,2 1-166,2 1-507,3 1-888</inkml:trace>
          <inkml:trace contextRef="#ctx0" brushRef="#br0" timeOffset="15949.8346">24228 3154 771,'0'0'784,"5"-12"-44,-5 12-94,0 0-48,0 0-75,0 0-78,0-12-95,0 12-63,0 0-42,0 0-17,0 0-33,0 0-22,3 12 3,-3-12-26,4 17-35,-4-17-16,2 21-19,-1-10-18,-1-11-4,2 21-18,-4-9 2,2-12-14,-1 22 1,-1-12-11,2-10 6,-5 19-18,1-9 12,4-10-14,-5 15 9,5-15-6,-7 12 6,7-12-7,-6 9 1,6-9-2,0 0-11,-10 5 27,10-5-9,0 0-21,0 0 16,-9-7-15,9 7 8,-1-10-6,1 10 3,3-20-5,1 11 5,0-5-7,3-1 2,0 2 1,1-1-2,2 0 0,3-1 0,-1 2 3,2 2 4,-1 2-4,2 2 9,1 1 14,0 1 19,0 3 11,-1 2 8,1 2 13,0 1-2,0 2 13,-1 2-9,-2-1-21,-1 2 27,-1 1-44,-1 1-9,-1-2 1,-1 4-7,-2-2-1,-1-2-4,-1 1-4,0 0-28,-4-9-53,6 15-62,-6-15-63,1 14-59,-1-14-80,0 0-67,1 15-113,-1-15-85,0 0-66,0 13-732,0-13-1002</inkml:trace>
          <inkml:trace contextRef="#ctx0" brushRef="#br0" timeOffset="16304.6149">24769 3039 492,'6'-16'767,"1"2"-107,-4-1 0,5 1-48,-4 1-61,1 1-7,-1 2-47,0-1-26,1 4-25,-2-3-64,-3 10-54,6-12-50,-6 12-43,5-8-20,-5 8 5,0 0 1,0 0-8,0 0-3,5 13-21,-5-13-189,-3 21 0,2-6 0,-2 2 0,1 3 0,-2 1 0,0 1 0,0 1 0,-1 0 0,1 1 0,-1 0 0,3 0 0,-2 0 0,0 0 0,0-3 0,3 0 0,0-2 0,0-2 0,1 0 0,2-2 0,-1 0 0,3-4 0,1 0 0,-1-1 0,2-2 0,1-1 0,3 1 0,-10-8 0,19 8 0,-19-8 0,19 4 0,-19-4 0,23-2-255,-11 0-90,2-1-16,-3-2-15,4-1-61,-1-1-33,-3-2-26,3 0-34,-3-4-7,-3 3-153,4-6-469,-5 3-775</inkml:trace>
          <inkml:trace contextRef="#ctx0" brushRef="#br0" timeOffset="16481.5075">24752 3159 795,'-17'0'768,"5"0"-50,12 0-131,-21 0-50,21 0-51,-15-3-25,15 3-66,0 0-31,-13 0-35,13 0-42,0 0-36,0 0-51,0 0-29,13-4-52,-13 4-18,19-5-25,-9 2-22,3 3-53,0-2-52,1-2-72,-3 1-69,2 1-114,0-1-122,-2 0-133,0 1-194,-2-2-606,1 0-961</inkml:trace>
        </inkml:traceGroup>
        <inkml:traceGroup>
          <inkml:annotationXML>
            <emma:emma xmlns:emma="http://www.w3.org/2003/04/emma" version="1.0">
              <emma:interpretation id="{9B7D8542-96E6-4362-9FF0-DFDA547893AD}" emma:medium="tactile" emma:mode="ink">
                <msink:context xmlns:msink="http://schemas.microsoft.com/ink/2010/main" type="inkWord" rotatedBoundingBox="25918,2752 26927,3275 26690,3733 25681,3210"/>
              </emma:interpretation>
              <emma:one-of disjunction-type="recognition" id="oneOf3">
                <emma:interpretation id="interp15" emma:lang="en-IN" emma:confidence="0">
                  <emma:literal>"to</emma:literal>
                </emma:interpretation>
                <emma:interpretation id="interp16" emma:lang="en-IN" emma:confidence="0">
                  <emma:literal>"too</emma:literal>
                </emma:interpretation>
                <emma:interpretation id="interp17" emma:lang="en-IN" emma:confidence="0">
                  <emma:literal>"Ito</emma:literal>
                </emma:interpretation>
                <emma:interpretation id="interp18" emma:lang="en-IN" emma:confidence="0">
                  <emma:literal>"Foo</emma:literal>
                </emma:interpretation>
                <emma:interpretation id="interp19" emma:lang="en-IN" emma:confidence="0">
                  <emma:literal>"so</emma:literal>
                </emma:interpretation>
              </emma:one-of>
            </emma:emma>
          </inkml:annotationXML>
          <inkml:trace contextRef="#ctx0" brushRef="#br0" timeOffset="18782.0483">25892 2871 583,'0'0'536,"-4"-8"-107,4 8-19,-4-9-18,4 9-61,0 0-46,-3-12-41,3 12-26,0 0-37,0 0-25,-2-12-44,2 12-20,0 0-24,0 0-11,0 0-11,0 0-5,0 0-7,0 0-5,-7 12-4,7-12-10,0 0-3,0 17-23,0-17-34,-2 12-32,2-12-31,0 14-56,0-14-48,-1 12-32,1-12-51,0 10-34,0-10-555,0 0-442</inkml:trace>
          <inkml:trace contextRef="#ctx0" brushRef="#br0" timeOffset="18967.1891">25953 2859 619,'0'0'541,"8"-10"-88,-8 10-43,0 0-60,5-11-77,-5 11-63,0 0-25,9-8-20,-9 8-27,0 0-14,0 0-22,11 7-17,-11-7-21,3 9-7,-3-9-11,4 13-20,-4-13-33,4 14-63,-4-14-79,2 19-81,2-11-115,-2 4-184,0-1-268,-2 0-323</inkml:trace>
          <inkml:trace contextRef="#ctx0" brushRef="#br0" timeOffset="19305.9764">26137 3178 830,'0'0'658,"6"-14"-56,-6 14-44,5-13-69,-5 13-9,5-12-57,-5 12-37,4-9-80,-4 9-35,0 0 3,0 0-20,0 0 17,0 0-17,7 9-21,-7-9-16,2 20-9,-2-8-17,-2 2-15,2 1-36,-2 2-20,0 3-15,2-3-26,-3 1-10,1-1-14,2 0-13,-5-2-5,5 2 3,-2-3-24,0 0-31,1-2-49,0-1-57,1-11-47,-1 21-72,1-21-73,0 15-36,0-15-68,0 14-67,0-14-49,0 0-21,2 12-182,-2-12-457,0 0-803</inkml:trace>
          <inkml:trace contextRef="#ctx0" brushRef="#br0" timeOffset="19521.8489">26170 3195 596,'0'-14'702,"0"1"-106,3 1-30,-1 0-74,0 0-33,2 1-66,4-1-11,-4 3-47,5-2-27,0 3-25,5 0-35,-1-1-16,3 2-37,1 0-20,2 5-16,1-2-26,-2 0-33,2 2-19,-1 2-17,0 0-15,-1 0-28,0 0-34,0 1-52,-5 2-49,3-1-69,-5 1-57,1 0-99,-3 2-81,0 0-68,-9-5-43,9 10-204,-9-10-340,0 12-690</inkml:trace>
          <inkml:trace contextRef="#ctx0" brushRef="#br0" timeOffset="19971.5619">26208 3277 293,'-11'6'749,"3"-1"-138,8-5-52,-12 8-50,12-8-52,-9 8-5,9-8-59,0 0-38,5 8-71,-5-8-34,14 4-51,-4-3-25,4-1-41,4 0-20,5-1-28,2-2-8,2 0-25,-1-1 0,3 3-20,0-3-4,-1 0-10,1 1 4,-2-2-13,-2 3-5,-3-2-2,-2 1-10,-2 3 12,-5-2-13,1 2 3,-14 0 1,18 2-2,-18-2 2,14 4 4,-14-4 3,6 10-5,-6-10 5,2 12 0,-2-12-3,0 17 3,0-17-4,-4 19 3,4-19-6,-2 18 4,2-18 12,-2 18-10,2-18-1,0 17 8,0-17-3,8 17 8,-3-9-8,1-3 13,4 3-15,-1-2 10,2-2-13,0 0 11,3 0-9,0-3-2,-1 1 3,5-2-2,-5 0 0,5-3 0,-2 1 3,0-1 7,-5-1 12,3 0 38,-4-1-6,-1-1 7,-2 0-13,0-2 5,-2 0 24,-3-1-12,-2 9-9,2-19-14,-4 8 5,0 0-18,-1 0-8,-6 0 2,2 1-11,-1 0-9,-3 2 3,1 0 5,-1 3-13,0 0-15,1 0-42,0 3-57,10 2-54,-23-2-74,23 2-72,-19 2-117,19-2-68,-17 7-110,9-2-733,8-5-945</inkml:trace>
        </inkml:traceGroup>
        <inkml:traceGroup>
          <inkml:annotationXML>
            <emma:emma xmlns:emma="http://www.w3.org/2003/04/emma" version="1.0">
              <emma:interpretation id="{C5BB3919-B950-4C58-AE5C-C7FED20CBC6B}" emma:medium="tactile" emma:mode="ink">
                <msink:context xmlns:msink="http://schemas.microsoft.com/ink/2010/main" type="inkWord" rotatedBoundingBox="27002,3014 28557,2834 28624,3410 27069,3590"/>
              </emma:interpretation>
              <emma:one-of disjunction-type="recognition" id="oneOf4">
                <emma:interpretation id="interp20" emma:lang="en-IN" emma:confidence="0">
                  <emma:literal>united</emma:literal>
                </emma:interpretation>
                <emma:interpretation id="interp21" emma:lang="en-IN" emma:confidence="0">
                  <emma:literal>untied</emma:literal>
                </emma:interpretation>
                <emma:interpretation id="interp22" emma:lang="en-IN" emma:confidence="0">
                  <emma:literal>witted</emma:literal>
                </emma:interpretation>
                <emma:interpretation id="interp23" emma:lang="en-IN" emma:confidence="0">
                  <emma:literal>whited</emma:literal>
                </emma:interpretation>
                <emma:interpretation id="interp24" emma:lang="en-IN" emma:confidence="0">
                  <emma:literal>mitted</emma:literal>
                </emma:interpretation>
              </emma:one-of>
            </emma:emma>
          </inkml:annotationXML>
          <inkml:trace contextRef="#ctx0" brushRef="#br0" timeOffset="20701.1144">27041 3314 762,'0'0'721,"6"-5"-32,-6 5-84,0 0-56,9-8-93,-9 8-56,0 0-52,0 0-45,0 0-32,0 0-16,2 11-31,-2-11-17,-4 14-31,4-14-30,-3 18-27,3-18-11,-4 18-30,4-18-15,0 18-10,0-18-10,0 16-10,0-16-3,4 16 3,-4-16-12,9 13-3,-9-13-6,12 9-6,-12-9-12,17 5-25,-17-5 0,19 3-35,-19-3-3,24-3-21,-12 2 18,1-4-31,-1 0 26,0-1 3,0-3 13,-1 1 8,1-1 8,-3 0 11,-1-2 7,-1-2 6,2 0 9,-4 2 0,-1 0 15,-1 2 4,1 0 22,-4 9-12,4-13 4,-4 13-12,0 0 15,0 0-5,0 0 11,0 0-5,0 0 11,0 0-15,-6 9 4,6-9-11,-3 15 7,3-15-12,-4 17 8,4-17-13,0 17 7,0-17-8,4 15 4,-4-15-16,5 14-4,-5-14-26,9 14-9,-9-14-24,14 10-33,-14-10-24,15 8-35,-3-6 2,0 0-12,2-1-36,-2-1-18,4 0-61,1-3 3,2 1-13,0-1-11,4-4 47,-2 0-19,1-1 39,-2-2-17,2-1 77,-1 0-3,-1-4 97,-2-2 34,-1 2 94,-3-3 60,-1 1 41,-3-2 27,-1-2 33,-2 1 23,-1-2 12,-3 0-13,1 5 36,-3-1 14,1 0-35,-2 2-20,0 1-24,0 3 43,-2-1-22,2 13-18,0-19-49,0 19-9,-5-12 5,5 12 16,0 0 7,0 0-8,-10 6 13,10-6-23,-6 17 17,4-6-27,1 4 2,-1 1-34,-2 2-5,4-1-25,-4 2 10,4 0-28,-5 3-9,4-3-6,-3 0-8,4 0-13,-2 1-2,2-2-16,-2 0 19,2-1-11,0 1-11,0-4-7,2-2-3,-2 1-13,2-2-1,-2-1-45,4 1-17,-4-11-30,6 16-22,-6-16-17,10 11-45,-10-11-16,12 10-20,-12-10-42,16 5-116,-16-5-59,15 0-11,-15 0-86,21-3-124,-9-2-415,-2 1-704</inkml:trace>
          <inkml:trace contextRef="#ctx0" brushRef="#br0" timeOffset="21356.1174">27580 3326 38,'0'0'661,"-7"-5"-125,7 5-48,0 0-41,-5-15-67,5 15-15,3-12-53,-3 12-34,6-17-23,2 8-3,-2 0-2,5-1-29,1 0 22,1 2-11,1 1-4,3 0-4,0 1-7,0 1-21,1 4-8,1 1 0,0 1-28,0 4 9,2 1-30,-1 3-10,1-1-17,-5 4 6,2 0-33,-3 1-3,-3 1-34,1 0 10,-3-1-25,-4 1 9,0-2-16,-3 0-6,-1 1-5,0 0-9,-2-13-54,0 20-62,-2-10-60,2-10-78,-4 17-83,4-17-102,-3 14-108,3-14-70,-6 10-177,6-10-531,0 0-922</inkml:trace>
          <inkml:trace contextRef="#ctx0" brushRef="#br0" timeOffset="23813.6024">28274 3325 152,'0'0'448,"13"-4"-67,-13 4-54,15-5-15,-15 5-18,19-7 6,-10 3-33,1 0 0,0-1-8,0 1-2,-1-3-13,3 0-2,-2 1-2,-1 0-9,-2-2 21,1 0-17,-1 0-21,0 0-22,-3 0-9,-1-1 12,-3 9-5,5-17-41,-5 17-11,-1-15-16,1 15-1,-9-14-7,9 14-17,-17-9-2,5 6 6,0 3 7,-2 0-15,-5 0 1,2 5-24,-6 4 25,3 0-26,-5 3 18,3 3-21,-1 2 5,2-2-16,1 2 0,1 0-9,2-3-10,4 3-6,-1-2-11,3-1 12,4-2-13,-1 1-11,4-1 4,1-3 1,1 2-6,2-11 5,2 16-3,-2-16-1,11 14-4,-5-8-13,2-1-5,3-1-16,0-2-28,2-2-9,-13 0-30,25 0-14,-7-2-18,-1-2-4,0-1-17,0-1-6,2-3-22,-1-3 11,0 2 21,0-4-18,-1-3-5,0-2 8,-1-1 22,-1-2 24,-2-2 21,-1-1 35,-1 2-10,0-4 33,-4 0-6,2-2 26,-2 1-33,-3 3 10,1-2 20,-2 2 8,-1 1 11,-2 3 10,0 2 3,-1-1 9,-3 2 16,4 1 11,-3 2 0,1 2-2,0 2-10,-1 1 3,3 10-1,-8-15 7,8 15 2,-7-7 4,7 7 18,0 0 10,-14 6 3,10 1-11,-1 2 11,-1 3 2,3 4 9,-4 4-12,3 4 17,1-1-8,-1 3 7,0 0-1,3 5 4,-2-2 5,3-2-22,0 1 1,0-2-27,3 0 13,-2 0-22,3-3 16,0-1-16,-1 0 16,4-1-5,-3-6 1,-1 1-12,3-2 4,-1-1 3,-1-3-7,3 2 5,-2-4-1,2 0-4,1-2-15,-1 1 3,3-3-17,-2 0 3,3-2-10,-11-2-1,21 3-1,-21-3-5,18 1-12,-18-1-28,22-4-62,-11 2-55,-2-1-72,0-1-88,-9 4-88,16-9-106,-8 5-149,-8 4-223,14-8-597,-6 4-1098</inkml:trace>
          <inkml:trace contextRef="#ctx0" brushRef="#br0" timeOffset="21922.7679">28242 3217 513,'-20'0'635,"4"0"-63,2 2-46,14-2-36,-25 1-59,25-1-44,-21 2-21,21-2-74,-12 0-29,12 0-46,0 0-12,0 0-41,0 0-21,0 0-23,0 0-28,0 0-21,12-2-12,-12 2-16,25-3-14,-10 3-37,5-1-67,-1-1-50,3 0-83,-4 1-91,3 0-67,1-2-117,-4 2-166,2 0-413,-2-2-680</inkml:trace>
          <inkml:trace contextRef="#ctx0" brushRef="#br0" timeOffset="21721.8966">28265 3118 119,'0'0'910,"0"-20"-204,0 20-14,-2-17-50,2 17-48,-1-14-39,1 14-70,-1-12-50,1 12-38,0 0-72,-2-15-31,2 15-72,0 0-49,0 0-15,0 0-4,0 0 35,0 0-19,-9 7-20,9-7-11,-2 20-14,1-8-12,-2 4-28,1 1-4,-2 1-18,4-1-14,-4 1-11,1 5-4,-1-5-11,2 2 7,-2-2-16,1 0 4,0-2-12,-1 0-3,3 0-3,-1 0-5,1-4-19,1 0-11,1 0-15,1-1-21,-2-11-18,5 18-35,-5-18-11,10 14-33,-2-7-23,-1-3-26,2 1-15,1-3-19,1 0-22,-11-2-28,22 3-18,-9-3-13,1-1-38,-1-1 24,3-2-17,-2-1-2,2 1-34,-2-4-25,1 0-121,0 0-265,-1-3-341</inkml:trace>
        </inkml:traceGroup>
        <inkml:traceGroup>
          <inkml:annotationXML>
            <emma:emma xmlns:emma="http://www.w3.org/2003/04/emma" version="1.0">
              <emma:interpretation id="{6E97D9DF-F81C-4148-AD2E-C0E7DFF18513}" emma:medium="tactile" emma:mode="ink">
                <msink:context xmlns:msink="http://schemas.microsoft.com/ink/2010/main" type="inkWord" rotatedBoundingBox="28962,3219 29680,3004 29800,3404 29082,3619"/>
              </emma:interpretation>
              <emma:one-of disjunction-type="recognition" id="oneOf5">
                <emma:interpretation id="interp25" emma:lang="en-IN" emma:confidence="0">
                  <emma:literal>at</emma:literal>
                </emma:interpretation>
                <emma:interpretation id="interp26" emma:lang="en-IN" emma:confidence="0">
                  <emma:literal>af</emma:literal>
                </emma:interpretation>
                <emma:interpretation id="interp27" emma:lang="en-IN" emma:confidence="0">
                  <emma:literal>al</emma:literal>
                </emma:interpretation>
                <emma:interpretation id="interp28" emma:lang="en-IN" emma:confidence="0">
                  <emma:literal>cit</emma:literal>
                </emma:interpretation>
              </emma:one-of>
            </emma:emma>
          </inkml:annotationXML>
          <inkml:trace contextRef="#ctx0" brushRef="#br0" timeOffset="22424.4597">29265 3342 537,'-2'-10'671,"2"10"-88,0 0-29,-7-11-78,7 11-36,-5-8-25,5 8-36,-8-11-32,8 11-43,-10-10-30,4 5-28,-2 0-16,-2 0-22,1 1-11,-3 1-11,0 1-11,0 1-19,-2 1-22,-1 3-19,1 0 0,0 2-22,-2 1 15,3 2-31,0 1-3,0-1-28,2 2 6,1-1-24,3 2 4,0-2-14,3 0 10,2 1-18,2-10 7,1 17 7,3-9-7,1-1-41,1 0-20,6 0-36,-1-3-19,2 1-19,2-2-13,0-1-15,2-1-6,1 1-4,-1-4-4,2-1-15,-2 0 9,1-1 18,-3-1 21,0-3 13,-1 1 24,-1-2-7,-1 1 50,-3-1 11,1-2 9,-4 2 13,-1 1 27,-1-1 26,1 2 6,-5 7-11,7-10 11,-7 10 2,0 0 4,0 0-2,0 0 2,0 0 6,0 0-10,0 0-3,0 0-8,-4 8-7,4-8-1,0 13-11,0-13 2,2 17-6,2-9-5,0 1-25,0-1-11,1 0-37,3 1-31,-1-2-28,2 0-58,-1-2-38,3 0-47,-2 0-64,3-2-38,1 0-68,-2-1-25,1 0-126,2-2-264,-1-2-396</inkml:trace>
          <inkml:trace contextRef="#ctx0" brushRef="#br0" timeOffset="22949.1374">29472 3266 453,'-19'0'849,"5"0"-185,14 0-99,-18 2-73,18-2-64,0 0-35,0 0-52,0 0-53,0 0-58,15 2-39,-2-1-47,4-2-21,1 1-27,3-2-12,1 2-25,0-1-6,1 0-16,0-2-10,-2 3-25,0-1-38,-2-2-41,0 0-44,-2 1-78,-1-1-74,-4 1-74,-2-1-64,0 1-114,-10 2-579,9-7-721</inkml:trace>
          <inkml:trace contextRef="#ctx0" brushRef="#br0" timeOffset="22713.2857">29675 3198 185,'3'-17'629,"-2"3"-112,2-1-13,-2 1-81,0 1-14,0 1-16,1-2-39,-2 2-19,0 1 24,0 11-36,0-21-34,-2 9-9,2 12 0,0-16-28,0 16-22,-2-13-36,2 13-34,0 0-5,-5-9-16,5 9 2,0 0-5,-10 10 4,6 0 5,1 3-27,1 1-4,-2 3-26,2 2-9,1 2-17,1 0-5,0 0-11,0 3-4,1-1-8,-1-4-8,2 2 5,0 0-18,0-3-14,0-1-20,1 2-26,-1-4-43,1 0-45,0-3-16,0-1-43,2 0-47,0-1-53,2-3-47,-1-1-64,3 0-37,-2 1-46,2-3 3,-9-4-131,16 6-557,-16-6-784</inkml:trace>
        </inkml:traceGroup>
        <inkml:traceGroup>
          <inkml:annotationXML>
            <emma:emma xmlns:emma="http://www.w3.org/2003/04/emma" version="1.0">
              <emma:interpretation id="{F114F119-7768-4491-9C3E-9C0EA1F2BDEB}" emma:medium="tactile" emma:mode="ink">
                <msink:context xmlns:msink="http://schemas.microsoft.com/ink/2010/main" type="inkWord" rotatedBoundingBox="30348,3071 32187,2485 32509,3495 30670,4082"/>
              </emma:interpretation>
              <emma:one-of disjunction-type="recognition" id="oneOf6">
                <emma:interpretation id="interp29" emma:lang="en-IN" emma:confidence="0">
                  <emma:literal>org"</emma:literal>
                </emma:interpretation>
                <emma:interpretation id="interp30" emma:lang="en-IN" emma:confidence="0">
                  <emma:literal>o-go"</emma:literal>
                </emma:interpretation>
                <emma:interpretation id="interp31" emma:lang="en-IN" emma:confidence="0">
                  <emma:literal>o-jo"</emma:literal>
                </emma:interpretation>
                <emma:interpretation id="interp32" emma:lang="en-IN" emma:confidence="0">
                  <emma:literal>is "</emma:literal>
                </emma:interpretation>
                <emma:interpretation id="interp33" emma:lang="en-IN" emma:confidence="0">
                  <emma:literal>org""</emma:literal>
                </emma:interpretation>
              </emma:one-of>
            </emma:emma>
          </inkml:annotationXML>
          <inkml:trace contextRef="#ctx0" brushRef="#br0" timeOffset="28995.1075">30511 3210 193,'0'0'484,"0"0"-133,0 0-26,0 0-55,0 0-2,0 0-24,0 0 14,0 0-21,0 0 3,0 0-7,-1-11-2,1 11-3,0 0-10,0 0 3,0 0 4,0 0-4,0 0-19,0 0-4,0 0-5,0 0-11,0 0 7,1-11 0,-1 11-7,0 0-7,0 0-10,0 0-28,0 0-20,0 0-13,0 0-5,0 0 22,-5 10 13,5-10-7,-8 15 7,3-5-24,-1 1-3,-1 3 4,2 1-12,-1-3-9,1 2-20,0 2 5,1-3-11,1 1 11,2-2-17,0 0-4,-1-1-7,4 1 3,-2-12-11,4 19 8,-2-9-47,2-2 0,1 1 0,1-2 0,1-1 0,0-1 0,4 1 0,-2-1 0,1-3 0,1 1 0,1 0 0,-12-3 0,24 1-108,-24-1-91,26-1-69,-15-2-49,1 0-47,0-1-72,0-1-62,1 0-61,-3-3-25,2-1-45,-2 1-713,-1-3-944</inkml:trace>
          <inkml:trace contextRef="#ctx0" brushRef="#br0" timeOffset="29340.8955">30597 3078 553,'0'0'606,"-16"-1"-95,16 1-44,0 0-60,-16 0-48,16 0 2,0 0-35,-11 2-18,11-2-17,0 0 7,0 0-36,0 0-24,5 8-29,-5-8-24,12 1-17,-12-1-14,15 0-4,-15 0-16,18-1-14,-18 1-29,21-6-9,-11 4-12,-10 2-11,18-6-1,-9 2 1,-9 4-10,15-7 1,-15 7-18,9-12-10,-9 12 3,5-8 3,-5 8-13,0 0-10,-1-16 7,1 16-7,-8-9-2,8 9-1,-14-11 6,14 11-2,-18-6-7,18 6-4,-21-4-3,21 4 4,-25 0-13,14 1-44,11-1-12,-23 4-44,11 0-23,2 0-68,1 1-55,3 2-80,-1 0-66,2 3-81,3 0-92,2-10-705,0 19-892</inkml:trace>
          <inkml:trace contextRef="#ctx0" brushRef="#br0" timeOffset="29659.6982">30916 3359 923,'0'0'789,"-11"3"-69,11-3-86,0 0-35,-16 2-73,16-2-37,0 0-69,-11 3-20,11-3-36,0 0-25,0 0-37,0 0-28,0 0-21,0 0-32,0 0-33,0 0-28,0 0-20,18 0-7,-18 0-4,18 0 1,-7-3-72,2 2-58,1 0 0,-1 0 0,2-1 0,-1 0 0,0 0 0,0 2 0,-1-3 0,0 1 0,-13 2 0,20-2 0,-20 2 0,17-4 0,-17 4 0,13-1 0,-13 1 0,12-1-183,-12 1-236,0 0-69,13 0-91,-13 0-129,0 0-55,0 0-836,13 3-1252</inkml:trace>
          <inkml:trace contextRef="#ctx0" brushRef="#br0" timeOffset="30125.4121">31449 3384 4,'-8'-6'964,"-1"1"-234,9 5-50,-11-10-39,11 10-51,-8-11-85,8 11-48,-8-9-48,8 9 8,-8-8-20,8 8-42,-4-9-47,4 9-41,0 0-27,-7-8-29,7 8-28,0 0-43,0 0-32,0 0-14,-6-6 3,6 6 8,0 0-2,-1 13 2,1-13-24,0 17-81,-2-4 0,2-2 0,0 3 0,2 2 0,-2 4 0,0-2 0,0 2 0,1 3 0,-1 0 0,1 3 0,-1-3 0,0 3 0,-1-2 0,1 0 0,-1-2 0,-2 0 0,2-1 0,-2-1 0,1-3 0,0 0 0,0 0 0,-1-1 0,1-3 0,0-1 0,0 0 0,2-12 0,-3 19 0,3-19 0,-4 15 0,4-15 0,-2 12 0,2-12 0,-5 8 0,5-8 0,0 0 0,-13 6 0,13-6 0,-13 0 0,13 0 0,-19-5 0,8 1 0,-5-1 0,1-2 0,-3 1 0,-2-5 0,0 4 0,0-4 0,3 0 0,-1-1-367,2 1-179,3-3-70,1 2-111,4-1-174,1 0-693,3-1-1245</inkml:trace>
          <inkml:trace contextRef="#ctx0" brushRef="#br0" timeOffset="30472.1964">31465 3064 538,'0'0'715,"-14"-4"-103,14 4-37,0 0-76,-14-4-63,14 4-51,0 0-59,-10-4 17,10 4-26,0 0-7,0 0 3,0 0 0,0 0-33,0 0-23,15-2-34,-15 2-38,17-5 11,-17 5-33,19-6-16,-10 2-14,0 0 1,0 0-4,-9 4-27,14-10-1,-14 10 0,13-11-6,-13 11-5,9-12-25,-9 12-7,2-11-17,-2 11-42,0 0 0,-2-16 0,2 16 0,-8-9 0,8 9 0,-11-7 0,11 7 0,-14-3 0,14 3 0,-18 0-1,18 0-124,-17 6-98,7-1-99,2-1-92,2 4-68,-1-1-86,1 4-90,0 0-64,2-2-762,1 3-1107</inkml:trace>
          <inkml:trace contextRef="#ctx0" brushRef="#br0" timeOffset="31034.0273">32029 2803 71,'-4'-9'774,"4"9"-156,-4-18-35,4 18-39,-4-17-93,4 17-8,-3-17-34,3 17-38,-2-14-44,2 14-39,-3-10-37,3 10-25,-2-12-41,2 12-35,0 0-21,0 0-28,0 0-16,0 0 6,0 0-10,0 0-9,0 0-7,0 0-16,0 0-8,0 0 29,2 15-51,-2-15 34,-2 10-45,2-10 21,0 12-32,0-12 29,-1 12-27,1-12 7,0 11-52,0-11-6,0 0-42,0 15-22,0-15-24,0 0-28,-1 13-37,1-13-38,0 0-39,0 0-25,1 11-40,-1-11-90,0 0-41,0 0-682,0 0-776</inkml:trace>
          <inkml:trace contextRef="#ctx0" brushRef="#br0" timeOffset="32869.8949">32254 2742 557,'0'0'458,"5"-7"-23,-5 7-44,0 0-11,5-10-50,-5 10-29,0 0-44,0 0-23,0 0 0,0 0 5,0 0 27,0 0-85,0 0 4,-14 6 5,14-6-28,-9 12-25,4-5-19,0 2-27,1-1-9,-2 1-20,1-1-6,0 3-16,-2-2-3,2 2-20,0-1-69,-1 0-90,0 1-132,0-1-121,1 1-124,-3 0-764,1-1-891</inkml:trace>
        </inkml:traceGroup>
      </inkml:traceGroup>
    </inkml:traceGroup>
    <inkml:traceGroup>
      <inkml:annotationXML>
        <emma:emma xmlns:emma="http://www.w3.org/2003/04/emma" version="1.0">
          <emma:interpretation id="{8F7A795C-C19E-4D17-8A1E-A5B737B88F02}" emma:medium="tactile" emma:mode="ink">
            <msink:context xmlns:msink="http://schemas.microsoft.com/ink/2010/main" type="paragraph" rotatedBoundingBox="21625,5050 28450,3953 28711,5580 21887,667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F610301-124B-4FBB-9598-48F21F788219}" emma:medium="tactile" emma:mode="ink">
              <msink:context xmlns:msink="http://schemas.microsoft.com/ink/2010/main" type="line" rotatedBoundingBox="21625,5050 28450,3953 28711,5580 21887,6676"/>
            </emma:interpretation>
          </emma:emma>
        </inkml:annotationXML>
        <inkml:traceGroup>
          <inkml:annotationXML>
            <emma:emma xmlns:emma="http://www.w3.org/2003/04/emma" version="1.0">
              <emma:interpretation id="{6213EF27-7ECF-4C2D-BC81-6C0C0D6236A0}" emma:medium="tactile" emma:mode="ink">
                <msink:context xmlns:msink="http://schemas.microsoft.com/ink/2010/main" type="inkWord" rotatedBoundingBox="21753,5845 22000,5805 22134,6636 21887,6676"/>
              </emma:interpretation>
              <emma:one-of disjunction-type="recognition" id="oneOf7">
                <emma:interpretation id="interp34" emma:lang="en-IN" emma:confidence="0">
                  <emma:literal>}</emma:literal>
                </emma:interpretation>
                <emma:interpretation id="interp35" emma:lang="en-IN" emma:confidence="0">
                  <emma:literal>{</emma:literal>
                </emma:interpretation>
                <emma:interpretation id="interp36" emma:lang="en-IN" emma:confidence="0">
                  <emma:literal>2</emma:literal>
                </emma:interpretation>
                <emma:interpretation id="interp37" emma:lang="en-IN" emma:confidence="0">
                  <emma:literal>I</emma:literal>
                </emma:interpretation>
                <emma:interpretation id="interp38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50128.4903">21781 5903 468,'0'0'743,"-9"-7"-127,9 7-40,0 0-30,-8-7-30,8 7-59,0 0-19,-5-10-80,5 10-11,0 0-42,0 0-13,2-15-32,-2 15-10,5-8-24,-5 8-10,10-9-26,-10 9 8,15-7-11,-15 7-23,16-3-8,-16 3-11,18-2-24,-18 2-17,19 4-1,-12 0 7,2 2-11,-1-1-99,0 4 0,-3-1 0,-1 0 0,-1 4 0,0-3 0,-3-9 0,0 23 0,-1-12 0,-1 1 0,-1 0 0,-3 1 0,3 1 0,-5 0 0,3 0 0,0-1 0,1 0 0,0-2 0,1 0 0,1-2 0,-1 0 0,3-9 0,-2 17 0,2-17 0,4 12 0,-4-12 0,6 9 0,-6-9 0,10 8 0,-10-8 0,16 3 0,-16-3 0,16 1 0,-3-2 0,-13 1 0,21-3 0,-9 1 0,-1-1 0,-1-1 0,1 1 0,-2-2 0,0 0 0,1 1 0,-10 4 0,14-7 0,-14 7 0,13-8 0,-13 8 0,9-5 0,-9 5 0,0 0 0,10-4 0,-10 4 0,0 0 0,0 0 0,0 0 0,-1 14 0,1-14 0,-5 19 0,1-5 0,2 2 0,-2 2 0,0 3 0,0 2 0,0 1 0,0 1 0,2 1 0,1 1 0,-2-1 0,2 1 0,-1 0 0,2-1 0,-1-1 0,0-1 0,1-3 0,0-1 0,-1-1 0,1 0 0,-2-2 0,1-3 0,1 0 0,0-3 0,0-11 0,-1 22 0,1-22 0,0 15 0,0-15 0,-2 14 0,2-14 0,-3 10 0,3-10 0,0 0 0,-7 8 0,7-8 0,0 0 0,0 0 0,-16-3 0,16 3 0,-14-5 0,7-2 0,-1 0 0,-2 0-407,-1-1-590,1-2-216,-1 0-547,1-4-1453</inkml:trace>
        </inkml:traceGroup>
        <inkml:traceGroup>
          <inkml:annotationXML>
            <emma:emma xmlns:emma="http://www.w3.org/2003/04/emma" version="1.0">
              <emma:interpretation id="{19A65AAD-A9E2-4A0F-ADC2-1898C21A359A}" emma:medium="tactile" emma:mode="ink">
                <msink:context xmlns:msink="http://schemas.microsoft.com/ink/2010/main" type="inkWord" rotatedBoundingBox="23824,4697 24881,4527 25012,5341 23955,5511"/>
              </emma:interpretation>
              <emma:one-of disjunction-type="recognition" id="oneOf8">
                <emma:interpretation id="interp39" emma:lang="en-IN" emma:confidence="0">
                  <emma:literal>it</emma:literal>
                </emma:interpretation>
                <emma:interpretation id="interp40" emma:lang="en-IN" emma:confidence="0">
                  <emma:literal>it.</emma:literal>
                </emma:interpretation>
                <emma:interpretation id="interp41" emma:lang="en-IN" emma:confidence="0">
                  <emma:literal>is.</emma:literal>
                </emma:interpretation>
                <emma:interpretation id="interp42" emma:lang="en-IN" emma:confidence="0">
                  <emma:literal>sit</emma:literal>
                </emma:interpretation>
                <emma:interpretation id="interp43" emma:lang="en-IN" emma:confidence="0">
                  <emma:literal>j.</emma:literal>
                </emma:interpretation>
              </emma:one-of>
            </emma:emma>
          </inkml:annotationXML>
          <inkml:trace contextRef="#ctx0" brushRef="#br0" timeOffset="45026.6409">24181 5007 491,'-6'-14'723,"6"14"-120,-2-14 1,2 14-50,-2-13-35,2 13-40,-2-14-26,2 14-47,-2-10-18,2 10-4,-1-12-37,1 12-29,0 0-40,-2-13-33,2 13-32,0 0-41,0 0-15,0 0 0,0 0 6,0 0 3,0 0 8,0 0 1,0 21-153,0-9-22,0 2 0,0 3 0,2 2 0,-2 1 0,0 1 0,1 1 0,-1 3 0,-1-2 0,1 2 0,0-1 0,-2 0 0,1 1 0,-2 0 0,2 0 0,-1-1 0,0-4 0,0-1 0,0 0 0,0-1 0,-2-2 0,0 1 0,2-3 0,-2-2 0,3-2 0,-2 1 0,3-11 0,-3 18 0,3-18 0,-5 13 0,5-13 0,-4 9 0,4-9 0,-8 7 0,8-7 0,0 0 0,-17 0 0,17 0 0,-17-7 0,8 2 0,-1-3 0,-1-2 0,0-1 0,-2-3 0,0-1 0,1-1 0,-2-2 0,3 2-288,-2-4-299,1 3-70,2-2-58,0 0-65,2 1-854,2-1-1295</inkml:trace>
          <inkml:trace contextRef="#ctx0" brushRef="#br0" timeOffset="45388.4152">24091 4746 631,'13'3'637,"-13"-3"-80,0 0-29,8 5-22,-8-5-39,9 7-41,-9-7-11,10 9-26,-10-9-31,16 8-37,-16-8-22,20 5-7,-20-5-17,24 2-19,-11 0-19,2-4-34,1 0-12,0-1-18,1 1-16,1-4-13,-3 2 7,0-1-13,1-2-4,-4 0-12,-1 1-2,0-3-56,-4 3-64,-1-2 0,-1-2 0,-1 0 0,-4 10 0,1-16 0,-1 16 0,-5-18 0,0 9 0,-1 1 0,-4 1 0,0 0 0,0 2 0,-4 3 0,3-1 0,-4 1 0,2 2 0,-3 2 0,0 1 0,0 2-168,0 0-156,0 3-60,0 2-68,4 1-55,2-1-93,1 1-75,4 1-122,1 0-564,3 0-961</inkml:trace>
          <inkml:trace contextRef="#ctx0" brushRef="#br0" timeOffset="45659.2512">24712 4989 814,'0'0'833,"0"0"-82,0 0-68,0 0-34,0 0-28,0 0-89,0 0-32,0 0-36,0 0-55,0 0-61,4-10-50,-4 10-39,12-2-28,-12 2-36,15-2-31,-15 2-28,22-1-29,-9 0-20,0-1-19,0 2-26,1 0-42,-1 0 0,1 0-79,2 0-71,-3 0-71,0 0-39,-13 0-71,23 0-43,-23 0-61,20 0-103,-20 0-42,16 3-38,-16-3-205,8 3-367,-8-3-801</inkml:trace>
          <inkml:trace contextRef="#ctx0" brushRef="#br0" timeOffset="45849.1326">24739 5112 747,'0'0'723,"-9"9"-47,9-9-72,-7 5-33,7-5-78,0 0-34,0 0-65,-3 10-12,3-10-64,0 0-30,10 5-56,-10-5-22,13 2-57,-13-2-16,21 1-35,-21-1-2,25 0-45,-12-1-4,0 1-68,1-2-61,1 2-96,-1-2-92,0 1-85,1-1-115,0 2-97,2-2-194,-1-1-515,0 0-878</inkml:trace>
        </inkml:traceGroup>
        <inkml:traceGroup>
          <inkml:annotationXML>
            <emma:emma xmlns:emma="http://www.w3.org/2003/04/emma" version="1.0">
              <emma:interpretation id="{980E8FED-87B6-44F8-BF82-A34CD273B143}" emma:medium="tactile" emma:mode="ink">
                <msink:context xmlns:msink="http://schemas.microsoft.com/ink/2010/main" type="inkWord" rotatedBoundingBox="25712,4862 28523,4410 28680,5383 25869,5835"/>
              </emma:interpretation>
              <emma:one-of disjunction-type="recognition" id="oneOf9">
                <emma:interpretation id="interp44" emma:lang="en-IN" emma:confidence="0">
                  <emma:literal>Peiris</emma:literal>
                </emma:interpretation>
                <emma:interpretation id="interp45" emma:lang="en-IN" emma:confidence="0">
                  <emma:literal>Peri-is</emma:literal>
                </emma:interpretation>
                <emma:interpretation id="interp46" emma:lang="en-IN" emma:confidence="0">
                  <emma:literal>Pei-is</emma:literal>
                </emma:interpretation>
                <emma:interpretation id="interp47" emma:lang="en-IN" emma:confidence="0">
                  <emma:literal>peri-is</emma:literal>
                </emma:interpretation>
                <emma:interpretation id="interp48" emma:lang="en-IN" emma:confidence="0">
                  <emma:literal>Pi-is</emma:literal>
                </emma:interpretation>
              </emma:one-of>
            </emma:emma>
          </inkml:annotationXML>
          <inkml:trace contextRef="#ctx0" brushRef="#br0" timeOffset="46309.8552">25773 4966 233,'0'0'824,"0"-14"-162,0 14-36,-3-13-68,3 13-2,0-14-25,0 14-44,3-14-44,-3 14-14,0-12-8,0 12-23,0-13-50,0 13-45,0 0-47,2-11-26,-2 11 31,0 0-13,0 0 19,2 12-157,1 0-110,-2 0 0,0 2 0,3 6 0,-1-1 0,-1 5 0,0-1 0,0 0 0,1 2 0,-1-1 0,0 0 0,-2 1 0,2 3 0,-1-2 0,0 1 0,1-1 0,-2-1 0,0-1 0,1-4 0,-1 1 0,0-1 0,0-3 0,2 0 0,-2-3 0,0-1 0,0 1 0,0-14 0,0 19 0,0-19 0,0 15-301,0-15-217,0 0-73,0 15-78,0-15-63,0 0-131,0 0-572,0 0-1046</inkml:trace>
          <inkml:trace contextRef="#ctx0" brushRef="#br0" timeOffset="46629.6576">25865 4968 294,'-2'-16'806,"0"2"-138,2 1-17,2 1-69,0 0-62,2 2-40,0 1-41,2-1-50,5 1-26,0 2-18,5 3-19,-1 1-32,2 2-23,5 1-16,-4 2-36,6 3 5,-1 2-11,-1 2-16,5 2-14,-2-1-27,-5 2-26,-2 0-14,0 0-46,-3-1-70,-3 0 0,-3 0 0,0 1 0,-4-3 0,-3 0 0,-2-9 0,-2 17 0,-6-8 0,2-2 0,-5 1 0,-3 0 0,-1-3 0,-3 0 0,0 0 0,-3-1 0,-1 0 0,2-1 0,-3-3 0,1 1 0,-1 0 0,4-1 0,0-1 0,-1 1-107,4-1-263,-2-2-83,7 1-90,-2 0-140,3-2-143,10 4-822,-10-6-1312</inkml:trace>
          <inkml:trace contextRef="#ctx0" brushRef="#br0" timeOffset="47161.3235">26681 4814 391,'13'-7'886,"1"0"-113,-1-1-48,-1 1-71,1 0-57,-2-1-69,3 1-49,-1-1-18,-1-1-22,-1 3-43,-1-2-42,2 1-32,-3 3-22,-1-2-25,-8 6-28,13-9-24,-13 9-82,10-7-141,-10 7 0,9-5 0,-9 5 0,0 0 0,0 0 0,0 0 0,-6-6 0,6 6 0,-18 0 0,18 0 0,-27 0 0,9 1 0,-3 1 0,1 1 0,-2-1 0,-1 2 0,-1 1 0,4-2 0,-1 1 0,4 0 0,0 0 0,-1-1 0,5 2 0,0-1 0,1 0 0,3 0 0,-1-1 0,2 3 0,8-6 0,-13 9 0,13-9 0,-9 12 0,9-12 0,-5 14 0,5-14 0,0 22 0,0-10 0,0 1 0,0 2 0,0 2 0,0 2 0,3-2 0,-3 2 0,2 1 0,-2 1 0,2-3 0,-1 1 0,1 2 0,-2-1 0,0 2 0,-2 2 0,2-3 0,0 0 0,0-2 0,0 0 0,0 0 0,2-2 0,-2 0 0,4-3 0,-2 1 0,2-1 0,1-2 0,1 0 0,2-4 0,1 0 0,1 0 0,2-2 0,1 1 0,2-3 0,2 0 0,1-3 0,-2-1-394,2 3-148,4-6-74,-4 2-80,5-3-84,2 0-149,0 0-415,-2-1-945</inkml:trace>
          <inkml:trace contextRef="#ctx0" brushRef="#br0" timeOffset="47518.1082">27171 5109 65,'0'0'845,"0"-19"-145,0 19-61,0-15-39,0 15-49,0-12-19,0 12-27,-2-13-53,2 13-35,0 0-33,0-13-18,0 13-73,0 0-15,0 0 25,0 0-23,0 0-18,6 8-24,-6-8-8,4 18-20,2-8-169,-2 5-41,-2-1 0,2 3 0,-1 2 0,-1 0 0,2 3 0,-4 3 0,4-1 0,-4 2 0,0-2 0,-2 3 0,0-3 0,0 3 0,0-1 0,0-1 0,-1-3 0,-1 2 0,2-2 0,-2-3 0,0-2 0,0 0 0,0-3 0,0 1 0,1-1 0,-1-4 0,0 0 0,3-1 0,1-9 0,-9 15 0,9-15 0,-5 10 0,5-10 0,-10 7 0,10-7 0,-12 2 0,12-2 0,-13-2 0,13 2 0,-13-10 0,3 3 0,4-3 0,-3-2 0,-3-4 0,1-1 0,2-1-524,-3-3-131,2 0-103,3 0-155,1-5-776,-4-3-1362</inkml:trace>
          <inkml:trace contextRef="#ctx0" brushRef="#br0" timeOffset="47832.9073">27181 4882 776,'0'0'754,"0"0"-65,0 0-50,0 0-73,8-5-53,-8 5-42,0 0-58,15 0-29,-15 0-28,16-4-20,-5 2-35,-2-2-22,5 2-11,-3-2-25,1-1-15,1 1-20,-2-3-27,-2 3-14,0-2-11,0-1-22,0 0-24,-4-3-91,-1 3-19,-4 7 0,5-19 0,-5 19 0,-1-18 0,1 18 0,-8-17 0,4 10 0,-4 0 0,1 1 0,-1 0 0,-1 3 0,-1-1 0,10 4 0,-19-1 0,19 1-156,-23 1-145,14 5-70,-3-1-73,4 1-64,1 1-117,0 1-73,4 4-175,-1-2-464,4-10-940</inkml:trace>
          <inkml:trace contextRef="#ctx0" brushRef="#br0" timeOffset="48063.7648">27535 5054 524,'0'0'904,"0"0"-74,0 0-72,0 0-47,0 0-53,4 9-56,-4-9-46,0 0-57,0 0-58,0 0-61,0 0-53,14 0-27,-14 0-39,13-2-49,-13 2-38,16 0-120,-16 0-54,22 0 0,-8-2 0,-14 2 0,25 0 0,-10-1-10,-3 1-252,1-2-93,-13 2-64,27-1-82,-27 1-106,23 0-94,-23 0-93,20-1-649,-8-2-1055</inkml:trace>
          <inkml:trace contextRef="#ctx0" brushRef="#br0" timeOffset="48341.5971">27897 4957 638,'0'0'728,"6"-17"-71,-6 17-36,5-12-45,-5 12-31,5-12-25,-5 12-55,4-10-37,-4 10-32,0 0-39,6-10-13,-6 10 3,0 0-12,0 0-4,12 9-20,-12-9-23,6 17 3,-3-6-278,1 1-13,-2 2 0,1 2 0,-3 0 0,4-1 0,-4 1 0,0-1 0,2 1 0,-2-2 0,1 1 0,-1-1 0,2-1 0,-2 1 0,1-2 0,0-2 0,-1-10 0,2 21 0,-2-21 0,0 16 0,0-16 0,2 14 0,-2-14 0,4 9-160,-4-9-258,6 6-20,-6-6-53,0 0-64,13 2-52,-13-2-58,13-4-114,-8-2-512,4-1-895</inkml:trace>
          <inkml:trace contextRef="#ctx0" brushRef="#br0" timeOffset="48813.3045">28105 4717 126,'-8'-10'850,"2"3"-124,0 0-17,2 0-104,4 7-40,-7-11-49,7 11-34,-4-8-78,4 8-38,0 0-42,4-12-15,-4 12-21,18-6-39,-4 2-29,1 1-33,5 1 10,-1 0-7,3 1-27,4-2-24,0 2-27,1-2-9,-1 3-8,1-2-10,-5-1-8,-1 3 8,2 0-66,-3-3-19,-3 2 0,-1 1 0,-2-1 0,0-1 0,-14 2 0,23-1 0,-23 1 0,19-1 0,-19 1 0,17 0 0,-17 0 0,13 1 0,-13-1 0,11 8 0,-4-1 0,-7-7 0,9 18 0,-5-6 0,-1 5 0,0 2 0,0 4 0,-1 1 0,0 2 0,0 2 0,2 5 0,-2 1 0,1-1 0,0 2 0,-1-1 0,0-2 0,0 0 0,-2-3 0,0-2 0,0-1 0,-2-1 0,2-1 0,-2-1 0,-2-1 0,3-2 0,-3-5 0,-1 1 0,1-1 0,0 0 0,2-4 0,-3 0 0,3-2 0,-2 0 0,4-9 0,-3 16 0,3-16 0,-8 11 0,8-11 0,-10 7 0,10-7 0,-11 7 0,11-7 0,-17 5 0,17-5 0,-22 0 0,9 3 0,-3-3 0,-1 0-920,-2 1-184,-1-2-839,-1 1-1680</inkml:trace>
        </inkml:traceGroup>
      </inkml:traceGroup>
    </inkml:traceGroup>
    <inkml:traceGroup>
      <inkml:annotationXML>
        <emma:emma xmlns:emma="http://www.w3.org/2003/04/emma" version="1.0">
          <emma:interpretation id="{DDC13A8B-27A9-4649-8594-4C96EA73C78E}" emma:medium="tactile" emma:mode="ink">
            <msink:context xmlns:msink="http://schemas.microsoft.com/ink/2010/main" type="paragraph" rotatedBoundingBox="19382,7957 24716,8045 24699,9079 19365,8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0C2B87-12B7-45A2-B413-630A2CDB746D}" emma:medium="tactile" emma:mode="ink">
              <msink:context xmlns:msink="http://schemas.microsoft.com/ink/2010/main" type="line" rotatedBoundingBox="19382,7957 24716,8045 24699,9079 19365,8991"/>
            </emma:interpretation>
          </emma:emma>
        </inkml:annotationXML>
        <inkml:traceGroup>
          <inkml:annotationXML>
            <emma:emma xmlns:emma="http://www.w3.org/2003/04/emma" version="1.0">
              <emma:interpretation id="{3B5D8A44-C7CC-413E-B784-ED060C413F36}" emma:medium="tactile" emma:mode="ink">
                <msink:context xmlns:msink="http://schemas.microsoft.com/ink/2010/main" type="inkWord" rotatedBoundingBox="19378,8209 19758,8215 19750,8661 19371,8655"/>
              </emma:interpretation>
              <emma:one-of disjunction-type="recognition" id="oneOf10">
                <emma:interpretation id="interp49" emma:lang="en-IN" emma:confidence="0">
                  <emma:literal>"</emma:literal>
                </emma:interpretation>
                <emma:interpretation id="interp50" emma:lang="en-IN" emma:confidence="0">
                  <emma:literal>H</emma:literal>
                </emma:interpretation>
                <emma:interpretation id="interp51" emma:lang="en-IN" emma:confidence="0">
                  <emma:literal>h</emma:literal>
                </emma:interpretation>
                <emma:interpretation id="interp52" emma:lang="en-IN" emma:confidence="0">
                  <emma:literal>n</emma:literal>
                </emma:interpretation>
                <emma:interpretation id="interp53" emma:lang="en-IN" emma:confidence="0">
                  <emma:literal>y</emma:literal>
                </emma:interpretation>
              </emma:one-of>
            </emma:emma>
          </inkml:annotationXML>
          <inkml:trace contextRef="#ctx0" brushRef="#br0" timeOffset="56089.1849">19484 8289 596,'0'0'684,"-6"-12"-107,6 12-10,-4-12-43,4 12-37,-4-11 10,4 11-11,-3-11-43,3 11-31,-3-10-27,3 10 37,-2-9-68,2 9 7,0 0-63,-1-13 11,1 13-55,0 0 5,0 0 15,0 0-272,0 0-2,0 0 0,0 0 0,-3 17 0,3-17 0,-3 20 0,2-7 0,-1 2 0,-2 2 0,1 1 0,-3 3 0,1-1 0,-2 4 0,2-3 0,0-1 0,0 1 0,0-1 0,0-3 0,1 1 0,0-1 0,0-1 0,0 1 0,-1-3 0,3 0 0,-1-2 0,2-1 0,1-11 0,-3 20 0,3-20 0,2 16 0,-2-16-484,4 10-252,-4-10-99,10 7-120,-10-7-685,14 0-1300</inkml:trace>
          <inkml:trace contextRef="#ctx0" brushRef="#br0" timeOffset="56392.9848">19721 8364 443,'5'-12'824,"-1"4"-112,0-1-42,-4 9-59,5-17-40,-5 17-22,5-15-45,-5 15-22,5-13 5,-5 13-79,3-12-13,-3 12-78,4-7-10,-4 7-32,0 0 49,0 0-38,0 0-260,0 0-26,1 15 0,-1-15 0,-3 22 0,2-5 0,0 0 0,-2-1 0,0 4 0,1-1 0,0-1 0,-1 0 0,2 2 0,-2-2 0,2 0 0,0 0 0,-1-1 0,1-1 0,0-1 0,0-1 0,-1-2 0,2-1 0,-1 0 0,1-11 0,-1 19 0,1-19 0,0 15 0,0-15 0,-2 12 0,2-12 0,0 0 0,2 12 0,-2-12 0,0 0-474,0 0-330,0 0-104,0 0-985,0 0-1618</inkml:trace>
        </inkml:traceGroup>
        <inkml:traceGroup>
          <inkml:annotationXML>
            <emma:emma xmlns:emma="http://www.w3.org/2003/04/emma" version="1.0">
              <emma:interpretation id="{F0B18446-EF5A-4497-9A96-149F133BCB4D}" emma:medium="tactile" emma:mode="ink">
                <msink:context xmlns:msink="http://schemas.microsoft.com/ink/2010/main" type="inkWord" rotatedBoundingBox="22307,7954 23853,8119 23788,8727 22242,8561"/>
              </emma:interpretation>
              <emma:one-of disjunction-type="recognition" id="oneOf11">
                <emma:interpretation id="interp54" emma:lang="en-IN" emma:confidence="0">
                  <emma:literal>else</emma:literal>
                </emma:interpretation>
                <emma:interpretation id="interp55" emma:lang="en-IN" emma:confidence="0">
                  <emma:literal>ese</emma:literal>
                </emma:interpretation>
                <emma:interpretation id="interp56" emma:lang="en-IN" emma:confidence="0">
                  <emma:literal>ease</emma:literal>
                </emma:interpretation>
                <emma:interpretation id="interp57" emma:lang="en-IN" emma:confidence="0">
                  <emma:literal>c's</emma:literal>
                </emma:interpretation>
                <emma:interpretation id="interp58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70865.5016">22347 8361 455,'-8'5'807,"8"-5"-141,0 0-25,0 0-87,0 0-15,-9 8-41,9-8-55,0 0-23,0 0-60,0 0 21,0 0-8,0 0-39,7 7-42,-7-7-30,0 0-14,17 0-35,-17 0-7,17-3-29,-17 3-32,21-4-22,-11 1-69,2 0-54,0-1 0,3-2 0,-2 0 0,-1 3 0,0-3 0,-1 0 0,-1 1 0,-2 0 0,2-1 0,-2 0 0,-2 1 0,1-1 0,-7 6 0,7-10 0,-7 10 0,4-8 0,-4 8 0,-4-10 0,4 10 0,-11-4 0,11 4 0,-18-2 0,4 3 0,0 0 0,-4 2 0,0 0 0,-4 5 0,2-2 0,-1 3 0,1 0 0,2 2 0,0 0 0,3 2 0,1 0 0,0 2 0,2-1 0,4 1 0,1-1 0,2-1 0,2 1 0,2-1 0,2 1 0,2-3 0,1 0 0,2 0 0,2 1 0,1-1 0,0-1 0,3-1 0,2-1 0,2-1 0,-2-1 0,4-1 0,-3-2 0,4 0 0,-1 1 0,0-3 0,1-1 0,-1 0 0,1-1 0,0-4 0,-1 3 0,1-2-150,-1-2-371,3-1-23,-2-2-65,-1 1-41,2-4-39,-3 0-61,-2 0-609,2 0-959</inkml:trace>
          <inkml:trace contextRef="#ctx0" brushRef="#br0" timeOffset="71147.3206">22857 8187 95,'3'-19'829,"-2"4"-148,0 1-22,0-3-67,1 2-35,-1 1-64,0 2 24,1-3-40,-2 15-22,1-20-21,-1 20-2,1-18-81,-1 18-4,3-13-70,-3 13 10,0 0 19,0 0 33,0 0-276,0 0-63,0 0 0,9 14 0,-8-3 0,0 2 0,2 1 0,-3 5 0,1-1 0,0 2 0,-1-1 0,0 1 0,-1 5 0,-2-2 0,1 1 0,-1-2 0,1 4 0,-1-5 0,-2 2 0,3-1 0,-2-5 0,1 2 0,-1-2 0,2-2 0,-2 0 0,1-1 0,1-2 0,-1 0 0,0-2 0,3-10 0,-4 17 0,4-17-544,-3 13-304,3-13-126,0 0-864,3 13-1548</inkml:trace>
          <inkml:trace contextRef="#ctx0" brushRef="#br0" timeOffset="71611.0341">23260 8392 484,'7'-9'892,"1"2"-114,-3 0-72,-5 7-33,9-13-67,-9 13-81,5-13-56,-5 13 14,0-14-75,0 14-2,-2-11-73,2 11 8,-7-14-69,1 8 7,6 6-49,-16-9 6,7 3-166,-1 1-70,-1 2 0,-2 2 0,-2-1 0,2 1 0,-1 1 0,-2 1 0,4 1 0,-5-1 0,3 2 0,-1 2 0,2 1 0,1-2 0,3 1 0,2 3 0,0-3 0,1 4 0,6-9 0,-2 15 0,2-15 0,5 16 0,1-9 0,0 4 0,3-2 0,4 0 0,-1 2 0,0-2 0,4 1 0,-1 0 0,-1 1 0,-1-3 0,2 3 0,-3-4-11,0 1-25,0 2-22,-3-2 39,0-1-13,-2 0 32,-1 0-26,-6-7 46,9 13-7,-9-13 53,2 12-18,-2-12-13,-2 11-35,2-11 0,-7 10 0,-1-6 0,8-4 0,-16 8 0,6-5 0,-3 0 0,1-1 0,0 2 0,-5-2 0,3-1 0,-4 1 0,4-2 0,-3 2 0,3-2 0,0 1 0,0-1 0,14 0 0,-24-1 0,24 1 0,-19-2-115,19 2-393,-13-3-63,13 3-126,0 0-138,0 0-892,0 0-1410</inkml:trace>
          <inkml:trace contextRef="#ctx0" brushRef="#br0" timeOffset="72028.7761">23426 8560 491,'0'0'879,"0"0"-112,0 0-73,10-3-51,-10 3-65,0 0-78,12-3-27,-12 3-98,13-6 3,-4 3-86,3-2 12,-2 1-54,4-1-13,1 0-38,0-2-25,1 2-41,-2-1-12,4-1-15,-4 1-18,3-1-12,-4 0-12,2 1-1,-4-1-10,2 0-4,-4 2 3,-1-1-11,-2-2-3,2 2-11,-8 6-5,5-12-2,-5 12-16,-1-9-4,1 9 0,-7-8 0,7 8 0,-14-5 0,14 5 0,-15-3 0,15 3 0,-19 3 0,8 2 0,0 0 0,-1 4 0,0-1 0,0 3 0,3 0 0,-2 1 0,3 0 0,0 2 0,1-2 0,1 1 0,2 1 0,1-2 0,2 0 0,1 0 0,1-2 0,0 2 0,3-4 0,1 2 0,0-1 0,2-1 0,0-1 0,3 0 0,1-2 0,-1-1 0,5 1 0,0-3 0,1 2-111,1-3-411,-1-1-53,1 0-60,3 0-65,1-3-42,-1 1-149,3-2-378,2-1-876</inkml:trace>
        </inkml:traceGroup>
        <inkml:traceGroup>
          <inkml:annotationXML>
            <emma:emma xmlns:emma="http://www.w3.org/2003/04/emma" version="1.0">
              <emma:interpretation id="{AD6609E5-C303-4222-9100-2DD01F8E4B2D}" emma:medium="tactile" emma:mode="ink">
                <msink:context xmlns:msink="http://schemas.microsoft.com/ink/2010/main" type="inkWord" rotatedBoundingBox="24032,9040 24117,8009 24722,8059 24637,9090"/>
              </emma:interpretation>
              <emma:one-of disjunction-type="recognition" id="oneOf12">
                <emma:interpretation id="interp59" emma:lang="en-IN" emma:confidence="0">
                  <emma:literal>of</emma:literal>
                </emma:interpretation>
                <emma:interpretation id="interp60" emma:lang="en-IN" emma:confidence="0">
                  <emma:literal>if</emma:literal>
                </emma:interpretation>
                <emma:interpretation id="interp61" emma:lang="en-IN" emma:confidence="0">
                  <emma:literal>off</emma:literal>
                </emma:interpretation>
                <emma:interpretation id="interp62" emma:lang="en-IN" emma:confidence="0">
                  <emma:literal>it</emma:literal>
                </emma:interpretation>
                <emma:interpretation id="interp63" emma:lang="en-IN" emma:confidence="0">
                  <emma:literal>Of</emma:literal>
                </emma:interpretation>
              </emma:one-of>
            </emma:emma>
          </inkml:annotationXML>
          <inkml:trace contextRef="#ctx0" brushRef="#br0" timeOffset="72610.4259">24136 8282 602,'-11'-4'729,"11"4"-67,-17-2-48,17 2-43,-12-2-24,12 2-10,0 0-57,0 0-46,0 0-3,0 0-92,0 0 8,0 0-68,0 0 10,15 0-48,-15 0 13,20-2-44,-20 2 33,23-3-33,-10-1-38,0 2-172,-2-1 0,1 0 0,-1-1 0,-1-1 0,-1 0 0,1-2 0,-2 2 0,-1-2 0,-4-2 0,-3 9 0,7-16 0,-7 16 0,0-16 0,0 16 0,-5-15 0,0 6 0,-2 1 0,1 0 0,-3 1 0,-1 2 0,1-1 0,-3 3 0,2 0 0,-2 1 0,12 2 0,-20 0-144,20 0-343,-19 5-16,19-5-90,-13 9-82,13-9-108,-3 10-802,3-10-1235</inkml:trace>
          <inkml:trace contextRef="#ctx0" brushRef="#br0" timeOffset="72311.6078">24171 8417 642,'0'0'827,"5"-17"-71,-5 17-66,1-12-48,-1 12-46,-1-10-16,1 10-86,0 0-17,-1-13-76,1 13 13,0 0-31,0 0 22,0 0-18,0 0-14,-12 5-249,12-5-124,-4 15 0,4-15 0,-4 18 0,2-5 0,0-3 0,0 4 0,2-1 0,-2-2 0,2 2 0,-2-1 0,4 0 0,-2 1 0,2-1 0,-1-2 0,0 1 0,2-1 0,-3-10 0,6 17 0,-2-9 0,-4-8 0,9 10 0,-9-10 0,12 8 0,-12-8-151,13 3-287,-13-3-2,15 1-22,-15-1-38,14-1-38,-14 1 1,15-10-7,-7 5-64,-2-2-123,2-3-281,-1-3-617</inkml:trace>
          <inkml:trace contextRef="#ctx0" brushRef="#br0" timeOffset="73343.9651">24522 8318 866,'0'0'770,"17"-3"-45,-17 3-82,18-2-49,-18 2-55,19-6-61,-10 2-28,-9 4-73,16-7 15,-7 2-72,1 0-13,-2 0-63,1-2-1,-1 2-33,-1-2 4,1-1-64,-2 2 14,2-2-39,-3 1 15,2 0-51,-2-1 21,1 1-69,-1-2-41,-1-1 0,-4 10 0,6-16 0,-4 5 0,-2 11 0,1-17 0,-1 17 0,-1-16 0,1 16 0,-4-17 0,4 17 0,-7-18 0,7 18 0,-7-14 0,-1 9 0,8 5 0,-9-12 0,9 12 0,-9-6 0,9 6 0,-10-6 0,10 6 0,0 0 0,-19 4 0,19-4 0,-14 10 0,9-3 0,-2 3 0,2 1 0,-1 4 0,0-1 0,0 2 0,3 4 0,-3 1 0,1 1 0,1 2 0,-1 2 0,2-3 0,-1 4 0,0 4 0,-1-1 0,0 0 0,-2 1 0,2 0 0,-1 0 0,-1-1 0,1 0 0,-2-1 0,2 2 0,-3-2 0,0 0 0,0 0 0,0 0 0,0-2 0,2-1 0,-1-4 0,1 0 0,1 0 0,0-3 0,1 0 0,1-3 0,0 1 0,0-3 0,1 2 0,1-3 0,1-2 0,0 2 0,-1-4 0,2-9 0,0 20 0,0-20 0,0 15 0,0-15 0,2 14 0,-2-14 0,2 14 0,-2-14 0,6 8 0,-6-8 0,11 8 0,-11-8 0,14 3 0,-14-3 0,14 3 0,-14-3 0,16 0 0,-16 0 0,13-2 0,-13 2 0,16-2 0,-16 2 0,11-6 0,-11 6 0,11-5 0,-11 5 0,9-9 0,-9 9 0,7-12 0,-7 12 0,0-15 0,0 15 0,-5-22 0,-2 7 0,-5-3 0,-4-2 0,-3-1 0,-4-4 0,-1 1-1,-2-1-96,1 2 49,0-1-22,2 5 47,4-1-27,0 2 40,5 1-29,0 1 38,5 2-29,1-1 37,6 3-32,-1 0 35,7 1-32,1 0 34,4 0-38,4 0 12,6-3-106,5 1-58,3 1-148,8-3-139,2 2-161,2 0-250,5-1-761,-2 2-1298</inkml:trace>
        </inkml:traceGroup>
      </inkml:traceGroup>
    </inkml:traceGroup>
    <inkml:traceGroup>
      <inkml:annotationXML>
        <emma:emma xmlns:emma="http://www.w3.org/2003/04/emma" version="1.0">
          <emma:interpretation id="{FA4A6278-4B9C-4118-AD8D-8CF724407AA7}" emma:medium="tactile" emma:mode="ink">
            <msink:context xmlns:msink="http://schemas.microsoft.com/ink/2010/main" type="paragraph" rotatedBoundingBox="22864,10388 22736,11109 22431,11055 22559,103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468E2E9-9F4B-401B-B061-44B5333F2609}" emma:medium="tactile" emma:mode="ink">
              <msink:context xmlns:msink="http://schemas.microsoft.com/ink/2010/main" type="line" rotatedBoundingBox="22864,10388 22736,11109 22431,11055 22559,10334"/>
            </emma:interpretation>
          </emma:emma>
        </inkml:annotationXML>
        <inkml:traceGroup>
          <inkml:annotationXML>
            <emma:emma xmlns:emma="http://www.w3.org/2003/04/emma" version="1.0">
              <emma:interpretation id="{E6715772-B34F-489C-9190-1BF920DCCAED}" emma:medium="tactile" emma:mode="ink">
                <msink:context xmlns:msink="http://schemas.microsoft.com/ink/2010/main" type="inkWord" rotatedBoundingBox="22864,10388 22736,11109 22431,11055 22559,10334"/>
              </emma:interpretation>
              <emma:one-of disjunction-type="recognition" id="oneOf13">
                <emma:interpretation id="interp64" emma:lang="en-IN" emma:confidence="0">
                  <emma:literal>or</emma:literal>
                </emma:interpretation>
                <emma:interpretation id="interp65" emma:lang="en-IN" emma:confidence="0">
                  <emma:literal>as</emma:literal>
                </emma:interpretation>
                <emma:interpretation id="interp66" emma:lang="en-IN" emma:confidence="0">
                  <emma:literal>on</emma:literal>
                </emma:interpretation>
                <emma:interpretation id="interp67" emma:lang="en-IN" emma:confidence="0">
                  <emma:literal>a</emma:literal>
                </emma:interpretation>
                <emma:interpretation id="interp68" emma:lang="en-IN" emma:confidence="0">
                  <emma:literal>is</emma:literal>
                </emma:interpretation>
              </emma:one-of>
            </emma:emma>
          </inkml:annotationXML>
          <inkml:trace contextRef="#ctx0" brushRef="#br0" timeOffset="94544.6202">22649 10524 479,'9'-5'771,"0"-2"-112,0 0-26,-2 1-91,2 0-26,-1-1-64,1-1-20,-3 2-38,2-2-28,-2 0-37,-1-1-20,1 2-22,-6 7-25,7-14 9,-7 14-57,6-15-1,-6 15-52,0-12-25,0 12-18,-8-14-1,8 14 1,-13-13-25,4 10-13,-3-1-14,2 0-5,-4 1-3,3 0-4,-2 3-54,-1 0 0,2 2 0,0-1 0,1 2 0,1 1 0,1 0 0,1 2 0,2 2 0,2 0 0,2 2 0,0 0 0,5 2 0,1 2 0,1 1 0,3 2 0,2 0 0,0 1 0,2 0 0,0 2 0,-2-3 0,0 1 0,0-1 0,-3 3 0,0-4 0,-3-1 0,-1 1 0,-1-1 0,-2 1 0,-3-3 0,-1 3 0,-1-2 0,-4 0 0,-2-2 0,-1 3 0,-2-3 0,-1 0 0,2-2 0,-1-2 0,0-1 0,0 1 0,1-4 0,-1 2 0,4-1 0,-1-3 0,11-2 0,-17 3 0,17-3 0,-13 0 0,13 0 0,-10-5 0,10 5 0,-4-9 0,4 9 0,0 0 0,3-17 0,-3 17 0,5-11 0,-5 11 0,7-11 0,-7 11 0,7-7 0,-7 7 0,5-8 0,-5 8 0,0 0 0,0 0 0,0 0 0,10 4 0,-10-4 0,1 13 0,-1-13 0,-1 15 0,1-15 0,-4 19 0,3-6 0,0-2 0,-1 1 0,1 1 0,0-1 0,1 2 0,0 1 0,1-2 0,0 3 0,2 0 0,-1-2 0,2 0 0,2-2 0,0 2 0,0-4 0,1 2 0,0-4 0,1 1 0,-1-4 0,3 2 0,1-5 0,0 2 0,1-1 0,2-2 0,-1-2 0,1-1 0,0 1-414,2-3-317,0 2-129,3-4-217,1 0-541,1-3-1272</inkml:trace>
        </inkml:traceGroup>
      </inkml:traceGroup>
    </inkml:traceGroup>
    <inkml:traceGroup>
      <inkml:annotationXML>
        <emma:emma xmlns:emma="http://www.w3.org/2003/04/emma" version="1.0">
          <emma:interpretation id="{90CD5B68-5A21-43C8-90BE-E34E31C61603}" emma:medium="tactile" emma:mode="ink">
            <msink:context xmlns:msink="http://schemas.microsoft.com/ink/2010/main" type="paragraph" rotatedBoundingBox="25123,11296 29778,10922 29894,12373 25239,1274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FB8930C-6A70-45D6-8040-C290EC544C24}" emma:medium="tactile" emma:mode="ink">
              <msink:context xmlns:msink="http://schemas.microsoft.com/ink/2010/main" type="line" rotatedBoundingBox="25123,11296 29778,10922 29894,12373 25239,12747">
                <msink:destinationLink direction="with" ref="{47D7437A-6269-43AC-8483-A256A5D8B0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7312C86-FBA5-41F8-8BCC-FF50916CA35D}" emma:medium="tactile" emma:mode="ink">
                <msink:context xmlns:msink="http://schemas.microsoft.com/ink/2010/main" type="inkWord" rotatedBoundingBox="25123,11296 25579,11259 25696,12710 25239,12747">
                  <msink:destinationLink direction="with" ref="{C21A0531-989D-452B-BFE1-F268026A70C6}"/>
                </msink:context>
              </emma:interpretation>
              <emma:one-of disjunction-type="recognition" id="oneOf14">
                <emma:interpretation id="interp69" emma:lang="en-IN" emma:confidence="0">
                  <emma:literal>f</emma:literal>
                </emma:interpretation>
                <emma:interpretation id="interp70" emma:lang="en-IN" emma:confidence="0">
                  <emma:literal>6</emma:literal>
                </emma:interpretation>
                <emma:interpretation id="interp71" emma:lang="en-IN" emma:confidence="0">
                  <emma:literal>E</emma:literal>
                </emma:interpretation>
                <emma:interpretation id="interp72" emma:lang="en-IN" emma:confidence="0">
                  <emma:literal>8</emma:literal>
                </emma:interpretation>
                <emma:interpretation id="interp73" emma:lang="en-IN" emma:confidence="0">
                  <emma:literal>9</emma:literal>
                </emma:interpretation>
              </emma:one-of>
            </emma:emma>
          </inkml:annotationXML>
          <inkml:trace contextRef="#ctx0" brushRef="#br0" timeOffset="99211.6879">25177 11730 777,'17'2'788,"1"-2"-73,1-2-91,-1 0-84,0-1-46,2-1-50,3-2-39,0 1-64,-2-5-13,1 3-64,2-4-14,-2 0-25,-1 0-11,1-2-26,-2-1-27,0-1-11,-1-3-4,-6 2-42,1-1 15,-3-1-46,-2 0 17,0-2-45,-3 1-4,-3 2-9,1-2-4,-4 2-3,0 0-4,-2 0 4,-1 2-13,-1-2 3,0 4-3,-2-3-9,0 2 1,-1 2-1,1 2 1,-2-1-2,0 3-1,-1 2 5,2-1-6,-1 3 0,8 4 0,-18-5-5,18 5 8,-17 1 8,17-1 20,-15 10 27,6-3 30,0 4-3,3 1 16,-1 2-27,2 3-48,1 4-26,-3 1 0,2 1 0,1 4 0,-1 1 0,1 5 0,2-3 0,-4 5 0,4-1 0,1 0 0,-2 1 0,3 0 0,-2-1 0,-1 3 0,1-2 0,2 1 0,-2 1 0,2-1 0,-1 1 0,1 2 0,0-1 0,1 0 0,-1 0 0,0-1 0,-1 2 0,0-2 0,-1 0 0,2-1 0,-4-1 0,2 1 0,-1-2 0,0-2 0,-1-1 0,0-1 0,1-4 0,1-2 0,0 0 0,0-4 0,0-1 0,2-1 0,-1-1 0,1-4 0,1 0 0,1-1 0,0 0 0,2-2 0,0-2 0,1 0 0,4-2 0,0 1 0,0-3 0,5-1 0,-3-2 0,3 0 0,1-1 0,0-1 0,2-1 0,1-2 0,-2-1 0,4 0 0,-3-2 0,2-2 0,-1 1 0,-3-2 0,-3 2 0,-1-3 0,-2 1 0,0-4 0,-5 2 0,-3-2 0,-1 1 0,-5-4 0,-2-3 0,-6-3 0,-4-1 0,-2-3 0,-8 0 0,-2-2 0,-3 0 0,1 0 0,-5 1 0,-3-6 0,4 6 0,3 1 0,2 1 0,3 0 0,5 6 0,6-1 0,-1 1 0,7 3 0,4 1 0,4 0 0,-1 2 0,6 0 0,1-1 0,5 3 0,5-2 0,-1-1 0,3 2-176,2-1-208,2 3-42,3-1-80,-3 0-96,2 2-69,3-1-186,-2 0-594,-1-1-1066</inkml:trace>
        </inkml:traceGroup>
        <inkml:traceGroup>
          <inkml:annotationXML>
            <emma:emma xmlns:emma="http://www.w3.org/2003/04/emma" version="1.0">
              <emma:interpretation id="{3D724ADF-6628-400C-8319-089B93A9BCC2}" emma:medium="tactile" emma:mode="ink">
                <msink:context xmlns:msink="http://schemas.microsoft.com/ink/2010/main" type="inkWord" rotatedBoundingBox="26495,11418 29796,11153 29876,12140 26574,12405"/>
              </emma:interpretation>
              <emma:one-of disjunction-type="recognition" id="oneOf15">
                <emma:interpretation id="interp74" emma:lang="en-IN" emma:confidence="0">
                  <emma:literal>it-o)</emma:literal>
                </emma:interpretation>
                <emma:interpretation id="interp75" emma:lang="en-IN" emma:confidence="0">
                  <emma:literal>'it-o)</emma:literal>
                </emma:interpretation>
                <emma:interpretation id="interp76" emma:lang="en-IN" emma:confidence="0">
                  <emma:literal>sit-o)</emma:literal>
                </emma:interpretation>
                <emma:interpretation id="interp77" emma:lang="en-IN" emma:confidence="0">
                  <emma:literal>site-o)</emma:literal>
                </emma:interpretation>
                <emma:interpretation id="interp78" emma:lang="en-IN" emma:confidence="0">
                  <emma:literal>tit-o)</emma:literal>
                </emma:interpretation>
              </emma:one-of>
            </emma:emma>
          </inkml:annotationXML>
          <inkml:trace contextRef="#ctx0" brushRef="#br0" timeOffset="102376.6803">26750 11472 1148,'5'-11'852,"0"1"-146,-1 2-28,-4 8-72,4-15-40,-4 15-92,1-12-74,-1 12-51,-3-11-18,3 11-37,-9-6 7,9 6-61,-15 0 22,4 4-26,-3 3 18,1 1-23,-6 4 13,1 5-225,0 4-19,0 0 0,1 4 0,-2 4 0,6-4 0,-1 3 0,1-1 0,3 1 0,2 1 0,3-5 0,1 1 0,0 0 0,4-2 0,2 0 0,2-1 0,1-1 0,3-1 0,4-1 0,1-3 0,1 0 0,4-2 0,0-3 0,3-2-51,2 2-416,-2-6-21,4 0-38,-2-1-79,-2-4-56,2 0-4,-2 0-161,0-4-405,2-1-839</inkml:trace>
          <inkml:trace contextRef="#ctx0" brushRef="#br0" timeOffset="102688.4934">27095 11771 78,'8'-13'865,"-3"3"-140,-1 1-49,1 0-94,-5 9-41,7-14-85,-7 14-49,7-11-74,-7 11 17,0 0-24,0 0 6,0 0-36,0 0-9,2 11-14,-2-11-19,-1 18-27,1-5-4,-1 3-29,0 1-7,-1 3 0,0 3 21,0 2-24,-1 2-184,3 2 0,0-1 0,-2 0 0,1 5 0,1-4 0,-1 0 0,1 0 0,0 0 0,-1-1 0,1-2 0,-2-2 0,0 0 0,2-3 0,-2-2 0,0-1 0,0-3 0,2 0 0,0-3 0,-3-1 0,-1 0 0,4-11 0,-5 17 0,5-17 0,-11 10 0,11-10 0,-11 6 0,11-6 0,-14 0 0,5-5 0,0-1 0,-3-2 0,-1-4 0,0-5 0,-3-3-128,3-2-439,-3-6-104,3 1-80,-3-5-77,3-3-832,3 0-1325</inkml:trace>
          <inkml:trace contextRef="#ctx0" brushRef="#br0" timeOffset="102995.3014">27155 11494 608,'0'0'673,"0"0"-63,9 8-33,-9-8-73,11 5-40,-11-5-58,14 4 8,-14-4-62,22 0-21,-8 0-21,-1-1-15,1 0-21,1-2-18,-1 1-11,-1-2 17,1-2-47,-1 2-3,-2-1-30,-1 0 22,-2-2-46,-3 2 7,1-4-59,-6 9 7,6-13-47,-6 13-17,-3-14-10,-2 4-7,1 4-6,-5 0-6,1 0-6,-2 0-5,-1 1-9,0 2 0,-3 0 0,3 2-41,-5 1-109,3 1-16,1 2-100,-1 0-71,-1 2-65,3 2-116,0 0-118,5 0-96,-2 3-834,8-10-1210</inkml:trace>
          <inkml:trace contextRef="#ctx0" brushRef="#br0" timeOffset="103301.1099">27553 11546 454,'0'0'934,"5"-13"-134,-5 13-74,4-12-71,-4 12-54,4-12-52,-4 12-46,6-12 22,-6 12-85,3-9-19,-3 9-91,0 0-25,5-10-62,-5 10 53,0 0-15,9 7-153,-9-7-128,4 15 0,-2-4 0,2 6 0,-3-1 0,-1 2 0,2 3 0,-2 0 0,-2 3 0,2 2 0,0-1 0,-2 0 0,-1 0 0,3 1 0,0-1 0,-2-1 0,0-2 0,2-4 0,0 3 0,0-3 0,0-1 0,0-3 0,0-2 0,0 1-552,0-2-58,0 1-147,0-12-142,0 17-799,0-17-1376</inkml:trace>
          <inkml:trace contextRef="#ctx0" brushRef="#br0" timeOffset="103641.9019">27664 12132 32,'-10'8'1096,"10"-8"-246,0 0-117,-5 6-50,5-6-64,0 0-53,0 0-45,-8 8 13,8-8-65,0 0-3,0 0-70,0 0-1,4 9-58,-4-9-2,0 0-176,7 7-159,-7-7 0,0 0 0,6 5 0,-6-5 0,0 0 0,9 8 0,-9-8 0,0 0 0,7 6 0,-7-6 0,0 0 0,0 0 0,7 7 0,-7-7 0,0 0 0,0 0 0,0 0 0,0 0 0,0 0 0,0 0 0,-11 4 0,11-4 0,0 0 0,-14-4 0,14 4 0,-9-4 0,9 4 0,-7-5 0,7 5 0,0 0 0,-11-7 0,11 7 0,0 0 0,-6-10 0,6 10 0,0 0 0,1-15-452,-1 15-390,5-11-166,1 4-850,0-1-1572</inkml:trace>
          <inkml:trace contextRef="#ctx0" brushRef="#br0" timeOffset="103927.7227">28103 11705 808,'0'0'1069,"-11"-7"-149,11 7-65,-9-5-67,9 5-94,0 0-65,0 0-49,0 0-31,5-13-36,-5 13-6,15-2-228,-15 2-279,23-2 0,-8 2 0,0 0 0,-1 0 0,2 0 0,0 0 0,0 0 0,0 2 0,-1-2 0,1 0 0,-2 0 0,-1 0 0,0 0 0,1 0 0,-3 1 0,-11-1 0,20 0 0,-20 0 0,16 0-429,-16 0-190,14 1-98,-14-1-75,0 0-192,7 7-491,-7-7-1099</inkml:trace>
          <inkml:trace contextRef="#ctx0" brushRef="#br0" timeOffset="104161.5784">28144 11834 870,'0'0'926,"-7"10"-73,7-10-97,0 0-34,0 0-84,4 16-39,-4-16-48,9 6-40,-9-6-49,20 6-44,-8-3-32,3 0-23,1-1-227,4 1-136,-1-1 0,1 0 0,2-2 0,1 2 0,-1-2 0,-1 0 0,1 0 0,1 2 0,-1-2 0,0-2-281,1 2-284,-2 0-136,-2 0-118,1-2-189,-1 0-519,1 0-1162</inkml:trace>
          <inkml:trace contextRef="#ctx0" brushRef="#br0" timeOffset="104543.3443">29088 11701 517,'-2'-14'897,"2"14"-105,-5-11-82,5 11-77,-12-9-45,12 9-81,-16-7-25,16 7-37,-22-4-22,22 4-41,-22 1-37,10 2-20,0 1-25,-2 1-23,1 2-29,0 1-29,1 1-118,-1 2-101,3 0 0,0-1 0,2 2 0,-1 2 0,4-1 0,2 0 0,1 0 0,2 2 0,2 1 0,2-1 0,4-1 0,-2 2 0,4-2 0,2 0 0,1 0 0,0-4 0,4 2 0,1-4 0,2-2 0,0 1 0,1-1 0,-1-3 0,-1-1 0,0 0 0,0-2 0,-1-2 0,0 0 0,0-2 0,-4-1 0,3-2 0,-5 0 0,1-3 0,-3-1 0,1 0 0,-3-2 0,-1-1 0,-2-2 0,-2 2 0,-2 0 0,-2-1 0,-3 0 0,-3 1 0,-4-1 0,1 0 0,-3 2 0,-4 1 0,3 2 0,-1 1 0,-1 3 0,1-3 0,1 5 0,-1 0 0,3-1 0,0 1-248,1 2-216,11 2-38,-19-2-58,19 2-45,-11-1-34,11 1-59,0 0-724,0 0-1030</inkml:trace>
          <inkml:trace contextRef="#ctx0" brushRef="#br0" timeOffset="104879.1363">29462 11347 989,'-3'-12'853,"3"12"-102,-2-14-78,2 14-50,-3-15-47,3 15-72,0 0-25,0-14-29,0 14-24,8-8-42,-8 8 1,11-3 4,-11 3 6,22 4-81,-7 3-314,5 1 0,4 3 0,-1 5 0,1 1 0,4 6 0,-1 0 0,-1 3 0,-2 0 0,-4 0 0,-2-2 0,-1 1 0,-2-2 0,-1 2 0,0 2 0,-3-1 0,-2 0 0,1 2 0,-5-6 0,-3 2 0,1 0 0,-3-5 0,-1 5 0,-4-2 0,-2 0 0,-2-1 0,-4 1 0,-3 2 0,-1-2 0,-4-2 0,-1-1-487,-4 3-622,2-5-967,-3-1-1842</inkml:trace>
        </inkml:traceGroup>
      </inkml:traceGroup>
    </inkml:traceGroup>
    <inkml:traceGroup>
      <inkml:annotationXML>
        <emma:emma xmlns:emma="http://www.w3.org/2003/04/emma" version="1.0">
          <emma:interpretation id="{F9D224C1-2B17-49B2-A0C7-61EFF91A48F3}" emma:medium="tactile" emma:mode="ink">
            <msink:context xmlns:msink="http://schemas.microsoft.com/ink/2010/main" type="paragraph" rotatedBoundingBox="27503,13190 31780,12970 31834,14004 27556,1422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AE92725B-AD1E-4521-AC1D-0B8DFB7007FD}" emma:medium="tactile" emma:mode="ink">
              <msink:context xmlns:msink="http://schemas.microsoft.com/ink/2010/main" type="line" rotatedBoundingBox="27503,13190 31780,12970 31834,14004 27556,14223"/>
            </emma:interpretation>
          </emma:emma>
        </inkml:annotationXML>
        <inkml:traceGroup>
          <inkml:annotationXML>
            <emma:emma xmlns:emma="http://www.w3.org/2003/04/emma" version="1.0">
              <emma:interpretation id="{F2E5CE80-853C-4B7C-91B0-5F78B30085AD}" emma:medium="tactile" emma:mode="ink">
                <msink:context xmlns:msink="http://schemas.microsoft.com/ink/2010/main" type="inkWord" rotatedBoundingBox="27503,13190 27933,13168 27982,14110 27551,14132"/>
              </emma:interpretation>
              <emma:one-of disjunction-type="recognition" id="oneOf16">
                <emma:interpretation id="interp79" emma:lang="en-IN" emma:confidence="0">
                  <emma:literal>5</emma:literal>
                </emma:interpretation>
                <emma:interpretation id="interp80" emma:lang="en-IN" emma:confidence="0">
                  <emma:literal>;</emma:literal>
                </emma:interpretation>
                <emma:interpretation id="interp81" emma:lang="en-IN" emma:confidence="0">
                  <emma:literal>j</emma:literal>
                </emma:interpretation>
                <emma:interpretation id="interp82" emma:lang="en-IN" emma:confidence="0">
                  <emma:literal>J</emma:literal>
                </emma:interpretation>
                <emma:interpretation id="interp83" emma:lang="en-IN" emma:confidence="0">
                  <emma:literal>i</emma:literal>
                </emma:interpretation>
              </emma:one-of>
            </emma:emma>
          </inkml:annotationXML>
          <inkml:trace contextRef="#ctx0" brushRef="#br0" timeOffset="108867.7504">27753 13622 47,'0'0'890,"0"0"-171,4-10-38,-4 10-104,0 0-16,7-12-47,-7 12-32,3-8-48,-3 8-20,6-9-21,-6 9-17,5-8-26,-5 8-30,4-7-14,-4 7-13,0 0-33,6-10-21,-6 10-35,0 0-73,0 0-131,0 0 0,0 0 0,12 6 0,-12-6 0,5 16 0,-3-7 0,-1 4 0,2 1 0,-1 3 0,1 1 0,0 2 0,0 1 0,0 3 0,-1-1 0,1 2 0,0 1 0,-2 0 0,1-1 0,-2 0 0,2-1 0,-2 0 0,0-4 0,0 1 0,2-3 0,-2 0 0,0-4 0,0 2 0,0-4 0,0 1 0,0-13 0,0 19 0,0-19 0,-2 17 0,2-17 0,-2 14 0,2-14 0,-7 11 0,7-11 0,-16 8 0,16-8 0,-19 5 0,19-5 0,-24 0 0,10-1 0,-1-3 0,-3 0 0,3 0 0,-2-3 0,-4-2 0,3 0 0,-1-2 0,0-3 0,3-3 0,0 1 0,2-3 0,6-2-376,-1 0-509,2-1-137,4 0-842,3-3-1579</inkml:trace>
          <inkml:trace contextRef="#ctx0" brushRef="#br0" timeOffset="109227.5356">27788 13365 245,'-6'-11'786,"6"11"-141,-4-10-65,4 10-54,-3-10-86,3 10-39,0 0-44,-2-11-27,2 11-22,5-9-10,-5 9-10,6-8-14,-6 8-10,18-9-6,-11 4 16,4-2-19,0 2-34,1 0-22,1-2-2,-4 3-6,0-2-17,1-1-12,-2 3 4,-1-2-8,2 2-5,-9 4-112,14-12-41,-14 12 0,8-9 0,-8 9 0,5-9 0,-5 9 0,0 0 0,0-14 0,0 14 0,-9-11 0,9 11 0,-13-6 0,13 6 0,-19-4 0,19 4 0,-23 0 0,10 1 0,-1 2 0,1 0 0,-3 1 0,1 3 0,1-1 0,3 2-93,0 1-264,-1 0-53,6 3-28,1-3-60,3 3-80,0-1-45,6 1-36,1 3-781,1-3-1054</inkml:trace>
        </inkml:traceGroup>
        <inkml:traceGroup>
          <inkml:annotationXML>
            <emma:emma xmlns:emma="http://www.w3.org/2003/04/emma" version="1.0">
              <emma:interpretation id="{C8E97EE0-DD8F-40DE-A4E5-7E6838D41389}" emma:medium="tactile" emma:mode="ink">
                <msink:context xmlns:msink="http://schemas.microsoft.com/ink/2010/main" type="inkWord" rotatedBoundingBox="28447,13563 28750,13547 28759,13727 28456,13743"/>
              </emma:interpretation>
              <emma:one-of disjunction-type="recognition" id="oneOf17">
                <emma:interpretation id="interp84" emma:lang="en-IN" emma:confidence="0">
                  <emma:literal>#</emma:literal>
                </emma:interpretation>
                <emma:interpretation id="interp85" emma:lang="en-IN" emma:confidence="0">
                  <emma:literal>=</emma:literal>
                </emma:interpretation>
                <emma:interpretation id="interp86" emma:lang="en-IN" emma:confidence="0">
                  <emma:literal>¥</emma:literal>
                </emma:interpretation>
                <emma:interpretation id="interp87" emma:lang="en-IN" emma:confidence="0">
                  <emma:literal>E</emma:literal>
                </emma:interpretation>
                <emma:interpretation id="interp88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109541.3416">28461 13616 736,'0'0'823,"0"0"-103,0 0-38,-7-9-48,7 9-49,0 0-48,0 0-24,-5-9-10,5 9-36,0 0-51,0 0-35,0 0-31,2-10-23,-2 10-20,10-5-97,-10 5-210,16-6 0,-16 6 0,21-6 0,-9 3 0,2 1 0,-1 2 0,5-5 0,-3 4 0,0-1 0,-1 0 0,0 1 0,-1 1 0,0-1 0,0 1 0,-13 0 0,21 0 0,-21 0 0,18 0 0,-18 0-31,17 0-491,-17 0-47,11 0-78,-11 0-94,0 0-142,11 5-639,-11-5-1153</inkml:trace>
          <inkml:trace contextRef="#ctx0" brushRef="#br0" timeOffset="109797.1744">28560 13672 925,'0'0'750,"-12"7"-36,12-7-61,0 0-67,-7 8-15,7-8-74,0 0-21,0 0-25,5 14-52,-5-14-45,11 5-48,-11-5-36,14 7-32,-2-4-42,-1-1-39,-1 1-17,4-1-37,-3 1-23,3-1-18,-1 0-41,-13-2-89,22 0-91,-22 0-94,21 0-60,-21 0-94,20 0-160,-20 0-161,20-2-210,-10 0-497,0-2-1045</inkml:trace>
        </inkml:traceGroup>
        <inkml:traceGroup>
          <inkml:annotationXML>
            <emma:emma xmlns:emma="http://www.w3.org/2003/04/emma" version="1.0">
              <emma:interpretation id="{AE65FB29-3180-4ED1-BE37-9ED8AFB66087}" emma:medium="tactile" emma:mode="ink">
                <msink:context xmlns:msink="http://schemas.microsoft.com/ink/2010/main" type="inkWord" rotatedBoundingBox="29239,13476 29676,13453 29710,14113 29272,14135"/>
              </emma:interpretation>
              <emma:one-of disjunction-type="recognition" id="oneOf18">
                <emma:interpretation id="interp89" emma:lang="en-IN" emma:confidence="0">
                  <emma:literal>p</emma:literal>
                </emma:interpretation>
                <emma:interpretation id="interp90" emma:lang="en-IN" emma:confidence="0">
                  <emma:literal>P</emma:literal>
                </emma:interpretation>
                <emma:interpretation id="interp91" emma:lang="en-IN" emma:confidence="0">
                  <emma:literal>5</emma:literal>
                </emma:interpretation>
                <emma:interpretation id="interp92" emma:lang="en-IN" emma:confidence="0">
                  <emma:literal>y</emma:literal>
                </emma:interpretation>
                <emma:interpretation id="interp93" emma:lang="en-IN" emma:confidence="0">
                  <emma:literal>1s</emma:literal>
                </emma:interpretation>
              </emma:one-of>
            </emma:emma>
          </inkml:annotationXML>
          <inkml:trace contextRef="#ctx0" brushRef="#br0" timeOffset="110622.8735">29256 13539 854,'-4'-9'797,"4"9"-84,0 0-60,-5-12-48,5 12-39,0 0-60,-2-11-58,2 11-34,0 0-39,0 0-46,0 0-16,0 0-5,0 0-33,0 0-7,0 0-10,0 18-5,1-6-5,0 5-240,-1 0-8,3 2 0,-3 2 0,1 4 0,0 1 0,-1 1 0,1 0 0,1 0 0,-2 1 0,1-3 0,0 4 0,2-3 0,-2 0 0,-1-1 0,2 0 0,-1 0 0,0-5 0,0 0 0,1-2 0,-1 0 0,0 0 0,2-5 0,-2 1 0,0-4 0,1 1 0,-2-11 0,5 18 0,-5-18 0,6 13-74,-6-13-415,8 7-31,-8-7-74,10 2-97,-10-2-78,0 0-831,15-4-1253</inkml:trace>
          <inkml:trace contextRef="#ctx0" brushRef="#br0" timeOffset="110932.6884">29352 13546 932,'1'-12'738,"2"3"-82,1 0-55,1 1-73,4-2-35,1 2-51,0 0-43,4 2-23,2 2-16,0-1-19,2 3-17,2 2-23,2 0-27,0 2-22,1 3-14,0 0-10,-1 1-35,-3 2-22,0 0-12,-5 1-12,-1-1-109,-2 1-38,-3-1 0,-3 0 0,-5-8 0,3 17 0,-3-17 0,-10 15 0,3-5 0,-3-4 0,-4 2 0,1-3 0,-2 2 0,-3-4 0,0 2 0,0 0 0,-1-1 0,1-3 0,-1 1 0,0-2-259,3 0-185,0-2-64,2 1-157,1-1-155,3 0-917,10 2-1420</inkml:trace>
        </inkml:traceGroup>
        <inkml:traceGroup>
          <inkml:annotationXML>
            <emma:emma xmlns:emma="http://www.w3.org/2003/04/emma" version="1.0">
              <emma:interpretation id="{F30DF028-5A9C-4FDA-A715-7AA0A2B1B152}" emma:medium="tactile" emma:mode="ink">
                <msink:context xmlns:msink="http://schemas.microsoft.com/ink/2010/main" type="inkWord" rotatedBoundingBox="29939,13142 31784,13047 31832,13979 29987,14074"/>
              </emma:interpretation>
              <emma:one-of disjunction-type="recognition" id="oneOf19">
                <emma:interpretation id="interp94" emma:lang="en-IN" emma:confidence="0">
                  <emma:literal>[j-1)</emma:literal>
                </emma:interpretation>
                <emma:interpretation id="interp95" emma:lang="en-IN" emma:confidence="0">
                  <emma:literal>Cs'-is</emma:literal>
                </emma:interpretation>
                <emma:interpretation id="interp96" emma:lang="en-IN" emma:confidence="0">
                  <emma:literal>[j-i)</emma:literal>
                </emma:interpretation>
                <emma:interpretation id="interp97" emma:lang="en-IN" emma:confidence="0">
                  <emma:literal>[Jo-is</emma:literal>
                </emma:interpretation>
                <emma:interpretation id="interp98" emma:lang="en-IN" emma:confidence="0">
                  <emma:literal>[jo-is</emma:literal>
                </emma:interpretation>
              </emma:one-of>
            </emma:emma>
          </inkml:annotationXML>
          <inkml:trace contextRef="#ctx0" brushRef="#br0" timeOffset="111444.3663">30158 13293 906,'10'-5'835,"-2"0"-123,-8 5-58,12-7-53,-12 7-43,11-5-82,-11 5-39,9-5-28,-9 5-22,0 0-33,13-7-49,-13 7-37,0 0-40,6-8-34,-6 8-38,0 0-18,0 0-28,-4-12-19,4 12-3,-8-5-26,8 5-12,-13-6-8,13 6-9,-21-3-6,10 0-5,-3 1-8,1 0 0,0 1-2,-2 0-4,2 1-8,-1-1 0,1 2 0,-1-1 0,14 0 0,-20 1 0,20-1 0,-18 1 0,18-1 0,-14 4 0,14-4 0,-9 7 0,9-7 0,-4 12 0,4-12 0,0 15 0,3-5 0,-2 2 0,0 2 0,2 0 0,-2 3 0,0 1 0,2-1 0,-3 3 0,0-1 0,0 2 0,-3-1 0,1 1 0,-2 2 0,0 0 0,0 0 0,-1-1 0,1 0 0,0-1 0,-1 0 0,3-3 0,-1-1 0,2-1 0,1-2 0,0-1 0,1-1 0,3 0 0,1-1 0,1 0 0,3-2 0,0 0 0,3-1 0,-1-1 0,5-2 0,-2 1 0,2-2 0,1 0 0,1-3-482,1 1-95,0-2-119,-1 1-83,1-1-169,0-3-546,2 2-1120</inkml:trace>
          <inkml:trace contextRef="#ctx0" brushRef="#br0" timeOffset="111778.1666">30483 13605 627,'0'0'781,"0"-21"-49,0 21-107,-1-13-37,1 13-58,0-13-30,0 13-58,0 0-39,0-16-46,0 16-32,0 0-3,0 0-25,0 0-18,0 0-28,11 3-21,-6 3-20,-5-6-19,7 20-12,-2-7-8,0 3-20,0 5-151,2-1 0,-1 2 0,-2 2 0,-1 0 0,3 0 0,-4 0 0,2 1 0,0-1 0,-2 0 0,-1-2 0,1-1 0,-1-2 0,0-1 0,-1 0 0,0-2 0,-1-1 0,0-1 0,1-2 0,-2-2 0,2-10 0,-3 19 0,3-19 0,-5 16 0,5-16 0,-7 8 0,7-8 0,-10 6 0,10-6 0,-17 1 0,17-1 0,-21-4 0,5-1 0,1 0 0,-6-3 0,1-1 0,-1-3 0,-1-3 0,-1 1 0,1-3 0,3-1-313,1-1-327,2-2-140,4 1-197,4 0-755,2-3-1416</inkml:trace>
          <inkml:trace contextRef="#ctx0" brushRef="#br0" timeOffset="112062.984">30511 13434 477,'0'0'851,"0"0"-94,-5-8-65,5 8-58,0 0-46,2-10-53,-2 10-54,7-7-14,-7 7-25,11-9-39,-11 9-64,13-11-28,-6 6-33,-1-1-23,1 0-34,0-1-23,-7 7-22,9-15-90,-9 15-86,9-14 0,-9 14 0,5-14 0,-5 14 0,1-13 0,-1 13 0,-2-15 0,2 15 0,-9-14 0,9 14 0,-12-12 0,12 12 0,-15-9 0,15 9 0,-15-5 0,15 5-189,-17 0-230,17 0-53,-15 4-114,6-1-84,1 4-108,0 0-830,8-7-1260</inkml:trace>
          <inkml:trace contextRef="#ctx0" brushRef="#br0" timeOffset="112318.8264">30701 13571 559,'0'0'991,"0"0"-144,8 6-69,-8-6-51,0 0-71,0 0-56,12 3-46,-12-3-33,0 0-52,15 3-21,-15-3-26,15 0-32,-15 0-161,18 0-229,-18 0 0,22 0 0,-22 0 0,24-3 0,-10 3 0,-1-2 0,0 1 0,1 1 0,-1-2 0,1 2 0,-3-3 0,2 2 0,-2 1 0,-11 0 0,19-3 0,-19 3 0,17-5 0,-17 5-66,14-5-785,-14 5-166,13-7-954,-13 7-1714</inkml:trace>
          <inkml:trace contextRef="#ctx0" brushRef="#br0" timeOffset="112608.6565">31204 13358 1058,'0'0'896,"0"0"-83,2-12-97,-2 12-74,0 0-107,0 0-68,4-7 14,-4 7-35,0 0-19,0 0-49,5 7-21,-5-7-9,3 14-30,-3-14-31,5 19-265,-4-7-22,1 1 0,0 1 0,0 2 0,1 1 0,-2-1 0,2 1 0,1 0 0,-2 0 0,1-1 0,-1 1 0,2-2 0,-1 2 0,-1-5 0,1 0 0,-1-2 0,0 2 0,-2-12 0,5 17 0,-5-17 0,2 12-359,-2-12-216,0 0-64,5 12-85,-5-12-102,0 0-779,0 0-1257</inkml:trace>
          <inkml:trace contextRef="#ctx0" brushRef="#br0" timeOffset="113111.3403">31321 13176 932,'-8'-11'816,"2"3"-50,6 8-113,-6-13-60,6 13-69,0-11-61,0 11-29,6-12-57,3 7-11,1 0-25,2 2-45,6-1-19,1 1-33,4-1-25,2 0-23,1 2-31,1-2-10,-2 1-13,2 2-1,-4-3-50,-1 2-91,-2 0 0,0-1 0,-3 1 0,1-1 0,-2 1 0,-5-1 0,3 1 0,-14 2 0,20-2 0,-20 2 0,16-4 0,-16 4 0,15-3 0,-15 3 0,12-1 0,-12 1 0,0 0 0,13-1 0,-13 1 0,0 0 0,11 8 0,-11-8 0,6 13 0,-4-3 0,-1 2 0,2 4 0,-3 1 0,1 3 0,-1 0 0,0 8 0,-1-3 0,-1 4 0,2 4 0,0 1 0,0 1 0,0 0 0,2-1 0,-1 0 0,0 0 0,2-2 0,-2-3 0,0-3 0,1 1 0,0-1 0,-2-2 0,0-2 0,0-2 0,-2 1 0,2-4 0,0 3 0,-2-3 0,2 0 0,0-2 0,-1-1 0,1-2 0,0 0 0,-1-2 0,1-10 0,-3 19 0,3-19 0,-5 17 0,5-17 0,-9 11 0,9-11 0,-14 10 0,14-10 0,-17 7 0,17-7 0,-21 3 0,21-3 0,-26 0 0,12-2-704,-4 1-316,1-1-1016,-2-1-1794</inkml:trace>
        </inkml:traceGroup>
      </inkml:traceGroup>
    </inkml:traceGroup>
    <inkml:traceGroup>
      <inkml:annotationXML>
        <emma:emma xmlns:emma="http://www.w3.org/2003/04/emma" version="1.0">
          <emma:interpretation id="{053AAF9E-28BE-4932-A6D0-D7EBEC53A7B7}" emma:medium="tactile" emma:mode="ink">
            <msink:context xmlns:msink="http://schemas.microsoft.com/ink/2010/main" type="paragraph" rotatedBoundingBox="22700,15838 30659,14878 30824,16240 22865,172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8DE67C-6696-4EBC-B542-E7C51C3941FD}" emma:medium="tactile" emma:mode="ink">
              <msink:context xmlns:msink="http://schemas.microsoft.com/ink/2010/main" type="line" rotatedBoundingBox="22700,15838 30659,14878 30824,16240 22865,17200"/>
            </emma:interpretation>
          </emma:emma>
        </inkml:annotationXML>
        <inkml:traceGroup>
          <inkml:annotationXML>
            <emma:emma xmlns:emma="http://www.w3.org/2003/04/emma" version="1.0">
              <emma:interpretation id="{7DFEF9DB-EE0C-40BA-AF34-083E218A4058}" emma:medium="tactile" emma:mode="ink">
                <msink:context xmlns:msink="http://schemas.microsoft.com/ink/2010/main" type="inkWord" rotatedBoundingBox="22771,16420 23111,16379 23206,17159 22865,17200"/>
              </emma:interpretation>
              <emma:one-of disjunction-type="recognition" id="oneOf20">
                <emma:interpretation id="interp99" emma:lang="en-IN" emma:confidence="0">
                  <emma:literal>Z</emma:literal>
                </emma:interpretation>
                <emma:interpretation id="interp100" emma:lang="en-IN" emma:confidence="0">
                  <emma:literal>A</emma:literal>
                </emma:interpretation>
                <emma:interpretation id="interp101" emma:lang="en-IN" emma:confidence="0">
                  <emma:literal>f</emma:literal>
                </emma:interpretation>
                <emma:interpretation id="interp102" emma:lang="en-IN" emma:confidence="0">
                  <emma:literal>z</emma:literal>
                </emma:interpretation>
                <emma:interpretation id="interp103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124291.7434">23021 16627 160,'-13'-3'370,"13"3"-170,0 0-32,0 0-123,0 0-75,0 0-256,0 0 260</inkml:trace>
          <inkml:trace contextRef="#ctx0" brushRef="#br0" timeOffset="125719.8646">22784 16527 237,'0'0'646,"0"0"-111,0 0-62,0 0-33,3-9-40,-3 9-8,0 0-15,5-9-24,-5 9-19,0 0-27,4-11-21,-4 11-1,4-9-10,-4 9-7,5-10-21,-5 10-9,6-10 5,-6 10-35,10-12-6,-10 12-20,11-12-15,-5 7-14,-6 5-10,14-11-25,-14 11 3,15-10-23,-5 6-12,-1-2 2,-9 6-8,19-5 4,-19 5-7,21-2-29,-21 2-48,19 0 0,-19 0 0,21 2 0,-21-2 0,16 8 0,-9-1 0,-2-1 0,-5-6 0,7 16 0,-7-16 0,2 19 0,-4-8 0,0 0 0,-3 2 0,-2 0 0,1-1 0,0 3 0,-2-2 0,-2 0 0,1 2 0,0-1 0,-1-1 0,1 0 0,0 0 0,0-1 0,1 2 0,2-3 0,-1 3 0,2-4 0,0 2 0,3-2 0,-1 1 0,3-11 0,-1 18 0,1-18 0,4 18 0,-4-18 0,7 17 0,0-11 0,-1 1 0,2-2 0,0 2 0,3-2 0,-1-2 0,3-1 0,-2 1 0,2-1 0,2 0 0,0-1 0,-1-2 0,0-1 0,0 1 0,-1-1 0,-1 0 0,0-1 0,-2-3 0,1 1 0,-2 1 0,-1-2 0,1-1 0,-3 1 0,-6 6 0,11-12 0,-11 12 0,6-12 0,-6 12 0,6-10 0,-6 10 0,3-9 0,-3 9 0,0 0 0,2-12 0,-2 12 0,0 0 0,0 0 0,0 0 0,0 0 0,0 0 0,-12 4 0,12-4 0,-4 15 0,0-4 0,1 2 0,0 1 0,0 1 0,0 3 0,1 0 0,-2 0 0,3 2 0,-2-2 0,2 2 0,0-1 0,1 0 0,-1-1 0,1 1 0,1-2 0,0 2 0,0-4 0,1 1 0,-1-3 0,0-1 0,2-1 0,-2 1 0,1-1 0,-2-11 0,3 16 0,-3-16 0,1 13 0,-1-13 0,3 11 0,-3-11 0,0 0 0,1 13 0,-1-13 0,0 0 0,0 0 0,1 12 0,-1-12 0,0 0 0,0 0 0,0 0 0,0 0 0,0 0 0,0 0 0,0 0 0,-10-3 0,10 3 0,0 0 0,-9-9 0,9 9-647,-2-9-163,2 9-89,-3-11-942,3 11-1552</inkml:trace>
        </inkml:traceGroup>
        <inkml:traceGroup>
          <inkml:annotationXML>
            <emma:emma xmlns:emma="http://www.w3.org/2003/04/emma" version="1.0">
              <emma:interpretation id="{FDD788AF-6440-4016-B712-C3554273C558}" emma:medium="tactile" emma:mode="ink">
                <msink:context xmlns:msink="http://schemas.microsoft.com/ink/2010/main" type="inkWord" rotatedBoundingBox="24917,15571 26786,15345 26865,16003 24996,16228"/>
              </emma:interpretation>
              <emma:one-of disjunction-type="recognition" id="oneOf21">
                <emma:interpretation id="interp104" emma:lang="en-IN" emma:confidence="0">
                  <emma:literal>else</emma:literal>
                </emma:interpretation>
                <emma:interpretation id="interp105" emma:lang="en-IN" emma:confidence="0">
                  <emma:literal>Else</emma:literal>
                </emma:interpretation>
                <emma:interpretation id="interp106" emma:lang="en-IN" emma:confidence="0">
                  <emma:literal>ase</emma:literal>
                </emma:interpretation>
                <emma:interpretation id="interp107" emma:lang="en-IN" emma:confidence="0">
                  <emma:literal>eise</emma:literal>
                </emma:interpretation>
                <emma:interpretation id="interp108" emma:lang="en-IN" emma:confidence="0">
                  <emma:literal>elSe</emma:literal>
                </emma:interpretation>
              </emma:one-of>
            </emma:emma>
          </inkml:annotationXML>
          <inkml:trace contextRef="#ctx0" brushRef="#br0" timeOffset="117112.8696">24942 15778 698,'0'0'782,"0"0"-98,4 12-40,-4-12-66,0 0-16,0 0-56,13-3-63,-13 3-44,12-3-41,-12 3-34,15-3-39,-15 3-27,23-5-33,-12 4-36,7-4-30,-4 1-26,4-1-23,-1 2-19,1-2-16,0-1-14,-2 2-12,1-2-8,-3-2-9,2 4-4,-3-3-9,0 1 2,-3 1 1,-1 0 11,-1-2 1,-1 1 3,-7 6-8,10-10-5,-10 10-7,2-10-2,-2 10 2,-4-10-6,4 10-2,-11-7-5,11 7 0,-21-3 9,7 2-7,1 2 0,1 0 1,-5 3-4,2 0-4,-3 1-1,1 5 12,2 0-11,-4 0 2,5 2 20,0 3 16,2-3 8,2 3-9,2-1-36,-1 0 0,5-2 0,-2 3 0,3-2 0,2-1 0,0 1 0,2-1 0,2-1 0,2 2 0,3-1 0,1-2 0,3 1 0,1 0 0,2-2 0,0-1 0,3-1 0,-1-1 0,0-2 0,3-1 0,-3-1-4,2 0-261,-1-1-38,1-2-36,0-1-32,-1 0-23,4-3-54,-7 2-1,4-3-12,-3 0 10,-1-2 8,3-2-6,0 0-4,-2-2 31,-3-1-56,3-1 58,-4-2-223</inkml:trace>
          <inkml:trace contextRef="#ctx0" brushRef="#br0" timeOffset="117375.7106">25485 15795 1312,'9'-18'209,"0"-1"30,-3-2 7,2 1 21,-4 0-6,1-1 24,-1-1 6,-2 5 16,0-1-13,1 0 4,-1 1-32,-2 2 7,2 0-9,0 1 19,-2 3-11,0 11-12,3-20-28,-3 20-26,2-14-9,-2 14 40,0 0 21,0 0-16,0 0-10,0 0-12,9 14 11,-9 0-17,1 1-3,-1 4-127,3 0-84,-2 4 0,-1 1 0,0 0 0,0-2 0,0-2 0,-1 0 0,1 5 0,-1-4 0,-1-1 0,1 0 0,1-2 0,0 0 0,-2-1 0,0-3 0,2-1 0,-2-1-399,2-12-135,0 19-118,0-19-110,0 14-117,0-14-694,4 11-1218</inkml:trace>
          <inkml:trace contextRef="#ctx0" brushRef="#br0" timeOffset="117805.4499">25984 15746 256,'9'-11'850,"-5"2"-152,1 0-59,0 0-58,-1-1-99,-4 10-33,2-17-44,-2 17-46,0-18-29,0 18-28,-4-15-25,4 15-5,-7-15 5,7 15-53,-14-13-16,6 8-13,-1 1-17,-1 1-2,-2-2-7,0 3-31,0-1-19,2 2-19,10 1-12,-27 1-11,15 0-6,-1 3-17,0 1-7,1 0-5,-1 2-6,3 2-5,1-1-3,3 2-4,1-1-15,3 1-9,0 0 0,2-10 0,2 22 0,0-12 0,5 3 0,-1-5 0,3 6 0,3-5 0,-3 0 0,5 0 0,-3 1 0,2-3-7,1 3-3,-1-3-6,1 2 8,-3-2 2,1 0 2,1 0 1,-4 1 1,2-2-1,-2 0 4,-2-1 5,1 1 10,-8-6 8,12 10-12,-12-10-12,9 9 0,-9-9 0,6 9 0,-6-9 0,0 0 0,-2 12 0,2-12 0,-4 7 0,4-7 0,-9 7 0,9-7 0,-14 6 0,14-6 0,-15 4 0,3-1 0,12-3 0,-19 4 0,19-4 0,-19 4 0,19-4 0,-18 2 0,18-2 0,-15 2 0,15-2 0,0 0-258,-14 0-279,14 0-60,0 0-112,0 0-95,0 0-160,0 0-410,0 0-973</inkml:trace>
          <inkml:trace contextRef="#ctx0" brushRef="#br0" timeOffset="118228.1811">26342 15926 569,'13'-1'783,"-13"1"-108,12-5-73,-12 5-50,10-6-70,-10 6-33,13-8-54,-13 8-39,14-9-47,-7 3-22,0 0-35,4-2-24,-2 2-16,2-2-32,1 0-16,-1 0-30,-2-2-6,2 2-30,-2-2 6,0-1-26,0 2 12,0 0-21,-2-1 4,-1 0-8,-2 4-9,2-2 6,-6 8-13,4-15-7,-4 15-9,0-12-6,0 12-13,-4-11 3,4 11-4,-8-6-4,8 6 3,-11-1-4,11 1-2,-18 5-1,9 0 1,-2 3 4,0 0 15,2 1 21,-2 3 10,1 0 16,2 2 14,-1 2 11,3-1 0,0 1-88,2-2-9,0 3 0,3-3 0,-1 1 0,2-3 0,2 4 0,0-2 0,3 0 0,2-2 0,0 0 0,2 0 0,3-3 0,0-1 0,0 0 0,6-1 0,-3-2 0,6-1 0,-1-1 0,5-1 0,-3-1 0,0-1 0,6-1 0,-4-2 0,3-1 0,-5 1 0,3-4 0,-4 0 0,2 0-562,-4-1-151,-1-1-189,-2-2-994,-2 3-1621</inkml:trace>
        </inkml:traceGroup>
        <inkml:traceGroup>
          <inkml:annotationXML>
            <emma:emma xmlns:emma="http://www.w3.org/2003/04/emma" version="1.0">
              <emma:interpretation id="{D5348A93-4AF5-4E62-93A5-F8815D1E690F}" emma:medium="tactile" emma:mode="ink">
                <msink:context xmlns:msink="http://schemas.microsoft.com/ink/2010/main" type="inkWord" rotatedBoundingBox="28423,15494 30700,15219 30787,15936 28510,16211"/>
              </emma:interpretation>
              <emma:one-of disjunction-type="recognition" id="oneOf22">
                <emma:interpretation id="interp109" emma:lang="en-IN" emma:confidence="0">
                  <emma:literal>other,</emma:literal>
                </emma:interpretation>
                <emma:interpretation id="interp110" emma:lang="en-IN" emma:confidence="0">
                  <emma:literal>other'</emma:literal>
                </emma:interpretation>
                <emma:interpretation id="interp111" emma:lang="en-IN" emma:confidence="0">
                  <emma:literal>other.</emma:literal>
                </emma:interpretation>
                <emma:interpretation id="interp112" emma:lang="en-IN" emma:confidence="0">
                  <emma:literal>et,</emma:literal>
                </emma:interpretation>
                <emma:interpretation id="interp113" emma:lang="en-IN" emma:confidence="0">
                  <emma:literal>cater,</emma:literal>
                </emma:interpretation>
              </emma:one-of>
            </emma:emma>
          </inkml:annotationXML>
          <inkml:trace contextRef="#ctx0" brushRef="#br0" timeOffset="119687.5838">28530 15798 521,'-2'-12'822,"-2"1"-130,1 1-45,0 1-46,0-1-17,3 10-16,-4-15-63,4 15-49,-4-11-66,4 11-39,-4-11-59,4 11-7,0 0 6,0 0-30,-12 7-11,12-7-35,-9 16-10,5-5-40,0-1-75,2 2-90,-1 0 0,2 1 0,-1 1 0,1-2 0,1 3 0,1-3 0,3 3 0,0-2 0,1 0 0,0 0 0,3-2 0,-2-1 0,1-2 0,0-1 0,1 0-38,0-3-252,1-1-62,-9-3-50,19 3-77,-19-3-54,15 0-66,-15 0-20,18-5-136,-8 0-552,-1-1-909</inkml:trace>
          <inkml:trace contextRef="#ctx0" brushRef="#br0" timeOffset="120027.3741">28601 15623 738,'-17'2'642,"17"-2"-71,-13 1-43,13-1-40,-9 4-21,9-4-12,0 0-12,0 0-40,-5 7-23,5-7-10,0 0-17,12 3-27,-12-3-3,17-3-48,-6 0-13,0 2-28,2-2-25,0 0-13,1-4-38,-1 3 2,1-1-29,-3-1-52,0-2-79,0 2 0,-2-2 0,-1 1 0,-2 0 0,2-3 0,-3 1 0,-5 9 0,5-17 0,-5 17 0,0-14 0,0 14 0,-7-15 0,2 8 0,-2 1 0,-1 2 0,-1 0 0,9 4 0,-22-3 0,11 1 0,-3 4 0,1 1 0,-2 1 0,1 0 0,-2 4 0,3 0 0,1 0 0,-1 1-308,3 3-71,1-3-55,4 1-62,1 0-47,3 2-40,-1-1-21,4 0-101,1 2-606,4-2-916</inkml:trace>
          <inkml:trace contextRef="#ctx0" brushRef="#br0" timeOffset="120298.213">28960 15783 435,'0'0'952,"0"0"-108,0 0-66,0 0-35,0 0-42,0 0-84,6-7-59,-6 7-61,0 0-73,11-6-42,-11 6-53,12-5-23,-12 5-49,17-4-3,-17 4-140,19-3-114,-8 0 0,1 0 0,1 2 0,-1-2 0,-12 3 0,22-2 0,-9 1 0,-13 1 0,20 0 0,-20 0 0,17-1 0,-17 1 0,16-1-351,-16 1-71,13 1-68,-13-1-71,0 0-80,14 2-100,-14-2-838,0 0-1226</inkml:trace>
          <inkml:trace contextRef="#ctx0" brushRef="#br0" timeOffset="120544.0564">28955 15900 865,'0'0'830,"-14"9"-71,14-9-60,-8 5-57,8-5-47,0 0-62,0 0-43,0 0-40,0 0-44,2 11-56,-2-11-38,13 4-36,-13-4-37,21 4-24,-10-3-34,5 1-36,0-1-28,2-1-30,0 3-87,2-3 0,-2 0 0,3 2 0,-3-2-48,2 0-180,0-2-96,0 2-82,0-3-102,2 2-123,-3-2-54,3 1-169,3-3-578,1-1-1042</inkml:trace>
          <inkml:trace contextRef="#ctx0" brushRef="#br0" timeOffset="120792.9083">29661 15620 872,'-5'-8'791,"0"1"-60,5 7-50,-9-14-28,9 14-28,-8-11-65,8 11-13,-5-10-53,5 10-60,0 0-49,-5-11-55,5 11-27,0 0-17,0 0 23,0 0-119,0 0-190,-9 3 0,9-3 0,0 17 0,0-17 0,-1 19 0,2-5 0,-1-1 0,1-1 0,-1 5 0,3-1 0,-2 0 0,2 0 0,1-1 0,-2 0 0,2 0 0,0-1 0,1 0 0,0-3 0,0 0 0,0-3 0,1 2 0,0-2 0,1-2 0,0 1 0,-7-7 0,14 9 0,-14-9-123,14 5-391,-14-5-52,13 0-58,-13 0-51,12-5-72,-12 5-131,11-8-408,-5 2-891</inkml:trace>
          <inkml:trace contextRef="#ctx0" brushRef="#br0" timeOffset="121141.693">29513 15462 744,'0'0'683,"-21"1"-63,21-1-51,-14 0-37,14 0-43,0 0-24,-9 3-26,9-3-41,0 0-21,0 0-29,9 9-4,-9-9-21,16 0-33,-16 0-15,24 0-19,-9 0-12,0 0-34,4-5 4,0 3-23,-3 0-11,2-2-180,-1 0 0,-1-1 0,-1-2 0,-3 4 0,1-3 0,-4-1 0,1 1 0,-2 1 0,-2-2 0,0-1 0,-6 8 0,7-12 0,-7 12 0,0-12 0,0 12 0,-4-11 0,4 11 0,-11-11 0,3 7 0,8 4 0,-16-6 0,16 6 0,-20-4 0,20 4 0,-21 1 0,9 2 0,1 0 0,2 0 0,0 4-362,0-2-66,1 4-54,3-1-17,0 2-60,2-1 2,3 4-35,2-2-78,0 4-608,3-2-885</inkml:trace>
          <inkml:trace contextRef="#ctx0" brushRef="#br0" timeOffset="121419.5273">30106 15753 216,'0'0'971,"0"0"-137,-9-8-46,9 8-27,-6-8-48,6 8-91,-4-8-56,4 8-50,0 0-46,-3-13-70,3 13-36,3-9-62,-3 9-21,6-9-43,2 3-89,-1 1-149,1 1 0,2-1 0,3 0 0,0 1 0,2-2 0,1 2 0,1 1 0,0-1 0,1 1 0,0 1 0,-2-3 0,1 3 0,-2-1 0,-1 0 0,1 2 0,-3 0 0,-2-1 0,1-1-259,-11 3-202,18-4-80,-18 4-95,7-5-97,-7 5-93,0 0-677,0 0-1128</inkml:trace>
          <inkml:trace contextRef="#ctx0" brushRef="#br0" timeOffset="121677.364">30117 15548 132,'0'0'958,"-14"-4"-166,14 4-63,0 0-71,-14-4-55,14 4-51,0 0-56,-10-2-23,10 2-20,0 0-27,0 0-39,0 0-37,0 0-1,3 12-18,-3-12 5,6 12-170,-2-1-166,3 0 0,0 4 0,-1-1 0,1 3 0,-1 1 0,3 0 0,-3 2 0,1-2 0,-2 2 0,0-4 0,0 2 0,-1-3 0,0 2 0,0-3 0,-1 1 0,0-1 0,1-2 0,-1-2 0,-2 1 0,-1-11 0,5 17 0,-5-17-302,5 13-323,-5-13-124,4 9-94,-4-9-947,6 6-1491</inkml:trace>
          <inkml:trace contextRef="#ctx0" brushRef="#br0" timeOffset="122011.1517">30673 15547 1064,'-2'-14'867,"1"2"-75,1 12-50,-2-19-25,2 19-80,0-15-49,0 15-64,2-12-67,-2 12-48,1-12-40,-1 12 14,0 0-46,0 0-32,11 3-305,-11-3 0,9 17 0,-4-5 0,0 4 0,2 1 0,-1 2 0,-1 3 0,0 0 0,1 0 0,0 2 0,-1-2 0,-1 2 0,1 0 0,-3-2 0,2-2 0,0-1 0,-1-1 0,2 0 0,-3-3 0,1 2 0,-2-3 0,2-2 0,-2 0 0,2-2 0,-3-10 0,1 16 0,-1-16 0,2 15 0,-2-15 0,2 11 0,-2-11 0,0 0 0,1 11 0,-1-11 0,0 0-625,0 0-299,0 0-188,0 0-635,0 0-1435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01:01.129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08306432-E097-488A-A660-B59954DF31AF}" emma:medium="tactile" emma:mode="ink">
          <msink:context xmlns:msink="http://schemas.microsoft.com/ink/2010/main" type="writingRegion" rotatedBoundingBox="20170,11323 21439,17911 20117,18166 18848,11578"/>
        </emma:interpretation>
      </emma:emma>
    </inkml:annotationXML>
    <inkml:traceGroup>
      <inkml:annotationXML>
        <emma:emma xmlns:emma="http://www.w3.org/2003/04/emma" version="1.0">
          <emma:interpretation id="{A5E83516-2FF7-4BC8-ABBF-BDE25C358AD8}" emma:medium="tactile" emma:mode="ink">
            <msink:context xmlns:msink="http://schemas.microsoft.com/ink/2010/main" type="paragraph" rotatedBoundingBox="20170,11323 21439,17911 20117,18166 18848,115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8DDBCE-30F9-40EB-A8D6-A7AEFC9B950E}" emma:medium="tactile" emma:mode="ink">
              <msink:context xmlns:msink="http://schemas.microsoft.com/ink/2010/main" type="line" rotatedBoundingBox="20170,11323 21439,17911 20117,18166 18848,11578"/>
            </emma:interpretation>
          </emma:emma>
        </inkml:annotationXML>
        <inkml:traceGroup>
          <inkml:annotationXML>
            <emma:emma xmlns:emma="http://www.w3.org/2003/04/emma" version="1.0">
              <emma:interpretation id="{C7440970-86D2-4C3B-907E-32E35AE0052D}" emma:medium="tactile" emma:mode="ink">
                <msink:context xmlns:msink="http://schemas.microsoft.com/ink/2010/main" type="inkWord" rotatedBoundingBox="20074,11341 20186,11920 19282,12094 19171,11515"/>
              </emma:interpretation>
              <emma:one-of disjunction-type="recognition" id="oneOf0">
                <emma:interpretation id="interp0" emma:lang="en-IN" emma:confidence="0">
                  <emma:literal>or</emma:literal>
                </emma:interpretation>
                <emma:interpretation id="interp1" emma:lang="en-IN" emma:confidence="0">
                  <emma:literal>for</emma:literal>
                </emma:interpretation>
                <emma:interpretation id="interp2" emma:lang="en-IN" emma:confidence="0">
                  <emma:literal>For</emma:literal>
                </emma:interpretation>
                <emma:interpretation id="interp3" emma:lang="en-IN" emma:confidence="0">
                  <emma:literal>org</emma:literal>
                </emma:interpretation>
                <emma:interpretation id="interp4" emma:lang="en-IN" emma:confidence="0">
                  <emma:literal>In</emma:literal>
                </emma:interpretation>
              </emma:one-of>
            </emma:emma>
          </inkml:annotationXML>
          <inkml:trace contextRef="#ctx0" brushRef="#br0">19288 11608 758,'-6'-11'721,"1"0"-43,1 2-25,0-2-61,4 11-20,-5-18-12,1 8-78,4 10 15,-2-15-77,2 15-9,-3-12-56,3 12-9,0 0-35,-1-11 54,1 11-7,0 0-246,4 10-112,-4-10 0,2 20 0,0-7 0,0 4 0,-1 2 0,-1 0 0,0 4 0,-1-1 0,-1 2 0,0-1 0,1 1 0,0-1 0,-1-4 0,1 2 0,0-1 0,-1-1 0,1-1 0,0 1 0,1-4 0,0 0 0,-2-4 0,4 0 0,-2-11 0,0 20-289,0-20-352,4 14-83,-4-14-46,5 9-88,-5-9-697,10 4-1198</inkml:trace>
          <inkml:trace contextRef="#ctx0" brushRef="#br0" timeOffset="572.6455">19687 11635 584,'14'-9'943,"-3"1"-147,1 1-127,-2 2-77,-1 0-74,-9 5-73,15-4-58,-15 4-13,0 0-27,13 1-19,-13-1 15,0 0-59,3 10-5,-3-10-55,-5 9 4,5-9-70,-11 10 12,4-4-50,-3 0 10,0-1-54,-1 2 16,-3-1-51,1 1 22,-1-3-63,4 0 0,-2 0 0,0-1 0,0-2 0,12-1 0,-19 2 0,19-2 0,-17-1 0,17 1 0,-14-5 0,14 5 0,-7-12 0,7 12 0,-3-14 0,3 14 0,4-17 0,0 7 0,1 1 0,1-1 0,4-2 0,1 4 0,-1-1 0,4 2 0,-1 1 0,1 4 0,-1-3 0,2 5 0,-2 0 0,3 6 0,-2 0 0,0 2 0,-2 2 0,-2 1 0,0 2 0,-3 1 0,-1 2 0,-2 1 0,-1 0 0,-5 0 0,1 1 0,-3-1 0,-2 2 0,-3 1 0,-3-2 0,-1 0 0,0-2 0,-2 1 0,-1-1 0,0-3 0,0 0 0,0-1 0,1-3 0,2-1 0,-1-1 0,3 0 0,0-4 0,0 1 0,1-2 0,10-2 0,-17 1 0,17-1 0,-10-5 0,10 5 0,-5-7 0,5 7 0,2-11 0,-2 11 0,8-12 0,0 6 0,1 1 0,1 0 0,0 0 0,4 1 0,-1 2 0,2 2 0,-1 0 0,2 1 0,0 1 0,0 1 0,-2 0 0,0 2 0,-1 0 0,-1 1 0,-1 0 0,-2-2 0,1 3 0,-1-2-106,0 0-275,-2 0-73,5 2-98,-3-2-138,1 0-118,3-1-837,-2 0-1309</inkml:trace>
          <inkml:trace contextRef="#ctx0" brushRef="#br0" timeOffset="819.4941">20125 11932 1047,'0'0'1009,"0"0"-102,9-5-61,-9 5-66,0 0-70,10-5-76,-10 5-4,0 0-57,0 0-5,9-6-84,-9 6-481,0 0-3,0 0 0,8-5 0,-8 5 0,0 0 0,0 0 0,6-6 0,-6 6 0,0 0 0,0 0 0,0 0 0,0 0 0,8-5 0,-8 5 0,0 0 0,0 0 0,0 0 0,0 0 0,0 0 0,0 0 0,0 0 0,6-7-463,-6 7-485,0 0-224,0 0-599,0 0-1465</inkml:trace>
        </inkml:traceGroup>
        <inkml:traceGroup>
          <inkml:annotationXML>
            <emma:emma xmlns:emma="http://www.w3.org/2003/04/emma" version="1.0">
              <emma:interpretation id="{D8EF8168-A457-4977-89E8-D60895C22EF3}" emma:medium="tactile" emma:mode="ink">
                <msink:context xmlns:msink="http://schemas.microsoft.com/ink/2010/main" type="inkWord" rotatedBoundingBox="20563,13360 20688,14009 19774,14185 19649,13536"/>
              </emma:interpretation>
              <emma:one-of disjunction-type="recognition" id="oneOf1">
                <emma:interpretation id="interp5" emma:lang="en-IN" emma:confidence="0">
                  <emma:literal>is</emma:literal>
                </emma:interpretation>
                <emma:interpretation id="interp6" emma:lang="en-IN" emma:confidence="0">
                  <emma:literal>in</emma:literal>
                </emma:interpretation>
                <emma:interpretation id="interp7" emma:lang="en-IN" emma:confidence="0">
                  <emma:literal>i</emma:literal>
                </emma:interpretation>
                <emma:interpretation id="interp8" emma:lang="en-IN" emma:confidence="0">
                  <emma:literal>on</emma:literal>
                </emma:interpretation>
                <emma:interpretation id="interp9" emma:lang="en-IN" emma:confidence="0">
                  <emma:literal>if</emma:literal>
                </emma:interpretation>
              </emma:one-of>
            </emma:emma>
          </inkml:annotationXML>
          <inkml:trace contextRef="#ctx0" brushRef="#br0" timeOffset="14865.723">19803 13605 523,'-11'-8'869,"-1"-1"-122,1-1-50,2 3-79,0-1-6,0 0-76,1 3-25,2-3-17,6 8-47,-13-10-44,13 10-45,-8-7-39,8 7-10,0 0 19,0 0 11,-10 3-258,10-3-81,1 16 0,1-5 0,0 5 0,1 0 0,1 2 0,-2 4 0,2 1 0,0 2 0,-2 1 0,1 0 0,-1-1 0,1 2 0,-2-2 0,2 0 0,-2 0 0,0-2 0,1 0 0,-1-4 0,0 1 0,1-2 0,-2-3 0,0 0 0,1-2 0,-1-2 0,1 0 0,-1-11-2,3 17-667,-3-17-115,3 16-69,-3-16-208,7 7-468,-7-7-1163</inkml:trace>
          <inkml:trace contextRef="#ctx0" brushRef="#br0" timeOffset="15382.4018">20011 13858 946,'0'0'817,"-1"-21"-77,1 21-91,0-21-33,1 10-54,1-1-85,0 1-35,2 1-31,2-3-34,2 1-5,0 2-74,2-1 7,0 1-50,2-1-22,3 3-4,-2 2-38,2 2-30,-2 1-51,0 2-110,-1 1 0,0 4 0,1-2 0,-4 6 0,0-1 0,-1 3 0,-2-1 0,-4 2 0,-1 1 0,-1 1 0,-3 0 0,-3-1 0,-2 2 0,0-1 0,-1 1 0,-2-2 0,0 0 0,1-2 0,-1-1 0,0 2 0,4-3 0,-2-1 0,2-1 0,7-6 0,-10 9 0,10-9 0,-8 6 0,8-6 0,0 0 0,0 0 0,0 0 0,0 0 0,8 7 0,-8-7 0,13-1 0,-13 1 0,16 0 0,-16 0 0,21 2 0,-10-1 0,1 1 0,1 2 0,0-1 0,-1 3 0,1-1 0,-1 2 0,-1-1 0,-1 0 0,-1 3 0,0-2 0,-4 1 0,0 0 0,-1 1 0,-4-9 0,2 14 0,-2-14 0,-3 16 0,3-16 0,-8 16 0,2-9 0,-2 0 0,-1 1 0,-1-1 0,-4 0 0,1-2 0,-2 2 0,-2-1 0,1-2 0,-2 1 0,-1-1 0,0-1 0,-1-1 0,1 1 0,0-2 0,0-2 0,1-2-447,2 1-116,0-2-209,2 0-256,1-3-673,5 0-1378</inkml:trace>
          <inkml:trace contextRef="#ctx0" brushRef="#br0" timeOffset="15648.238">20645 13871 1655,'0'0'956,"0"0"-103,0 0-63,0 0-112,0 0-113,8-5-82,-8 5-81,0 0-75,0 0-67,0 0-54,0 0-40,0 0-66,0 0-102,0 0-129,0 0-147,0 0-103,0 0-186,0 0-204,6-8-908,-6 8-1352</inkml:trace>
        </inkml:traceGroup>
        <inkml:traceGroup>
          <inkml:annotationXML>
            <emma:emma xmlns:emma="http://www.w3.org/2003/04/emma" version="1.0">
              <emma:interpretation id="{2217B657-ED82-434F-8594-0F0E254B6BFA}" emma:medium="tactile" emma:mode="ink">
                <msink:context xmlns:msink="http://schemas.microsoft.com/ink/2010/main" type="inkWord" rotatedBoundingBox="20390,15206 20520,15880 19707,16037 19577,15363"/>
              </emma:interpretation>
              <emma:one-of disjunction-type="recognition" id="oneOf2">
                <emma:interpretation id="interp10" emma:lang="en-IN" emma:confidence="0">
                  <emma:literal>for</emma:literal>
                </emma:interpretation>
                <emma:interpretation id="interp11" emma:lang="en-IN" emma:confidence="0">
                  <emma:literal>it</emma:literal>
                </emma:interpretation>
                <emma:interpretation id="interp12" emma:lang="en-IN" emma:confidence="0">
                  <emma:literal>t</emma:literal>
                </emma:interpretation>
                <emma:interpretation id="interp13" emma:lang="en-IN" emma:confidence="0">
                  <emma:literal>o</emma:literal>
                </emma:interpretation>
                <emma:interpretation id="interp14" emma:lang="en-IN" emma:confidence="0">
                  <emma:literal>t'</emma:literal>
                </emma:interpretation>
              </emma:one-of>
            </emma:emma>
          </inkml:annotationXML>
          <inkml:trace contextRef="#ctx0" brushRef="#br0" timeOffset="22974.9994">19693 15420 476,'0'0'722,"0"0"-106,0-13-15,0 13-87,1-13-21,-1 13-24,2-14-6,-2 14-16,2-11 3,-2 11-6,2-15-12,-2 15-33,0 0-34,0-14-19,0 14-40,0 0-41,0 0-28,0 0-91,0 0-146,0 0 0,0 0 0,0 17 0,0-1 0,0 3 0,-2 4 0,1 3 0,-2 0 0,1 2 0,-1 0 0,1-1 0,-3-1 0,3 0 0,-1 1 0,1-4 0,0 0 0,0-3 0,1 0 0,0-3 0,0 0 0,1-3 0,-2-2 0,2 0 0,-1-1 0,1-11 0,-1 15 0,1-15-521,2 11-96,-2-11-86,0 0-43,5 9-121,-5-9-636,0 0-1130</inkml:trace>
          <inkml:trace contextRef="#ctx0" brushRef="#br0" timeOffset="23581.6237">19993 15495 920,'7'-8'829,"-7"8"-120,8-12-68,-8 12-77,6-10-62,-6 10-75,0 0-41,7-7-14,-7 7-15,0 0-4,0 0-12,4 8-37,-4-8-20,-1 14-23,1-14-19,-3 20-13,0-8-34,-1 1-18,0 2-79,0-1-98,-1 1 0,0-1 0,-3-1 0,3 2 0,-1-3 0,-1 2 0,1-3 0,0-1 0,1 1 0,1-4 0,0 3 0,4-10 0,-8 12 0,8-12 0,-5 10 0,5-10 0,-5 8 0,5-8 0,0 0 0,0 0 0,0 0 0,5 11 0,-5-11 0,10 2 0,-10-2 0,14 0 0,-14 0 0,20 0 0,-8 0 0,1 0 0,1 0 0,1 0 0,0-2 0,0 2 0,-1-1 0,5-1 0,-2 0-4,1 1-167,-1-2 10,0 2 2,1-1 11,-3-1-13,2 0 7,-4 2 3,1-3 4,-1 2 19,-1 0 8,-1-3 21,-11 5 7,19-6 15,-12 3 3,-7 3 17,13-8 0,-13 8 20,12-9-4,-12 9 16,7-13-1,-7 13 17,3-15-7,-3 15 9,-1-16-9,1 16 16,-3-20-6,0 9 22,0 1 22,-1 2 34,4 8 18,-6-17 20,6 17 15,-6-14 17,6 14-1,-4-12-9,4 12-16,-3-8 10,3 8 33,0 0 7,0 0-6,-8 11-9,8-11-2,-6 18 0,4-7-48,0 6-101,1 0 0,-1 2 0,0-3 0,0 6 0,2-2 0,-1-1 0,1 2 0,-1 0 0,1 0 0,0-4 0,0 1 0,0-2 0,0 1 0,0-1 0,1-2 0,-1-1 0,1-2 0,-1-11-400,3 19-85,-3-19-60,4 15-119,-4-15-133,2 12-879,-2-12-1347</inkml:trace>
          <inkml:trace contextRef="#ctx0" brushRef="#br0" timeOffset="23847.4604">20487 15786 864,'0'0'894,"0"0"-96,0-16-84,0 16-43,0 0-75,0-12-81,0 12-44,0 0-58,0 0-57,0-15-66,0 15-58,0 0-40,0 0-40,0 0-30,-2-12-25,2 12-19,0 0-39,0 0-77,0 0-90,0 0-100,0 0-98,0 0-105,0 0-159,8 6-147,-8-6-851,0 0-1239</inkml:trace>
        </inkml:traceGroup>
        <inkml:traceGroup>
          <inkml:annotationXML>
            <emma:emma xmlns:emma="http://www.w3.org/2003/04/emma" version="1.0">
              <emma:interpretation id="{7BB15A2B-28B9-4891-8C34-1D46FF4E8930}" emma:medium="tactile" emma:mode="ink">
                <msink:context xmlns:msink="http://schemas.microsoft.com/ink/2010/main" type="inkWord" rotatedBoundingBox="20882,17244 21026,17990 20802,18033 20658,17287"/>
              </emma:interpretation>
              <emma:one-of disjunction-type="recognition" id="oneOf3">
                <emma:interpretation id="interp15" emma:lang="en-IN" emma:confidence="0">
                  <emma:literal>m</emma:literal>
                </emma:interpretation>
                <emma:interpretation id="interp16" emma:lang="en-IN" emma:confidence="0">
                  <emma:literal>M</emma:literal>
                </emma:interpretation>
                <emma:interpretation id="interp17" emma:lang="en-IN" emma:confidence="0">
                  <emma:literal>a</emma:literal>
                </emma:interpretation>
                <emma:interpretation id="interp18" emma:lang="en-IN" emma:confidence="0">
                  <emma:literal>A</emma:literal>
                </emma:interpretation>
                <emma:interpretation id="interp19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39042.2532">20731 17399 391,'0'0'476,"0"0"-59,-5-7-54,5 7 3,0 0-31,-6-10-48,6 10-22,0 0-20,-4-8 1,4 8-26,0 0-3,-4-12-2,4 12-8,0 0-5,-3-10-8,3 10-1,0 0-9,0 0-11,-4-11-7,4 11-5,0 0-6,0 0-11,-2-10-9,2 10-10,0 0-10,0 0-8,0 0-2,-6-10-20,6 10-7,0 0 0,0 0-5,0 0-4,0 0-8,0 0 5,0 0-6,-5-7-9,5 7 0,0 0-12,0 0 24,0 0-15,0 0 21,0 0-18,0 0 14,0 0-28,0 0 16,0 0-4,0 0 5,0 0-7,0 0-1,0 0-4,0 0 4,0 0 3,0 0 1,0 0 0,0 0-2,0 0-3,2-12-5,-2 12 8,0 0-13,0 0 1,5-8-36,-5 8 0,0 0 0,9-7 0,-9 7 0,11-5 0,-11 5 0,12-5 0,-12 5 0,14-4 0,-14 4 0,14-4 0,-14 4 0,14-3 0,-14 3 0,16-1 0,-16 1 0,15 0 0,-15 0 0,15 0 0,-15 0 0,11 3 0,-11-3 0,12 5 0,-12-5 0,8 7 0,-8-7 0,5 10 0,-5-10 0,1 12 0,-1-12 0,-3 17 0,1-7 0,-1-1 0,-1 1 0,0 1 0,0 2 0,-2-1 0,0 1 0,1-1 0,-2 2 0,0-1 0,2 0 0,-2 0 0,2 0 0,-1 2 0,0-2 0,0-1 0,3 0 0,-1 0 0,0-2 0,1 2 0,1-3 0,-2 1 0,4-10 0,-4 17 0,4-17 0,-2 13 0,2-13 0,0 13 0,0-13 0,2 10 0,-2-10 0,6 9 0,-6-9 0,8 6 0,-8-6 0,10 2 0,-10-2 0,16 0 0,-16 0 0,15-2 0,-5-1 0,-10 3 0,17-8 0,-8 4 0,1 0 0,-1-2 0,-1 2 0,0-3 0,0 2 0,0 0 0,-8 5 0,13-12 0,-13 12 0,9-10 0,-9 10 0,7-10 0,-7 10 0,5-9 0,-5 9 0,4-9 0,-4 9 0,0 0 0,7-11 0,-7 11 0,0 0 0,0 0 0,5-10 0,-5 10 0,0 0 0,0 0 0,0 0 0,-4 10 0,4-10 0,-1 13 0,1-13 0,-4 16 0,3-5 0,-1 1 0,1-1 0,1 4 0,-1 2 0,1-1 0,-2 2 0,1-1 0,1 1 0,0 0 0,-1-1 0,1 2 0,0-3 0,1 1 0,-1 1 0,0-4 0,0 1 0,0 0 0,1-1 0,-1-1 0,0-1 0,0 1 0,0 0 0,-1-3 0,1-10 0,-1 19 0,1-19 0,-1 15 0,1-15 0,-2 14 0,2-14 0,-1 12 0,1-12 0,0 0 0,-3 12 0,3-12 0,0 0 0,-6 9 0,6-9 0,0 0 0,-11 6 0,11-6 0,0 0 0,-15 2 0,15-2 0,-12-2 0,12 2 0,-14-2 0,14 2 0,-13-8-294,4 1-355,1 2-87,8 5-84,-17-10-195,9 3-469,-1 4-1108</inkml:trace>
        </inkml:traceGroup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01:07.2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C21A0531-989D-452B-BFE1-F268026A70C6}" emma:medium="tactile" emma:mode="ink">
          <msink:context xmlns:msink="http://schemas.microsoft.com/ink/2010/main" type="inkDrawing" rotatedBoundingBox="24918,11332 24987,11443 24875,11512 24806,11400" semanticType="callout" shapeName="Other">
            <msink:sourceLink direction="with" ref="{B7312C86-FBA5-41F8-8BCC-FF50916CA35D}"/>
            <msink:sourceLink direction="with" ref="{47D7437A-6269-43AC-8483-A256A5D8B0AD}"/>
          </msink:context>
        </emma:interpretation>
      </emma:emma>
    </inkml:annotationXML>
    <inkml:trace contextRef="#ctx0" brushRef="#br0">24921 11480 757,'0'0'626,"-16"2"-81,16-2-23,-11 3-66,11-3-26,-10 3-16,10-3-28,0 0-6,0 0-35,0 0-26,0 0-25,8 6-26,-8-6-28,11-2-33,-11 2-13,14-5 27,-14 5-75,15-9 18,-7 3-56,-8 6 13,11-12-46,-11 12 50,8-16-76,-8 16 24,5-14-40,-5 14-8,0-15-8,0 15 15,-5-17-17,-1 9-5,1-1-1,-2 4-8,-2-2 0,9 7-3,-18-8-16,7 7-45,11 1-43,-17 0-40,17 0-54,-19 4-100,9 2-45,2 0-100,1 4-86,0 1-55,3 2-183,0-2-529,4 2-900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01:06.948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47D7437A-6269-43AC-8483-A256A5D8B0AD}" emma:medium="tactile" emma:mode="ink">
          <msink:context xmlns:msink="http://schemas.microsoft.com/ink/2010/main" type="inkDrawing" rotatedBoundingBox="24982,11593 25014,11915 24945,11922 24913,11600" semanticType="verticalRange" shapeName="Other">
            <msink:sourceLink direction="with" ref="{0FB8930C-6A70-45D6-8040-C290EC544C24}"/>
            <msink:destinationLink direction="with" ref="{C21A0531-989D-452B-BFE1-F268026A70C6}"/>
          </msink:context>
        </emma:interpretation>
      </emma:emma>
    </inkml:annotationXML>
    <inkml:trace contextRef="#ctx0" brushRef="#br0">24935 11664 79,'0'0'870,"3"-17"-144,0 7 4,-3 10-61,3-16-54,-3 16-31,2-13-85,-2 13-72,2-11-72,-2 11-54,0 0-12,0 0 37,0 0-16,0 0-21,-2 14-28,0-2-22,0 0-19,1 5-30,0 0-31,-3 1-106,3 0-53,0-1 0,-1 3 0,2-2 0,0-1 0,2 0 0,-1 1 0,0-2 0,3-1 0,0 0 0,-2-5 0,2 2 0,-1-3 0,-3-9-61,9 15-241,-9-15-69,11 10-35,-11-10-84,13 4-102,-13-4-73,13-2-166,-13 2-591,15-8-1028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01:41.13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7CE09469-6C29-4514-A335-FB9A8C9DE461}" emma:medium="tactile" emma:mode="ink">
          <msink:context xmlns:msink="http://schemas.microsoft.com/ink/2010/main" type="writingRegion" rotatedBoundingBox="19459,17720 19596,17720 19596,18597 19459,18597"/>
        </emma:interpretation>
      </emma:emma>
    </inkml:annotationXML>
    <inkml:traceGroup>
      <inkml:annotationXML>
        <emma:emma xmlns:emma="http://www.w3.org/2003/04/emma" version="1.0">
          <emma:interpretation id="{632AE4D2-DD27-48D1-9CBA-CFEC376659B7}" emma:medium="tactile" emma:mode="ink">
            <msink:context xmlns:msink="http://schemas.microsoft.com/ink/2010/main" type="paragraph" rotatedBoundingBox="19459,17720 19596,17720 19596,18597 19459,185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E2E0AF-CECA-4FFC-9195-2397636BB862}" emma:medium="tactile" emma:mode="ink">
              <msink:context xmlns:msink="http://schemas.microsoft.com/ink/2010/main" type="line" rotatedBoundingBox="19459,17720 19596,17720 19596,18597 19459,18597"/>
            </emma:interpretation>
          </emma:emma>
        </inkml:annotationXML>
        <inkml:traceGroup>
          <inkml:annotationXML>
            <emma:emma xmlns:emma="http://www.w3.org/2003/04/emma" version="1.0">
              <emma:interpretation id="{586C7E73-54AF-4A8F-8D87-C4A47A43241B}" emma:medium="tactile" emma:mode="ink">
                <msink:context xmlns:msink="http://schemas.microsoft.com/ink/2010/main" type="inkWord" rotatedBoundingBox="19459,17720 19596,17720 19596,18597 19459,18597"/>
              </emma:interpretation>
              <emma:one-of disjunction-type="recognition" id="oneOf0">
                <emma:interpretation id="interp0" emma:lang="en-IN" emma:confidence="0">
                  <emma:literal>}</emma:literal>
                </emma:interpretation>
                <emma:interpretation id="interp1" emma:lang="en-IN" emma:confidence="0">
                  <emma:literal>{</emma:literal>
                </emma:interpretation>
                <emma:interpretation id="interp2" emma:lang="en-IN" emma:confidence="0">
                  <emma:literal>g</emma:literal>
                </emma:interpretation>
                <emma:interpretation id="interp3" emma:lang="en-IN" emma:confidence="0">
                  <emma:literal>2</emma:literal>
                </emma:interpretation>
                <emma:interpretation id="interp4" emma:lang="en-IN" emma:confidence="0">
                  <emma:literal>G</emma:literal>
                </emma:interpretation>
              </emma:one-of>
            </emma:emma>
          </inkml:annotationXML>
          <inkml:trace contextRef="#ctx0" brushRef="#br0">19562 17920 428,'0'0'386,"-11"-6"-62,11 6-66,-9-10-18,9 10-25,-11-10-2,11 10-19,-9-12-21,9 12-9,-10-13 35,10 13 10,-12-13-22,12 13 2,-10-10-6,10 10 19,-8-10-5,8 10-13,-6-12 4,6 12-4,-6-13-7,6 13-25,-3-12 5,3 12 4,0-13 3,0 13 3,4-15-12,-4 15 16,7-12 0,-1 5 11,-6 7-13,11-12-32,-11 12-10,11-9-22,-11 9 16,12-6-24,-12 6 10,9-5-11,-9 5 2,0 0-12,15 2 3,-15-2-4,8 4-5,-8-4-11,5 11-10,-5-11 3,1 15-3,-1-15-4,-2 22-16,-1-9 3,-1 3-7,-1-2 2,1 1 2,-3 2-1,1 2 9,-1 0-8,1-2-39,-3 2 0,5-2 0,-1-2 0,0 0 0,0-1 0,1 0 0,1-2 0,0 1 0,1-3 0,2-10 0,0 19 0,0-19 0,4 14 0,-4-14 0,5 13 0,-5-13 0,8 9 0,-8-9 0,11 5 0,-11-5 0,13 1 0,-13-1 0,13-3 0,-13 3 0,14-5 0,-14 5 0,14-7 0,-14 7 0,13-8 0,-13 8 0,9-6 0,-9 6 0,7-6 0,-7 6 0,0 0 0,8-7 0,-8 7 0,0 0 0,0 0 0,0 0 0,0 0 0,0 0 0,0 0 0,5 10 0,-5-10 0,-4 16 0,4-16 0,-2 20 0,0-9 0,1 4 0,0-2 0,1 4 0,0 1 0,0 0 0,1 1 0,-1 1 0,0 0 0,0 2 0,0-2 0,0 2 0,0 0 0,0-1 0,-1-1 0,1 2 0,-1-3 0,-1 1 0,1-1 0,0 1 0,-1-4 0,1-2 0,1-1 0,-1-1 0,0-1 0,1-11 0,-4 18 0,4-18 0,-5 14 0,5-14 0,-7 12 0,7-12 0,-6 5 0,6-5 0,-9 6 0,9-6 0,-14-3 0,14 3 0,-18-5 0,10 0 0,-2 1-594,-1-4-234,3 3-207,-4-3-775,7 0-1513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5:50.164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EB29E06D-4B8E-46A5-BD11-BE6619D993F9}" emma:medium="tactile" emma:mode="ink">
          <msink:context xmlns:msink="http://schemas.microsoft.com/ink/2010/main" type="inkDrawing"/>
        </emma:interpretation>
      </emma:emma>
    </inkml:annotationXML>
    <inkml:trace contextRef="#ctx0" brushRef="#br0">9717 12833 421,'0'0'420,"-6"-12"-64,6 12-49,-8-12-34,8 12-9,-8-10 1,8 10-17,-8-12-15,8 12 11,-7-8-11,7 8 7,-7-7 1,7 7-9,-7-7-10,7 7-18,0 0-19,-5-10-17,5 10-15,0 0-13,0 0-16,0 0 9,-4-9 35,4 9 9,0 0 10,14 3-10,-14-3-23,16 6 21,-6-1-46,4 2 27,0 1-16,4 1-12,1 2-43,-1-1 25,2 3-1,3-1-7,-1 5-6,3-3-16,-3 4-4,0-1-15,-1 2 0,-2 0-1,1 5-1,-2 3-2,0 3-28,-5-2 24,1 6-40,-5-3 26,-3 3-32,-1 0 21,-2 3-48,-3 1-23,-1 5-87,-3 2-35,-1-2-101,-2 1-80,-2-1-34,-1-2-128,1 0-105,0-3-133,-1-5-778,1-2-1156</inkml:trace>
    <inkml:trace contextRef="#ctx0" brushRef="#br0" timeOffset="3115.2381">25607 7964 520,'-3'-13'583,"1"2"-113,-1 2-20,1-1-14,2 10-36,-4-17-20,4 17-39,-4-12-28,4 12-3,-3-13-50,3 13-19,0 0-31,-2-9-32,2 9-17,0 0-12,0 0-2,-13 0 5,13 0 0,-9 12 3,4 0-15,-1 2-4,-2 0-19,2 6-12,-1 2-1,1 0 48,-1 2-57,0 4 33,0 0-58,2 1 37,1-2-21,2 4-10,0-3-9,2 1-7,0-3-18,2 2-6,0 5-8,5-1-4,-3 0-31,6-1 29,-2-1-42,2-2 35,3-1-32,-2-1 32,3-1-65,3-5-7,-1 2-93,-2-6-55,4-2-51,-4-1-36,4-4-56,1 0-99,-5-3-42,2-1-35,0-2-57,-3-1-131,3-2-375,-3-2-703</inkml:trace>
    <inkml:trace contextRef="#ctx0" brushRef="#br0" timeOffset="3403.7731">26011 8234 246,'0'-11'715,"0"11"-129,-2-19-42,2 19-39,0-13-50,0 13-52,-2-10-49,2 10-69,0 0 7,0 0-33,0 0 10,0 0-8,0 0-16,-12 10-4,12-10-21,0 20 17,0-8-75,0 0 16,0 3-60,0 2 23,0-1-32,2 4-10,0-3-63,1-2 36,-2 1-58,3 2 38,-2-2-50,2-2 43,-1-1-57,3-1 22,-2 0-72,2-5-9,0 3-55,1-5-31,-1 1-31,-6-6-27,14 7-31,-14-7-67,13 0-46,-13 0-13,16-3-34,-16 3 14,14-9-57,-8 3 10,2-4-76,-2-1-375,-1-1-452</inkml:trace>
    <inkml:trace contextRef="#ctx0" brushRef="#br0" timeOffset="3714.6042">25917 8090 515,'-12'6'595,"3"1"-108,1-2-32,8-5-54,-12 11-56,12-11-26,-7 10-19,7-10 0,0 0-34,0 10-11,0-10-44,0 0-15,15 4-45,-15-4-6,17-3-27,-6 2 17,1-2-21,4-4 11,-3 2-12,2-2 15,-1 0-14,-1 0 17,1-3-9,-1 2-7,-1-2-7,-3 0-8,0-1-15,-1 1-13,-1-2-14,-2 3 0,-1 0-13,-2-2-10,-2 11-5,3-14-3,-3 14-5,-1-15-5,1 15-4,-4-7-5,4 7 3,0 0-22,-16-2-39,16 2-55,-11 4-58,11-4-24,-15 10-82,7-3-63,2 1-82,-1 1-73,3 2-133,-2-3-714,2 2-938</inkml:trace>
    <inkml:trace contextRef="#ctx0" brushRef="#br0" timeOffset="4164.0117">26537 8103 86,'10'-7'907,"0"1"-198,-10 6-71,16-9-73,-5 6-56,-4-2-28,2-1-60,-9 6-52,12-6-54,-12 6-12,12-7-58,-12 7-15,9-3-54,-9 3-12,0 0-49,12-5-2,-12 5-29,0 0-1,0 0-22,7 7 7,-7-7-11,-3 8-13,3-8-7,-10 14-6,0-3-7,1-2-7,-2 3-6,-3-3 0,1 3-2,-5-1-4,5 3-2,-4-5-2,2 4 4,1-6 27,1 3-36,-1-1 40,3 0-44,1-1 38,0-2-44,3 1 41,-1-2-41,8-5 30,-15 12-34,15-12 43,-8 9-40,8-9 58,-2 8-48,2-8 55,0 0-46,2 11 49,-2-11-44,8 7 40,-8-7-52,15 7 44,-15-7-47,19 6 40,-7-4-51,-1 1 52,3 0-55,-1 0 49,3 1-52,-1 0 49,4 2-44,-4-1 39,3-1-62,-2 1-25,0 0-69,-1 2-51,1-3-51,-3 2-54,3-2-84,0 0-73,-4 0-61,1-2-37,-1 1-149,0-1-489,-12-2-794</inkml:trace>
    <inkml:trace contextRef="#ctx0" brushRef="#br0" timeOffset="4679.9016">27002 8108 707,'0'0'614,"1"-18"-69,-1 18-36,2-12-59,-2 12-42,0 0-36,2-13-70,-2 13-25,0 0-49,0 0 2,0 0-30,0 0 16,0 0-28,0 0 4,11 4-37,-11-4 10,6 16-44,-1-6 5,-3-1-18,1 1-11,1 0-15,-1 2-21,-1-1 9,2 1-1,-2 1 1,0-2 6,1 3-43,-1-3 27,2 1-47,-1-1 32,-1 0-42,0-1 35,-2-10-41,3 17 37,-3-17-33,0 13 29,0-13-41,2 10 38,-2-10-40,0 0 33,0 12-31,0-12 38,0 0-46,0 0 45,0 0-46,0 0 44,0 0-38,-12-6 1,12 6 3,-4-12 3,4 12 3,-3-16-8,1 3 10,2 4 6,0-5-3,0 1 0,0 0 5,3-1 1,-1-2 0,5 1 1,-3 0 4,1 0-3,3 2 5,1 0 1,1-1 3,3 2 7,1-2 8,1 5 11,1 0 12,-2 3 16,4 1 2,1 2 22,0 0 0,1 6 10,0 0 4,3 2-9,-1 1-17,-2 2-5,1 1-5,-1 0-11,-2 4-14,-2-1-9,-3 2-33,1-2-7,-1 2 0,-4 2 0,-2-2 0,0 1 0,-3 1 0,-2 1 0,-2 0-81,0 2-92,0-1-90,-2 1-65,-2 1-74,1-2-80,-3 2-118,1-4-112,0 0-194,-1 0-441,1-2-949</inkml:trace>
    <inkml:trace contextRef="#ctx0" brushRef="#br0" timeOffset="6479.7825">28316 8278 472,'0'0'619,"9"-3"-77,-9 3-51,10-4-30,-10 4-50,13-8-27,-13 8-20,14-9-33,-14 9-6,14-9-56,-14 9-12,11-11-37,-5 5 16,-6 6-47,11-13-5,-11 13-25,5-14 7,-5 14-23,2-14-9,-2 14-33,-2-15 3,2 15-27,-8-15 4,-1 7-26,-1-1 8,1 2 7,-4 2-11,-1 1-3,-2-1-7,2 3-3,-2 1-2,1 1-4,-3 1-7,1 2-8,-2 3 24,-1 1-37,3 3-2,-2 3-3,4-1 5,1 1 31,1 0-45,1 1 29,3-1-33,3 1 37,1 0-46,1 0 45,0-1-42,4 0 44,0-13-47,4 21 41,1-11-44,3 0 36,0-3-39,0 0 22,3-2-65,2-2 20,1 1-54,1-3 12,0-1-28,2 0 5,1-2 0,1-2 6,-2 0 13,-1-1-5,5-2 19,-4-2-22,0-2 39,1 0-10,-3-1 26,-2-2-7,0 0 25,-1 0-11,-2 2 29,-3 0-21,2 0 31,-4 1-14,0 2 32,1 2-11,-6 7 28,7-14-18,-7 14-3,5-8 37,-5 8-9,0 0 20,0 0-13,0 0 19,7 14-26,-7-14 14,1 15-19,-1-15-3,3 17-6,-3-17-5,2 17-5,-2-17-3,4 20-4,-1-11-4,-3-9-11,6 17-24,-6-17-34,9 15-39,-9-15-37,10 9-34,-10-9-42,14 9-10,-14-9-46,14 3-14,-14-3 11,14-2 24,-14 2 27,16-1 31,-16 1 3,15-7-2,-8 0 7,0 0 19,-1-1 14,-1 0 18,2-2 36,-2 0 22,0 0 31,0 1 27,-2-1 30,2 2 28,-5 8 16,5-14 5,-5 14-1,6-10 18,-6 10 3,0 0 17,0 0-5,0 0 13,11 2-7,-11-2 7,5 10-7,-5-10-14,2 13 1,-2-13 1,2 17 18,-2-17-28,1 17 6,-1-17 1,1 19 21,-1-19-50,3 16 9,-3-16-30,2 14 12,-2-14-29,1 13 16,-1-13-25,2 11 10,-2-11 6,0 0-2,1 11-19,-1-11 18,0 0-20,0 0 18,0 0-20,0 0 20,0 0-28,0 0 25,0 0-21,0 0 13,5-12-17,-5 12 16,5-14-22,-5 14 24,5-20-21,1 11 16,0-3-16,-1 1 17,4 0-18,-1 0 19,2 0-21,-1 1 16,1 2-9,1 2 6,0-2-15,-1 2 29,1 4 1,0-1 41,0 2-24,-11 1 42,22 4-1,-11-2 17,5 4-19,-5 2 11,3-1-33,-4 3 31,2 0-29,-3-1 15,0 3-19,-3 0-13,3 0-7,-4 0-6,0-1-5,-1 1-24,-1-1-55,-2 0-55,3-1-74,-4-10-15,3 20-91,-3-20-105,1 17-49,-1-17-35,3 13-68,-3-13-596,3 12-761</inkml:trace>
    <inkml:trace contextRef="#ctx0" brushRef="#br0" timeOffset="7114.4769">29388 8278 327,'9'-7'615,"-2"-1"-94,0 2-59,-7 6-44,10-12-35,-10 12-57,6-13-19,-6 13-34,4-12-48,-4 12 7,-5-10-42,5 10-4,-8-9-10,8 9-17,-15-9-12,15 9-8,-22-3-2,11 2-8,-4 2 5,0 0-31,-1 1 0,-2 3-19,1-1 9,0 2-33,1 1 12,1 2-34,2 0 12,-1-1-27,2 4 14,2-3-6,0 2-3,2 0-7,2 0 0,2-1-15,1 0 7,3-10-3,0 18-1,0-18-25,6 17 23,-1-9-21,1-1 8,2-1-41,2 0 21,-1-1-32,4-3 10,-2 1-35,2-2 19,1 0-21,0-1 16,1 0-2,0-2 22,1-1-14,0 1 36,0-3-15,-2-1 19,1 0-8,0-2 6,1-3-22,0-2 10,-1 1-22,-2-2 5,-1-3 5,-1-1 8,-1-1 3,0-2 11,-2-2 9,-1-4 1,0-1 0,0-3 6,0-1 1,-2 0 0,-1 1 7,0 0-4,0 6 9,-4 1 24,0 2-14,0 3 22,-2-1-11,2 4 28,-1 2-21,1 1 24,-1 2-33,1 11 10,-4-12-20,4 12 18,0 0-28,0 0 28,-10 4 19,10-4 20,-6 18 11,4-3 14,-2 3 11,2 4-8,0 0 10,1 4-8,1-1 23,1-1-40,1 2 14,0-1-21,3-2 4,-1 2-25,2-2 15,1-3-1,2 2-17,1-4-10,0-2-2,4 0-6,0-1-11,2-3 4,0 0-9,2-5 5,0 2-8,0-2 2,-1-3-5,0-1-2,1 2-3,-2-1 1,-1-4-6,-2 0-11,0 3-51,-13-3-24,23 0-51,-23 0-21,17-3-67,-17 3-31,11-3-85,-11 3-82,0 0-75,7-7-167,-7 7-642,0 0-909</inkml:trace>
    <inkml:trace contextRef="#ctx0" brushRef="#br0" timeOffset="8058.664">24831 9588 728,'0'0'620,"-4"-14"-86,4 14-11,-3-13-38,3 13-39,-4-14-16,4 14-53,-3-10-26,3 10-55,0 0-8,-4-12-63,4 12-10,0 0 15,0 0-3,0 0-18,-7 12-24,7-12-5,-4 23 10,4-7 21,0 1-44,0 2 18,0 2-52,2 2 6,-2 1-47,0 1 11,3-2-40,-2 1 8,1-2-15,-1-2-9,1 0-11,0-2-6,0 2-36,-1-2 26,1-2-50,-1 1-13,2-3-80,-2 0-15,1-3-98,0 0-54,-2-11-66,2 17-11,-2-17-78,2 12-68,-2-12-54,2 11-19,-2-11-135,0 0-431,0 0-766</inkml:trace>
    <inkml:trace contextRef="#ctx0" brushRef="#br0" timeOffset="8357.9167">24762 9611 697,'2'-18'573,"0"1"-82,2 1-29,4-2-69,-1-1-43,3 2-41,2 0-27,2 3-3,0 0-31,3 2-11,0 1-46,1 4 15,3 0-45,-3 3 25,2 2-34,-3 2-2,2 2-36,-2 2 15,-3 0-32,-1 3 19,-1 1-31,-3 1 8,-5 0-23,0 1 14,-1 0-29,0 1 4,-6 0-17,-1 0 13,-1 2-27,-2 0 16,-1-1-9,-2 0-6,-1 2-9,-2-2-2,-1 1-4,2-2-1,0-3-7,0 3-5,2-3-20,-3 1-34,5-3-44,-1-1-58,1 2-84,8-7-82,-12 8-107,12-8-81,-6 6-109,6-6-693,0 0-912</inkml:trace>
    <inkml:trace contextRef="#ctx0" brushRef="#br0" timeOffset="8831.499">25429 9573 32,'11'-9'739,"0"-1"-134,-5 0-57,0 3-55,-1-2-60,-5 9-44,4-14-33,-4 14-51,-2-11-8,2 11-50,-7-6-16,7 6-46,-17-3-1,17 3-36,-19 5 2,5-1-44,1 2-1,-1 2-25,-1 0-1,-1 2-33,1 2 8,1 1-26,5-2 12,0 1-29,-1 2 22,3-3-26,2 2 18,2-2-4,1-1-8,-2 1 5,4-11-18,1 15 18,-1-15-3,8 13-3,-8-13-5,13 8-18,-13-8-1,18 3-19,-18-3-15,20 0-6,-7-3-1,1 1-16,-2-3 25,2-1-15,0 0 21,-3-1-12,2-2 22,-3 1-9,1-1 24,-3-1-15,0 4 17,-1-3-10,-1 2 30,-6 7-17,10-11 33,-10 11-14,6-9 14,-6 9-19,0 0 15,0 0-22,0 0 19,0 0-20,0 0 23,9 5-22,-9-5 15,3 10-21,-3-10 22,1 12-20,-1-12 18,2 13-18,-2-13 1,6 14-10,-6-14-7,2 11-48,-2-11-18,9 9-63,-9-9-43,8 9-35,-8-9-24,14 4-23,-14-4-20,16 3 3,-16-3 4,20-2 48,-7 0 42,5-1-3,-2-2-12,5-2-96,-1 0-95,-1-3-183,2-2-98</inkml:trace>
    <inkml:trace contextRef="#ctx0" brushRef="#br0" timeOffset="9110.3197">25852 9479 612,'6'-17'417,"-1"2"-46,-1 0-33,-1 1-6,0 2-11,-2 0-37,1 0-1,-2 12-7,0-18 5,0 18-10,0-17-21,0 17-8,-2-14-47,2 14-11,0 0-45,-1-14 3,1 14 3,0 0 19,0 0-28,0 0 10,0 0-17,-1 14 24,1-14-33,1 20 18,-1-9-33,1 3 13,1 2-34,-2 1 1,3 3-20,-3-2 4,2 2-10,0-1-10,-2-1-10,1 3-7,3 1-7,0-3-7,-2 1-10,1-1 5,1-4-4,0 2-2,2-2 0,0-1-2,1-1-24,-1-1-25,1-1-4,0-4-25,2 1-30,-1-1-28,-1-2-16,-7-5-47,18 6-16,-18-6-41,19 0-51,-19 0-29,19-4-30,-9 2-17,1-5-65,-2-1-93,2 1-492,-4-5-638</inkml:trace>
    <inkml:trace contextRef="#ctx0" brushRef="#br0" timeOffset="9334.8367">25813 9460 1,'-17'4'819,"2"-2"-196,2 1-91,3-1-54,-2-1-67,12-1-68,-18 4-50,18-4-38,-12 5-21,12-5-16,0 0-43,0 0-21,0 0-46,0 0-9,0 0-38,0 0 2,21-4-21,-10 3 1,5-3-57,2 1-64,2 0-57,3-2-59,-1-1-33,4 1-28,4-2-19,1 0-2,1-1-57,1 0-83,0-1-451,0 0-415</inkml:trace>
    <inkml:trace contextRef="#ctx0" brushRef="#br0" timeOffset="9766.9133">26545 9256 682,'10'-4'545,"-10"4"-66,13-5-19,-13 5-48,10-4-33,-10 4-22,9-5-22,-9 5-45,0 0-8,6-6-55,-6 6-16,0 0-41,0 0-10,0 0-43,-4-7 3,4 7-33,0 0 2,-16-2-14,16 2-11,-14 2-6,14-2-31,-20 1 13,20-1-7,-20 2-10,8 1 2,0-2-7,3 2-7,-5-1-4,5 0 1,9-2-2,-20 4 3,20-4-16,-14 4 5,14-4 7,-14 4 1,14-4 0,-11 6-23,11-6 23,-8 7-18,8-7 18,-8 7-17,8-7 18,-4 11-2,4-11 5,-4 12-27,4-12 26,-3 16-19,3-5 22,0 2-10,-2 0 45,2 4-25,-4 1 21,4-1-14,-4 4 27,4-1-20,-4 2 23,2 2-25,0-2 24,0-3-6,0 1-8,-1-2-7,3 2-5,0-2-6,0-2-7,1-1-13,-1-1 4,4-2 2,-4 0-3,4 1 0,-2-4-2,2 2 0,0-2-3,-4-9 0,9 14-9,-9-14-34,10 10-45,-10-10-52,14 7-44,-14-7-19,12 4-68,-12-4-51,16 1-26,-16-1-18,17-1-51,-7-1-97,0-1-621,2 2-746</inkml:trace>
    <inkml:trace contextRef="#ctx0" brushRef="#br0" timeOffset="11882.8581">26838 9564 255,'0'0'808,"0"-13"-206,0 13-70,0 0-72,0 0-28,0 0-42,0 0-34,0 0-55,0 0-4,0 0-37,0 0 10,0 0-27,11 9-2,-6-1-36,0 2 4,-1 5-21,2-1-12,-1 1-16,2 4-11,-2 0-30,1 1-11,1-1 28,-5 0-68,2-2 43,2 1-55,-4 0 41,0 0-51,2-1 35,-4 2-44,0-2 36,2 0-38,-2-5 28,-2 3-41,2-2 31,-4-1-40,2-1 37,0 1-34,-2-2 38,0 0-46,0-1 26,1-1-34,3-8 28,-10 14-33,10-14 31,-10 9-35,10-9 32,-9 5-37,9-5 8,-13 0-91,13 0-2,-14-5-97,5 1-72,1-4-71,-2-1-98,-1-1-120,3-2-89,-2-5-144,1-1-618,2-1-1011</inkml:trace>
    <inkml:trace contextRef="#ctx0" brushRef="#br0" timeOffset="12202.9584">26827 9354 636,'9'-7'634,"-9"7"-87,8-5-41,-8 5-79,14-4-21,-14 4-36,14-7-35,-14 7-37,16-9-6,-16 9-42,13-8 10,-13 8-29,14-10 3,-14 10-26,11-9-14,-11 9-16,8-8-10,-8 8-24,5-9-32,-5 9-14,0 0-15,-2-13-17,2 13-10,-7-6-14,7 6-17,-11-4 3,11 4-6,-14-3-2,14 3-6,-13-1-3,13 1-22,-14 0-54,14 0-65,-13 2-78,13-2-41,-11 4-100,11-4-89,0 0-45,-10 7-58,10-7-158,0 0-471,0 0-781</inkml:trace>
    <inkml:trace contextRef="#ctx0" brushRef="#br0" timeOffset="12603.8522">27065 9249 613,'0'0'572,"7"-7"-71,-7 7-29,8-7-46,-8 7-35,9-8-39,-9 8-22,14-9-21,-5 4-26,-2 0-38,4 0-30,-2 2-24,0-1-27,1 0-27,-10 4-23,15-6-4,-15 6-9,18-4-8,-18 4-26,18-1-9,-18 1 0,16 0 0,-16 0 2,15 2-3,-15-2-11,16 6-9,-9-2 0,1 2 11,2 1 9,-3 1-7,-1 3-24,1-1 19,0 4-10,-1 1 23,-1 2-16,1 1 12,1 2-6,2 2 12,-2 0-23,0 0 5,2 4-19,-2-2 14,0-2-14,-1 2 24,-1-1-9,-1-1-8,1 1-2,0-2 14,-1 2-2,-2-6-8,0 0-3,-2 0 5,0-2-5,0-1-2,-2 2-2,0-4 40,-1 2-50,1-3 27,-2 0-37,-2 0 38,0-2-49,0 0 42,-1-1-57,1 0 55,-2-3-53,0 0-5,8-5-80,-14 7-60,14-7-75,-16 2-54,16-2-104,-15-1-143,15 1-99,-10-6-233,4-1-428,6 7-904</inkml:trace>
    <inkml:trace contextRef="#ctx0" brushRef="#br0" timeOffset="12907.5826">27706 9295 163,'2'-10'906,"2"1"-187,-4 9-91,5-15-56,-5 15-66,4-12-15,-4 12-51,4-11-60,-4 11-35,4-8-43,-4 8-33,0 0-33,6-12-40,-6 12-13,0 0 8,0 0 13,0 0-52,15 7-1,-15-7-54,9 14 27,-3-4-54,-1 2-10,0 0-13,0 1-5,-1 1-22,4 0 9,-5-1-5,0 2-5,1-1-3,1 1-18,-3-1-69,2 0-78,-1-2-91,0 1-67,0 1-87,-2 3-65,1 0 27,2 3-60,-3-1-120,0 2-795,1-2-1009</inkml:trace>
    <inkml:trace contextRef="#ctx0" brushRef="#br0" timeOffset="13250.8257">27917 9907 519,'0'0'777,"0"0"-123,0 0-60,0 0-54,0 0-46,0 0-49,0 0-57,0 0-52,0 0-34,9 4-36,-9-4-25,0 0 2,0 0-57,0 0 15,0 0-66,0 0 18,0 0-53,0 0 36,0 0-46,0 0 35,-9 3-58,9-3 19,0 0-37,0 0 27,0 0-38,-14-2 27,14 2-26,0 0 28,0 0-49,-9-5 27,9 5-39,0 0 36,-6-8-42,6 8 35,0 0-42,0 0 37,-2-12-40,2 12 35,0 0-37,0 0 34,1-13-35,-1 13 26,0 0-52,3-9 8,-3 9-74,0 0-37,0 0-37,7-8-36,-7 8-41,0 0-52,0 0-75,6-6-70,-6 6-59,0 0-56,0 0-165,0 0-423,10-2-769</inkml:trace>
    <inkml:trace contextRef="#ctx0" brushRef="#br0" timeOffset="13566.2681">28299 9443 42,'0'0'909,"-10"-5"-212,10 5-47,-12-5-82,12 5-24,0 0-58,-12-5-25,12 5-89,0 0-11,-9-2-42,9 2-19,0 0-29,0 0 12,0 0-5,0 0-22,0 0-24,0 0-33,11-5-34,-11 5-28,19 0-30,-19 0-17,23 2-25,-10-1-11,0-1-3,1 0-51,0 0-49,0 2-58,-1-2-76,2 0-35,-2 0-82,-13 0-41,25 0-44,-25 0-94,23 0-69,-23 0-46,19 0-87,-19 0-587,16 2-875</inkml:trace>
    <inkml:trace contextRef="#ctx0" brushRef="#br0" timeOffset="13767.234">28285 9625 376,'0'0'763,"-6"8"-135,6-8-31,0 0-84,0 0-73,2 11-69,-2-11-73,0 0-36,11 5-45,-11-5-47,13 2-16,-13-2-28,21-1-25,-21 1-21,25-1-22,-12 0-19,5-3-55,-3 2-71,5-1-91,-3 0-80,0 0-64,1 1-60,0-2-107,0 1-592,0 1-698</inkml:trace>
    <inkml:trace contextRef="#ctx0" brushRef="#br0" timeOffset="14170.6554">29057 9315 441,'-5'-16'785,"5"16"-114,-5-13-52,5 13-68,-7-12-82,7 12-13,-7-10-63,7 10-39,-4-9-58,4 9-10,-5-8-54,5 8-20,0 0-28,-6-8-26,6 8 5,0 0-4,-7 5-6,7-5-6,-5 15-15,1-5-4,3 2-12,-2 2 3,1 5-2,-1-1-8,0 1-8,-1 3-3,2 2-8,-2-1 1,3 0-31,-2-1-9,1-1-7,-1-3-8,3 0-10,0 0-4,3 1-1,0-2-7,0 0-5,6-2-1,0 1-7,2-1 8,0-3-2,2-2-5,1-1-22,0-1-20,2-1-35,0-3-40,1 0-39,3-3-23,-4-1-30,3 0-29,-1-1-55,-1-2-25,2 0-22,-2-2-59,-2 0-33,-1-1-31,-2-1-15,0-1-141,-3 1-576,-1-3-803</inkml:trace>
    <inkml:trace contextRef="#ctx0" brushRef="#br0" timeOffset="14389.8682">28872 9537 311,'0'0'897,"-21"1"-215,21-1-89,-13 2-71,13-2-69,0 0-73,0 0-61,0 0-62,0 0-53,0 0-18,0 0-46,18-3-32,-6 1-15,2-1-16,4 1-16,2-1-15,3-1-41,0 1-53,5 0-67,-1-1-76,0-1-86,0 1-61,-2 1-79,0-1-91,-5 0-566,2 2-691</inkml:trace>
    <inkml:trace contextRef="#ctx0" brushRef="#br0" timeOffset="14750.5544">29416 9527 351,'0'0'717,"0"0"-132,0 0-62,10 5-91,-10-5-57,0 0-74,17 0-26,-17 0-63,14-4 5,-14 4-30,19-5-32,-9 2-22,2-2-27,-1 0-18,-1 1-5,1 1-16,-1-3-37,-2 0 34,0 1-14,0 1 4,-8 4-24,12-11 2,-12 11-11,8-9 0,-8 9-11,0 0-5,2-10 8,-2 10-11,0 0 8,-8-8-4,8 8 7,0 0-5,-18 0-5,18 0 2,-15 6 3,6-2 8,1 2 16,-2 0 17,1 0 27,0 4 9,1-1 10,0 3 2,0-4 3,1 4-4,2-3-17,-1 2-14,4-2-18,-1 0-6,3-9-8,-3 20-6,3-20-9,4 14-14,-4-14-32,9 16-45,-3-8-57,2-3-38,1 3-8,4-3-88,0 1-64,2 0-57,-1-2-39,3-3-42,-3 1-14,0-2-70,0 0-295,1 0-389</inkml:trace>
    <inkml:trace contextRef="#ctx0" brushRef="#br0" timeOffset="15203.2753">29743 9549 622,'0'0'512,"3"-18"-98,-3 18-48,3-17-14,-3 17-24,7-15-36,-7 15-11,10-13-29,-4 6 7,2 2-28,-8 5-22,15-5-14,-15 5-19,17 0-25,-7 2-29,0 1-13,-1 2-29,0 2 2,0-1 7,0 3-8,-1 0-14,-2-1 3,2 2-19,-3 1-7,-1-1-7,0 0-7,-2-1-6,-2-9-6,3 18-11,-3-18 1,1 16-6,-1-16 10,1 13 1,-1-13-7,0 11-7,0-11 7,0 0-2,-1 13-4,1-13 0,0 0-3,0 0-6,0 0-3,0 0-6,0 0-4,0 0-15,0 0-6,0 0-25,10-7-2,-5-1-11,1-1-6,1-2-30,1 0 34,1-4-16,0 3 19,1 1 14,0-1 32,-1 1-12,0 1 27,0 1-15,-3 2 23,2 0-15,-8 7 21,10-11-1,-10 11 7,10-5-6,-10 5 30,0 0-18,0 0 26,8 6-19,-8-6 37,2 12-18,-2-12 27,-2 16 5,2-16-12,-2 18 7,-1-6-2,3-12-7,-1 19-2,1-19-3,-2 22-14,2-22-2,3 19 4,0-9-12,-3-10-8,6 16-10,-1-10-6,-5-6-30,14 14-47,-14-14-93,16 6-8,-5-2-18,-1-2-47,-10-2-48,23 2-10,-11-4-53,-1 0-60,3-1-520,-1-1-513</inkml:trace>
    <inkml:trace contextRef="#ctx0" brushRef="#br0" timeOffset="15731.4999">30461 9295 233,'-6'-8'584,"6"8"-128,0 0-85,0 0-47,-7-6-60,7 6-53,0 0-47,0 0-30,0 0-34,-6-5-15,6 5-17,0 0-18,0 0-9,0 0-7,0 0-43,0 0 7,0 0-29,0 0-13,0 0-17,0 0-1,0 0 0,0 0 15,0 0-12,0 0 18,0 0-5,0 0 27,0 0-6,-13-2 15,13 2-1,0 0 43,0 0 25,0 0 36,0 0 20,0 0 31,-9-6 26,9 6 6,0 0 35,0 0 9,-5-8 16,5 8-19,0 0-2,0 0-15,0 0-2,-2-11 18,2 11-24,0 0 4,0 0-30,0 0 26,0 0-49,0 0-18,0 0-25,0 0 12,0 0-20,0 0 32,0 0-16,-6 12-3,5 0-19,1-12-2,0 22-5,0-7-4,0 1-12,0 1 5,0 1-11,1 1-14,-1 0 2,0-2-13,0 3-1,0-2-15,2 0 2,-2-1-6,0 0 2,1-1-6,0 0 2,2-2-7,-2-2 4,2 0-10,-1-1-3,1-1-23,-1 0-28,4-2-16,-6-8-45,11 12-30,-11-12-28,10 9-27,-10-9-21,14 3-30,-14-3-44,17 0-66,-17 0-32,19-5-29,-9 2-14,-1-3-52,3 2-145,-2-5-350,-1 2-581</inkml:trace>
    <inkml:trace contextRef="#ctx0" brushRef="#br0" timeOffset="15936.478">30230 9457 226,'-18'1'793,"6"1"-178,12-2-57,-20 2-16,20-2-85,0 0-50,-13 3-66,13-3-62,0 0-49,0 0-55,12-1-38,-12 1-29,20-3-28,-6 0-7,4 2-57,2-2-74,4-1-114,0 1-85,1-1-102,2-2-129,0 1-674,-2-1-778</inkml:trace>
    <inkml:trace contextRef="#ctx0" brushRef="#br0" timeOffset="16895.4862">30914 9143 538,'12'-6'613,"0"2"-89,-1 2-25,-1-3-70,2 0-18,-1 2-44,0 0-2,0-1-32,1 2-26,-2-1-29,0 0-16,-10 3-22,19-4-23,-19 4-12,17-5-22,-17 5-13,11-4-17,-11 4-18,0 0-23,13-2-21,-13 2-24,0 0-8,0 0-11,0 0 3,-11 4-21,11-4 9,-14 2-26,14-2 17,-20 5-22,11-1 12,9-4-17,-20 6 20,11-4-27,9-2 14,-16 7-14,16-7 16,-13 8-17,13-8 15,-13 5-19,13-5 20,-10 7-16,10-7 16,-9 9-17,9-9 16,-9 10-21,9-10 48,-5 12-47,5-12 10,-7 17 13,7-17-6,-4 18 18,4-18 11,-2 21-5,1-11-5,-1 2 1,1 2-2,1-1-4,1 1-2,-1 2-2,2-1-2,0 2 6,-1 0-10,2 1 7,0 4 51,1-1 11,-1 3 10,1-1-14,1 0-9,0-1-8,0 2-21,1-3 15,0 1-13,-1-2 0,3-2-13,-2-3 4,-1 1-17,2-2 7,1 0-4,-1-2-4,1-1-5,-2 0 3,4-1-8,-1-3-4,0 3-21,4-4-57,-2 1-92,1-3-116,2 1-58,-2-1-40,4-1-139,-4-1-113,3 0-121,-2-2-743,2 0-1127</inkml:trace>
    <inkml:trace contextRef="#ctx0" brushRef="#br0" timeOffset="18890.6109">31491 9431 642,'0'0'661,"0"0"-80,0 0-48,-1-15-41,1 15-60,0 0-13,-3-11-40,3 11-24,0 0-36,-2-12-8,2 12-13,0 0-9,0 0-19,-2-12-28,2 12-33,0 0-46,0 0-4,0 0 19,0 0-16,0 0 10,-6 8-3,6-8-23,-1 17-21,1-17-8,-2 22-18,1-10-11,1 1-17,0 0-15,0-2-11,0 3-36,0-2-9,1 0 0,1 0 0,-1-1 0,0 0 0,3-1 0,-1-1 0,-3-9 0,6 15 0,-6-15-104,11 12-60,-11-12-53,12 7 6,-12-7-68,17 2-50,-17-2-7,16-4-48,-6 1-38,-1-1-17,-1-2-15,1 0 5,0-4-65,-1 0-49,-1 0-474,-1 1-651</inkml:trace>
    <inkml:trace contextRef="#ctx0" brushRef="#br0" timeOffset="19194.4104">31386 9274 620,'0'0'544,"0"0"-63,-14 4-25,14-4-42,0 0-61,0 0-19,0 0-45,0 0 4,0 0-63,0 0 23,0 0-31,0 0-13,0 0-14,0 0-1,14 0-4,-14 0-14,11-4-14,-11 4-9,11-4-6,-11 4-8,9-6-7,-9 6-11,6-5-12,-6 5-24,0 0-12,8-10-11,-8 10-12,0 0-12,0 0-5,-2-14 5,2 14-18,-7-8 6,7 8-20,-9-5 10,9 5-40,-9-5 3,9 5-79,-10-4-49,10 4-54,0 0-51,-14-3-65,14 3-74,0 0-56,0 0-14,-13 1-53,13-1-127,0 0-395,0 0-652</inkml:trace>
    <inkml:trace contextRef="#ctx0" brushRef="#br0" timeOffset="19658.5429">31540 9184 400,'0'0'660,"0"0"-111,11-5-45,-11 5-62,0 0-33,15-5-57,-15 5-16,13-5-28,-13 5-26,19-5-38,-7 2-16,1 0-30,1 0-4,1 1-11,0-1-6,3 1-16,-2-1-14,0 1-15,0-1-6,-2 0-9,-2 1 0,1 0-14,-1 0-8,-2-1-11,-10 3-1,22-2 3,-22 2 1,17-3 4,-17 3 8,15-3-8,-15 3-5,14-2-6,-14 2-18,0 0-5,14-3-10,-14 3-10,0 0-3,11 3-2,-11-3 2,0 0-7,9 10 4,-9-10-4,5 16 2,-2-6 21,-1 2-6,1 3 8,0 0 1,-1 3 1,2 3-13,1 1 2,-1 2-7,0-1-2,-1 0-6,3 3 2,-3-1-10,1 0-1,0 0-9,0 0-1,-2-3-9,1 2 0,-2-5 0,2 0 0,-2-2 0,2-1 0,-2 0 0,0-3 0,1-1 0,-1-1 0,-1-11 0,1 21 0,-1-21 0,-2 17 0,2-17 0,-4 15 0,4-15 0,-8 13 0,2-7 0,6-6 0,-16 8 0,16-8 0,-15 5 0,15-5 0,-19 3-91,19-3-68,-19-3-45,8 1-70,2-2-57,-2 0-48,2-3-81,1 2-89,2-4-38,-2 0-79,3-2-761,1 1-1036</inkml:trace>
    <inkml:trace contextRef="#ctx0" brushRef="#br0" timeOffset="20038.4922">32052 8828 524,'-6'-7'644,"6"7"-83,-10-10-41,10 10-66,-6-6-41,6 6-42,-5-8-38,5 8 2,0 0-17,7-5-16,-7 5-9,15 1-26,-4 3 16,5 1 15,3 4-20,4 6 4,4-1-41,2 7-12,2 2 1,-1 2-35,2 5 20,3 7 10,-2 4 1,-1 2-72,-1 2-154,-4 0 0,-6-6 0,-4 3 0,-2-2 0,-3 0 0,-2 0 0,-6-4 0,-3-2 0,-2 2 0,-7 4 0,-1 0 0,-4-1 0,-3 0 0,-6-1 0,0-3 0,-6 1 0,-4 4 0,-4-1-194,-2-2-355,0-1-75,-2 0-118,-1-4-83,7-4-838,-8 4-1330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19:47.034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29945 14568 122,'5'-10'352,"-1"-3"-139,0 2-3,-2 0-94,2 0 26,-1-1-76,1 0 29,-2 0-65,2 2 32,-2-2-50,0-3 41,0 4-59,-1 0 42,1-1-53,-1 0 32,0 1-57,-1-2 14,2 0-118,-4 1-261,2-2 130</inkml:trace>
  <inkml:trace contextRef="#ctx0" brushRef="#br0" timeOffset="66425.0016">30248 2709 234,'0'0'553,"0"0"-100,-7-10-73,7 10-37,0 0-30,-9-7-36,9 7-28,-10-3-38,10 3-6,-15 3-7,6 1-11,-1 1-3,-3 3-18,0 1-3,-2 3 11,-1 1-19,-3 5-16,0 3 0,0 6 0,-1 3 13,-1 4-4,4 3 1,0 1-15,2 3-14,2 2-7,2 3-13,2-1-9,2 3-6,3 0-2,1 3-6,3 0-7,4-2-12,2 2-7,5-1-14,3 7-1,4-2-5,3-3-6,2-3-7,4 0-1,1-6-6,4-2-23,-2-8-80,0-3-56,4-4-100,0-4-57,4-4-102,-2-2-89,4-3-98,-6-6-726,2-2-925</inkml:trace>
  <inkml:trace contextRef="#ctx0" brushRef="#br0" timeOffset="66897.7099">31321 2706 590,'-5'-14'525,"5"14"-67,-3-10-27,3 10-38,-2-11-52,2 11-45,0 0-36,0-12 6,0 12-15,9-5 0,-9 5-8,18-3-1,-4 5-1,2 1-3,7 4 0,7 2-20,4 4 31,3 7-14,3 2 28,5 10-43,1 3 53,0 4-41,0 4-32,-4 4-32,0 2-33,-4 2-80,-2-1 46,-4 2-78,-5 3 57,-4-3-69,-5 3 55,-6-7-20,-6 1-1,-5 0-12,-5-1-29,-7 2-62,-6 7-79,-7-3-120,-7 0-124,-5-3-100,-6 0-144,-4-3-131,-6 5-898,0-9-1317</inkml:trace>
  <inkml:trace contextRef="#ctx0" brushRef="#br0" timeOffset="264303.8251">21045 16188 123,'13'-2'863,"-13"2"-133,11-4-63,-11 4-77,16-3-71,-16 3-64,18-10-64,-6 4-56,0-2-64,1-2-31,2-2-19,-1-1-32,0 0-2,-1 0-29,0-1 10,-6 1-5,2 1 4,-4-2-21,2 2-2,-5-2-24,0 3-13,-2 11-7,-3-21-23,0 10-11,-2 4-16,-1-2-14,6 9 19,-13-9-37,13 9-4,-15-4 13,15 4-37,-14 1-50,14-1-36,-15 7-86,8-1-57,2 2-67,5-8-80,-7 15-115,6-4-94,1-11-157,1 21-604,2-11-957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50:05.159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5162 10318 157,'0'0'890,"-9"5"-201,9-5-64,0 0-52,-10 3-66,10-3-26,0 0-54,0 0-33,0 0-57,0 0-11,0 0-30,0 0-16,9-12-29,-2 5-17,5-1-22,3-4 24,3 0-59,4-4 26,3-1-46,3-3 26,3-2-51,-1 0 26,-1 3-37,0-2 22,1 1-141,-6 2-2,-2 2 0,-1-1 0,-1 4 0,-4 2 0,2-1 0,-5 2 0,0 3 0,-2-2 0,-2 3 0,0-1 0,-1 2 0,-2-1 0,-6 6 0,12-8 0,-12 8 0,10-5 0,-10 5 0,0 0 0,8-5 0,-8 5 0,0 0 0,0 0-347,0 0-171,-6 9-127,6-9-135,-9 8-146,9-8-650,-12 10-1222</inkml:trace>
  <inkml:trace contextRef="#ctx0" brushRef="#br0" timeOffset="566.6858">5897 9806 876,'-4'-8'926,"4"8"-123,-5-15-73,5 15-45,-7-11-80,7 11-89,-4-8-42,4 8-109,0 0-9,0 0-27,0 0 33,0 0-29,0 0 1,2 11-50,2 0-71,1 2-213,2 2 0,1 3 0,2 1 0,-1 0 0,0 1 0,3 5 0,-2-4 0,0 3 0,0 1 0,-1-3 0,-1-1 0,1-1 0,-3-1 0,1 0 0,-2-4 0,0 2 0,1-4 0,-2-1 0,-1-1-245,-3-11-322,2 16-81,-2-16-75,0 0-89,-1 15-832,1-15-1307</inkml:trace>
  <inkml:trace contextRef="#ctx0" brushRef="#br0" timeOffset="848.8965">5791 9847 265,'-4'-12'809,"2"-1"-152,1 2-22,1 11-59,1-22-70,2 10-28,1 4-47,4-4-33,-1 0-36,5 3-23,1-1-27,0 3-26,3 2-14,2-2-29,-2 4 27,2 1-36,0 1 2,-3 1-57,2 3 37,0 2-48,-4 0 12,1 0-54,-4 2-113,1 2-13,-3 0 0,-3 1 0,-1 0 0,-1 0 0,-2 2 0,-2-2 0,-1 2 0,0-2 0,-2 3 0,-1-1 0,-1 0 0,-1-1 0,2-1 0,0-1 0,-2-1 0,2 1 0,5-9 0,-9 12-272,9-12-291,-6 10-114,6-10-138,0 0-190,0 0-535,4 9-1178</inkml:trace>
  <inkml:trace contextRef="#ctx0" brushRef="#br0" timeOffset="1137.2838">6251 9699 47,'2'-12'1091,"1"0"-182,-2 1-115,-1 11-43,3-20-81,-3 20-61,1-18-50,-1 18-2,-1-14-80,1 14-34,-2-13-54,2 13-48,0 0-21,0-14-86,0 14-234,0 0 0,0 0 0,0 0 0,0 0 0,6 8 0,-6-8 0,6 18 0,-4-7 0,2 3 0,1 0 0,0 0 0,1 2 0,-1-2 0,1 3 0,0-2 0,0-1 0,-1 3 0,1-3 0,0-1 0,-1 2 0,1-4 0,0 1 0,-2-2 0,1 1 0,0-3 0,-5-8 0,9 14-134,-9-14-461,5 13-46,-5-13-78,5 8-161,-5-8-772,0 0-1317</inkml:trace>
  <inkml:trace contextRef="#ctx0" brushRef="#br0" timeOffset="1303.1031">6252 9878 792,'0'0'893,"-13"-4"-118,13 4-90,-11-6-53,11 6-77,-8-7-111,8 7-78,-4-7-63,4 7-57,0 0-51,3-16-39,-3 16-31,7-15-19,0 9-38,2-2-71,0-1-83,1 0-92,3 0-87,-4-1-102,2 4-91,1-3-73,-3 5-136,0-2-525,1-1-801</inkml:trace>
  <inkml:trace contextRef="#ctx0" brushRef="#br0" timeOffset="1604.0255">6433 9690 327,'8'-8'824,"-8"8"-132,0 0-33,5-10-91,-5 10-16,6-8-65,-6 8-38,7-8-60,-7 8-49,10-7-42,-2 1-51,-8 6-32,19-4-31,-19 4-28,23 0-19,-11 0-21,1 3 28,3 1-67,-1 0 29,-1 2-68,0-1 45,-1 2-60,-3 1 38,3-2-55,-4 4 38,-1-3-43,-2 0 37,-6-7-41,10 13 54,-10-13-32,7 12 79,-7-12-23,4 7 44,-4-7-28,0 0 35,0 0-33,-4 11 29,4-11-37,0 0-31,0 0-54,-11-5 0,11 5 0,-7-9 0,3 0 0,0-1 0,2 1 0,-2-1 0,1-2 0,1-2 0,0 1 0,2 1 0,-1-1 0,2 1 0,1-2-89,0 4-254,2-1-63,0 1-42,1 0-83,0 4-112,1-2-54,-6 8-120,12-8-521,-12 8-940</inkml:trace>
  <inkml:trace contextRef="#ctx0" brushRef="#br0" timeOffset="1973.9065">7042 9504 415,'0'0'827,"0"0"-109,9-5-33,-9 5-93,0 0-44,0 0-68,0 0-39,0 0-56,0 0-6,-11 5-34,11-5-30,-9 10-38,3-3 11,2 2-76,-1-1-9,0 1-69,1 1 5,0 1-60,2-1 15,-1-1-50,3-9 23,-2 20-45,2-20 30,0 15-44,0-15 31,5 12-37,-5-12 32,7 9-40,-7-9 25,11 6-28,-11-6 35,15 1-38,-15-1 35,15-6-34,-5 1 32,1 0-37,-1-4 39,3 1-38,-4-2 37,1 0-33,0-4 30,-1 2-36,-1-2 35,-2 0-34,-1-1 44,0 0-21,-2 1 49,-2 1-11,-1-1 42,0 3-38,-2 0-12,-1 1-37,-1 1 0,-2 2 0,1-1 0,5 8 0,-14-7 0,14 7 0,-18-3 0,18 3 0,-21 4 0,12 0 0,0 1-41,2 2-264,-1-2-94,0 4-84,3-2-110,1 1-103,4-8-156,-2 14-677,2-14-1163</inkml:trace>
  <inkml:trace contextRef="#ctx0" brushRef="#br0" timeOffset="2390.6407">7274 9448 659,'10'-8'877,"-10"8"-90,8-5-118,-8 5-15,7-7-75,-7 7-89,0 0-65,11-4-37,-11 4-38,0 0-15,15 2-98,-15-2 5,14 5-67,-14-5 14,14 9-54,-5-5 12,-2 2-59,0-1 7,0 2-42,-1 0 17,2-2-40,-8-5 21,11 14-35,-11-14 26,9 12-31,-9-12 29,8 10-22,-8-10 37,5 10-33,-5-10 39,4 8-40,-4-8 30,0 0-38,0 0 44,-3 11-45,3-11 35,0 0-47,0 0 0,0 0 0,-15-2 0,15 2 0,-6-9 0,2 1 0,-1-1 0,1-1 0,0-3 0,-1-3 0,2 1 0,2 1 0,0-3 0,2 0 0,0-2 0,5 1 0,1-1 0,2 2 0,1-2 0,4 4 0,0-1 0,3 3 0,1 1 0,1 3 0,0 1 0,-1 6 0,3-2 0,-2 3 0,0 2 0,0 1 0,-1 2 0,0 1 0,-4 3 0,1 0 0,-2 3 0,-2 0 0,-3 1 0,-1 3 0,-5 0 0,0 3 0,-6 3 0,-1 4-815,-5-4-517,-2 5-574,-1 6-1631</inkml:trace>
  <inkml:trace contextRef="#ctx0" brushRef="#br0" timeOffset="3092.4602">6506 10375 406,'-5'-6'919,"5"6"-145,-8-15-56,8 15-54,-6-14-10,6 14-69,-9-14-43,9 14 11,-5-12-71,5 12-20,-5-12-78,5 12-14,-4-8-71,4 8-24,0 0-171,0 0-104,0 0 0,0 0 0,0 0 0,13 3 0,-4 4 0,0 3 0,0 0 0,2 2 0,-1 2 0,2 2 0,2-1 0,-3 2 0,2-4 0,-1 3 0,-1 0 0,1-2 0,-3-2 0,1 1 0,-1-1 0,0-1 0,-1 0 0,-1-1-450,-1-1-279,0-2-41,-6-7-73,7 16-103,-7-16-470,2 12-1020</inkml:trace>
  <inkml:trace contextRef="#ctx0" brushRef="#br0" timeOffset="3255.2139">6493 10517 898,'-6'-7'810,"6"7"-94,-9-13-106,9 13-24,-4-15-62,4 15-87,2-17-77,-2 17-63,6-18-58,-1 6-47,0 0-41,3 0-30,1 1-30,2-3-69,1 0-104,2 2-86,0-1-136,2 1-102,-3 3-128,1-2-220,-2 2-444,1 0-809</inkml:trace>
  <inkml:trace contextRef="#ctx0" brushRef="#br0" timeOffset="3556.0694">6795 10367 278,'0'0'861,"0"0"-127,13 2-69,-13-2-69,10-5-54,-10 5-62,10-9-53,-3 3-65,-2 0-39,1-4-44,0 1-40,0-1-34,-1 1-19,-1-2-17,1 2 34,-3-3-63,2 2 23,-1 0-70,-3 10 37,0-19-54,0 19 34,-2-15-59,2 15 34,-6-12-56,6 12 33,-8-5-21,8 5-1,-11 1-40,11-1 34,-17 8-44,11-2 38,-1 2-49,0 2 49,0 3-47,2-2 45,1 3-33,2-2 51,1 2-33,1-2 35,1 3-38,1-3 31,2 2-39,1-2 32,4-1-38,-1-1 28,1-1-32,4-2 11,-2 0-88,2-2-51,1-1-113,0-3-74,0-1-60,0 0-109,1-3-93,0 1-88,-1-2-141,-2-1-467,2 0-890</inkml:trace>
  <inkml:trace contextRef="#ctx0" brushRef="#br0" timeOffset="3756.6063">7025 10256 259,'-5'-6'947,"5"6"-175,-8-11-17,8 11-113,-5-7-40,5 7-88,0 0-69,-4-10-46,4 10-41,5-7 3,-5 7-86,12-5 10,-12 5-66,20-4 7,-8 3-60,2 0-3,0 1-62,1 0 12,-1 1-55,2 0 22,-2 0-50,2 2 26,-3-2-73,1 2-27,-2-1-97,1 1-56,-2-1-111,-1-1-62,-10-1-114,17 6-98,-17-6-93,10 5-184,-10-5-456,0 0-918</inkml:trace>
  <inkml:trace contextRef="#ctx0" brushRef="#br0" timeOffset="3979.2829">7204 10110 290,'-5'-10'831,"0"1"-100,0 1-45,5 8-75,-8-14-44,8 14-60,-9-8-63,9 8-57,0 0 6,0 0-63,0 0 17,-14 4-66,14-4 11,-5 14-57,2-4 11,0 2-66,-1 2 6,1 2-61,-1 0 4,2-2-55,-1 3 10,0 0-42,0-1 22,0-1-46,2 1 29,-3-2-54,3-2-17,-2 1-68,3-13-8,-2 21-92,2-21-70,0 16-67,0-16-58,1 13-82,-1-13-120,5 12-72,-5-12-196,0 0-461,10 6-921</inkml:trace>
  <inkml:trace contextRef="#ctx0" brushRef="#br0" timeOffset="4311.2366">7287 9942 625,'-3'-16'955,"1"2"-118,1 2-81,-2 0-65,0 0-68,1 2-79,2 10-11,-5-19-86,5 19-20,-3-12-109,3 12-4,-2-10-72,2 10 8,0 0-31,0 0 21,0 0-70,0 0-170,4 17 0,-2-8 0,4 4 0,-2 1 0,1 3 0,3 2 0,-1 0 0,1-1 0,0 2 0,0-1 0,-2 0 0,4 0 0,-1-3 0,0 1 0,0-4 0,-1 0 0,1 0 0,1-4 0,-1 0 0,0-2 0,0-2 0,2-3 0,-11-2 0,20 3 0,-9-6 0,-1-1 0,2-1 0,-2-1 0,0-3-283,2 0-84,-3-1-24,-2-3-77,1 2-14,-2-2-56,-3 1-31,-1 3-125,-2-4-704,-1 2-1002</inkml:trace>
  <inkml:trace contextRef="#ctx0" brushRef="#br0" timeOffset="4458.3841">7232 10043 1078,'-15'7'990,"-1"0"-146,5 0-100,-1-2-95,3-2-117,9-3-37,-14 9-122,14-9-20,0 0-104,0 0-13,0 0-91,0 0 14,7-12-79,0 5-15,6-1-152,-1-2-124,1 1-114,4-2-247,2-2-191,-2 1-831,6-5-1245</inkml:trace>
  <inkml:trace contextRef="#ctx0" brushRef="#br0" timeOffset="5229.0724">10820 10311 278,'-7'4'831,"7"-4"-149,-15 9-39,15-9-60,-11 7-37,11-7-53,-9 5-24,9-5-51,0 0 0,-9 7-55,9-7 50,0 0-55,0 0 11,0 0-51,10-3 2,-10 3-48,21-10 6,-6 3-139,5-5-139,7 0 0,5-6 0,4-2 0,1-2 0,3 2 0,1-2 0,-2-1 0,2 0 0,-3 2 0,0 0 0,-4 1 0,-3 2 0,-6 2 0,-2 1 0,-3 3 0,-2 2 0,-6 1 0,2-1 0,-4 4 0,2 1 0,-5-1 0,-7 6 0,12-10 0,-12 10 0,5-7 0,-5 7 0,0 0-359,0 0-308,0 0-24,-14-2-64,14 2-114,-18 4-669,7-3-1173</inkml:trace>
  <inkml:trace contextRef="#ctx0" brushRef="#br0" timeOffset="5545.5323">10967 10036 395,'0'0'979,"-13"-4"-191,13 4-68,-10-4-41,10 4-50,-10-4-31,10 4-65,0 0-63,-10-5-52,10 5-55,0 0-47,-9-4-46,9 4-46,0 0-28,0 0 11,0 0-15,-9 6-10,9-6-150,-4 15-32,4-15 0,-5 22 0,0-6 0,0 2 0,-4 3 0,0 1 0,-2 3 0,0 1 0,1 0 0,-2-1 0,0 1 0,1-2 0,1-2 0,0-3 0,2 0 0,2-1 0,-2-2 0,3-3 0,0 1 0,2-4 0,1 0 0,2-10 0,1 16 0,-1-16 0,7 15 0,-7-15 0,16 8 0,-16-8 0,23 2 0,-10-3 0,6-2 0,2-2 0,3 0-304,6-3-295,-1-1-140,1 1-183,2 1-854,4 2-1474</inkml:trace>
  <inkml:trace contextRef="#ctx0" brushRef="#br0" timeOffset="5846.3631">11989 10144 826,'-10'-12'903,"0"1"-157,1 1-51,0 2-23,-1-2-90,2 3-26,2 0-79,1 0-82,5 7-65,-10-7-4,10 7-16,0 0-6,0 0-21,0 0-34,2 13-13,6-5-36,-1 6-99,3 0-101,2 3 0,1 1 0,-1 1 0,1 1 0,0-1 0,1 2 0,-1-3 0,-1 0 0,-1 0 0,-2-3 0,1 2 0,-2-3 0,0-2-81,-1-2-305,-3 1-72,2-3-36,-6-8-151,4 14-102,-4-14-162,0 0-512,-4 11-1028</inkml:trace>
  <inkml:trace contextRef="#ctx0" brushRef="#br0" timeOffset="6084.6843">11924 10132 568,'0'-15'766,"3"-2"-96,2 1-101,2-2 8,3 1-50,1 1-29,2 2-28,3 2-56,0 2 13,2 0-45,-2 4-19,1 1-41,-1 2-32,-3 3-32,1 2-7,-4 1-12,2 1-14,-4 4-27,-2 1-27,-3 1-165,-2 0-6,-2 3 0,-2 2 0,-6 0 0,0 2 0,0 3 0,-5-4 0,3 1 0,-2 0 0,0-2 0,2-1 0,-1-4 0,3 0 0,0-3-101,1-1-323,8-6-104,-11 6-172,11-6-159,0 0-903,0 0-1454</inkml:trace>
  <inkml:trace contextRef="#ctx0" brushRef="#br0" timeOffset="6332.1307">12315 9865 484,'5'-11'1026,"-1"1"-162,0 1-82,-4 9-50,4-13-32,-4 13-142,5-11-16,-5 11-94,0 0-28,5-10-69,-5 10 11,0 0-29,4 7-41,-4-7-13,5 14-261,-1-4-18,3 2 0,-3 4 0,6 0 0,-3 2 0,1 2 0,2-2 0,-3 1 0,3-2 0,-3 2 0,2-2 0,0 0 0,-4-2 0,3-2 0,-1 0 0,-2-1 0,1-2 0,-1-2 0,1 1 0,-6-9-398,8 12-177,-8-12-124,6 7-111,-6-7-224,0 0-449,0 0-1108</inkml:trace>
  <inkml:trace contextRef="#ctx0" brushRef="#br0" timeOffset="6520.4122">12347 10054 573,'0'0'935,"-14"-7"-126,14 7-102,-9-7-34,9 7-40,-7-8-144,7 8-26,-2-11-71,2 11-69,5-15-59,3 6-52,1-3-51,5 2-31,-1-4-28,5 2-18,-2-1-22,4 1-37,-3 2-108,2-1-71,-1 1-90,-2 0-86,0 3-7,-3 1-14,3 0-72,-1 2-26,-3 0-75,-1 0 54,-11 4-10,16-3 12,-16 3-13,0 0-231</inkml:trace>
  <inkml:trace contextRef="#ctx0" brushRef="#br0" timeOffset="6790.2434">12607 9869 1678,'9'12'238,"-9"-12"49,0 0 32,0 0 22,-11-3 46,11 3-47,0 0 18,0 0-25,6-12-31,-6 12-28,10-6-26,-10 6-16,11-6-26,-11 6-21,18-5-50,-18 5-3,22-2-40,-10 4 7,0-2-32,3 5 26,0-2-43,-1 1 27,-1 3-47,-2-1 30,-1 1-44,-2 2 34,-1-2-49,-3 3 34,-4-10-35,5 15 36,-5-15-43,-2 17 58,2-17-42,-7 14 53,2-7-32,5-7 78,-10 8-15,10-8 2,-13 5 0,13-5 1,0 0-8,-15-3 16,15 3-30,-8-11 13,2 3-38,2-4-8,2 2-8,0-4-5,0-2-10,0 2-4,4-3-4,0 0-69,0 1-4,2-1-117,4 2-51,-4-1-92,5 3-27,-3 0-72,4 2-91,-1 1-82,2 2-93,5 0-728,1-1-1022</inkml:trace>
  <inkml:trace contextRef="#ctx0" brushRef="#br0" timeOffset="7156.0056">13665 9711 58,'18'3'956,"-18"-3"-190,0 0-32,0 0-73,0 0-51,0 0-59,0 0-65,0 0 8,-9 5-87,9-5 10,-13 7-86,13-7 9,-15 7-25,5 0-40,-1 1-35,2 1-33,-2 1-36,2 0-23,2 2-124,-2 2-24,2 1 0,1-1 0,1 1 0,3-2 0,0 0 0,2-1 0,4-2 0,-2 0 0,1 0 0,5-3 0,-1-2 0,3 1 0,0-3 0,4-3 0,-1 0 0,-2 0 0,6-5 0,-2 0 0,3-2 0,-3 0 0,2-2 0,1-1 0,-5-2 0,3-1 0,-5 0 0,-2 0 0,0-1 0,-4-1 0,-3 0 0,0-1 0,-4-1 0,-2 0 0,-2 1 0,-2 2 0,-1 0 0,0 3 0,-3 0 0,2 2 0,-2 4 0,-1 0 0,4 2 0,9 3-140,-23-1-164,23 1-74,-18 4-65,18-4-110,-13 8-98,13-8-90,-7 7-837,7-7-1224</inkml:trace>
  <inkml:trace contextRef="#ctx0" brushRef="#br0" timeOffset="7518.2368">13847 9704 331,'21'0'871,"-21"0"-155,19 0-60,-19 0-75,23 2-62,-11 1-54,-3-1-43,2 2-54,-2 1-51,0-1-14,0 3-72,-1-3 5,2 1-71,-2 2 10,-1 0-64,-1-1 39,2 0-67,-8-6 42,9 13-68,-9-13 38,7 10-58,-7-10 44,6 12-60,-6-12 41,0 0-9,0 13-10,0-13-13,0 0-48,-9 7 58,9-7-50,0 0 42,-15-1-22,15 1 56,-14-7-34,8 0 41,-1-1-12,0-4 37,0-5-12,3 1 37,2-2-36,1-2 29,2 2-34,1-4-73,4 0-9,4 1 0,1-3 0,5 4 0,1 1 0,4 2 0,0 5 0,-2 4 0,4 1 0,1 4 0,-4 2 0,5 3 0,0 5 0,-2 1 0,3 3 0,-5 4 0,-1 2 0,0 1 0,-6 2 0,2 0 0,-7 1 0,-3 1 0,-2 3 0,-4-1-364,0 5-930,-4-3-763,-1 6-1818</inkml:trace>
  <inkml:trace contextRef="#ctx0" brushRef="#br0" timeOffset="8050.8678">12872 11028 609,'0'0'800,"-11"-6"-64,11 6-75,-9-7-40,9 7-19,-7-6-12,7 6-115,-7-6 1,7 6-107,0 0 7,0 0-49,0 0 24,0 0-44,0 0 0,5 19-59,1-6 1,4 3-162,3 6-87,5 3 0,4 5 0,-1 2 0,4 2 0,-2-2 0,0 2 0,4-2 0,-4-1 0,-2 1 0,1-4 0,0 0 0,-4-5 0,-4-3 0,0-3-99,-4-1-360,-1-5-41,1 0-118,-6-3-95,-4-8-106,9 9-759,-9-9-1226</inkml:trace>
  <inkml:trace contextRef="#ctx0" brushRef="#br0" timeOffset="8304.5973">12951 11220 678,'-12'-23'790,"2"3"-106,3-2-81,3 0-55,1 3-53,6-2-34,3-2-51,3 3-14,7-3-48,1 1 15,4 3-104,2 4 9,-2-1-80,0 7 16,-1 1-18,-4 2-56,2 4 31,-5 0-44,-1 4 27,-1 0-44,-2 3 27,-5 2-45,-4-7 21,7 18-40,-7-8 14,-5 3-39,3 2 18,-7 2-40,0 1 26,-2-2-37,0 1 27,-2-2-36,-1 1 25,1-1-28,1-4-2,3-1-66,0 1-8,0-4-99,2-1-58,7-6-127,-9 9-68,9-9-108,0 0-90,0 0-123,0 0-785,12-10-1178</inkml:trace>
  <inkml:trace contextRef="#ctx0" brushRef="#br0" timeOffset="8715.4782">13345 10926 375,'8'-8'732,"-8"8"-104,2-11-27,-2 11-52,0 0-51,-6-8-33,6 8-36,0 0-39,-19 2-34,11 2 15,-1 1-76,-1 2 27,0 2-67,-1 2 21,1 0-81,-3 3 11,6 0-68,-2-1 8,2 2-66,1-1-6,1-2-27,3 1 28,0-1-60,2-12 38,4 19-46,-4-19 34,9 13-51,-9-13 23,15 9-70,-15-9 21,18 1-78,-9-4 24,5-1-47,-3-1 28,3-2-14,-3-1 40,0-1-7,1-1 39,-3-1-7,-3 1 33,4-2-12,-6-1 41,0 2-2,-1 1 62,-1 1-19,2-1 75,-4 10-37,2-15 57,-2 15-4,2-12-15,-2 12-13,0 0 12,0 0 9,0 0-2,0 0 4,0 0-8,5 8-19,-5-8-82,5 14-22,-5-14 0,7 16 0,-3-7 0,2 0 0,-1 1 0,-1-1 0,2-1 0,2-1 0,-3 2 0,1-3-64,2-1-169,-8-5-97,11 9-64,-11-9-13,13 4-60,-13-4-48,0 0-36,18 0 22,-18 0-22,13-7 56,-5 0 4,-2-1-64,1-1-269,-3-3-360</inkml:trace>
  <inkml:trace contextRef="#ctx0" brushRef="#br0" timeOffset="8920.3025">13556 10917 1124,'0'-20'415,"-6"3"-23,2-3 21,-2-1 15,-1 1-41,-3 1 60,2 1-11,-1 0-5,2 3 4,-2 1-51,2 2 34,3-1-29,-1 4-45,-1 0-45,6 9-47,-8-16-48,8 16 3,0 0 16,-4-9 8,4 9-23,0 0-84,10 7-124,-1 1 0,-1-1 0,4 5 0,-1 4 0,2-1 0,1 0 0,-1 2 0,3 4 0,-3-4 0,1 0 0,-1 0 0,-2 0 0,1 1 0,-1-4 0,1 2 0,-3-3 0,-1-1-388,-1-2-91,4 0-18,-4-3-104,0 0-108,1-3-134,-8-4-640,14 1-1107</inkml:trace>
  <inkml:trace contextRef="#ctx0" brushRef="#br0" timeOffset="9152.114">13778 10711 297,'-7'-18'903,"-2"-1"-152,2 0-65,-1 7-75,-1-5-42,1 2-9,0 3-82,3 1 22,-1 1-107,0 2-17,2-1-64,4 9-58,-6-10 27,6 10 4,0 0-11,0 0-30,0 0-13,8 13-45,0-5-186,0 5 0,3 1 0,1 4 0,1 0 0,1 2 0,1 0 0,-4-1 0,5 1 0,-3-2 0,1 4 0,-2-4 0,-1-1 0,2-1 0,-4 1 0,-1-3 0,0-1 0,-1-2 0,1 0 0,-2-2-361,-2-1-111,-4-8-117,6 13-113,-6-13-131,0 0-823,-1 17-1321</inkml:trace>
  <inkml:trace contextRef="#ctx0" brushRef="#br0" timeOffset="9352.6718">13609 10992 722,'-15'0'959,"15"0"-172,-25-3-92,25 3-44,-19-2-30,19 2-141,-13-5-30,13 5-113,-8-10-5,8 10-78,0-12 5,4 1-32,3-1-37,5-2-31,3 0-31,3-5-23,2 2-22,4-1-18,-3 2-32,3-1-56,-1 0-102,1 2-110,-1 1-79,-3-1-17,5 1-162,-1-1-53,-3 5-66,-1-1-139,0 1-550,-1 1-904</inkml:trace>
  <inkml:trace contextRef="#ctx0" brushRef="#br0" timeOffset="10242.0044">14023 10706 836,'-3'12'695,"3"-12"-87,0 0-46,0 0-105,0 0-15,9-8-68,-9 8-18,12-9-58,-3 2-20,-1 0-13,1-2-27,3 0 11,-1 0-53,-2-2 21,4 0-59,-4 1 38,0 1-58,1 0 57,-4 0-13,-1 1-7,-1 0-22,-4 8-20,9-14-17,-9 14-12,1-12-26,-1 12-9,0 0-13,-2-11 1,2 11-1,0 0-1,-12-6 5,12 6 8,0 0 3,-13 7-71,13-7 0,-8 9 0,8-9 0,-8 14 0,5-4 0,3-10 0,-4 20 0,4-20 0,0 24 0,2-14 0,-2 1 0,4-1 0,-1 0 0,1-1 0,1 1 0,0-2 0,-1-1 0,3 1 0,-1-2 0,-6-6 0,12 10 0,-12-10-96,11 5-248,-11-5-16,14 2 6,-14-2-31,13 3 26,-13-3-88,13-3 61,-13 3 22,10-5 26,-10 5 48,8-9 51,-8 9 52,7-17 61,-5 8 54,0-1 98,0-1 72,0-3 76,0 1 46,1-3-29,-2 2 31,3-1 4,0 1 6,-1 1 27,1 0-39,3 3 42,-2-3-59,4 3 45,-1 3-28,1-1-17,1 2-6,0 3-15,-1-1-16,5 1-13,-14 3-17,23 2-14,-12 1-22,0 1-15,2 0-17,-2 3-13,2 0 2,-3 0-35,-1 3-22,-1-3 0,-2 1 0,2 1 0,-3-1 0,-5-8 0,8 16 0,-8-16 0,3 12 0,-3-12 0,2 12 0,-2-12 0,0 0 0,0 0 0,0 12 0,0-12 0,0 0 0,0 0 0,-7-6 0,7 6 0,-6-10-12,6 10-1,-4-18 2,3 7-6,-1 0 9,1-2 2,0 1 10,2-1-41,0-1 44,2-1-30,1 1 36,2 0-29,1 1 32,3 1-35,-1 0 32,1 4-26,0-1 34,3 4-24,4 0 33,-7 1-27,6 3 36,-3 1-28,0 1 10,2 1-21,-2 1 0,1 1 0,-1 1 0,0-1 0,-4 1 0,0 0 0,-1 1 0,-2 0 0,-6-6 0,11 10 0,-11-10 0,8 7 0,-8-7 0,0 0 0,3 11 0,-3-11 0,0 0 0,0 0 0,0 0 0,0 0 0,0 0 0,-13 0 0,13 0 0,-9-12 0,5 3 0,-1-2 0,0-2 0,3-1 0,0-1 0,1-1 0,1-1 0,1 1 0,3 0 0,1 1 0,2 1 0,4-2 0,-1 1 0,4 2 0,0 3 0,4-1 0,2 3 0,-2-1 0,1 6 0,-2 0 0,5 1 0,-5 2 0,0 1 0,0 3 0,-3 1 0,0 2 0,-3 1 0,-2 2 0,0 1 0,-4 4 0,-3 2 0,-4 0-831,-2 5-432,-2 0-659,-2-1-1652</inkml:trace>
  <inkml:trace contextRef="#ctx0" brushRef="#br0" timeOffset="11945.4808">4909 10241 256,'0'0'523,"5"-9"-88,-5 9-40,5-10-15,-5 10-15,5-8-34,-5 8 2,4-9 3,-4 9-17,6-10 1,-6 10-21,4-8 6,-4 8-16,4-9-18,-4 9-18,5-7-18,-5 7-17,0 0-19,0 0-4,5-10-12,-5 10 29,0 0-67,0 0 40,0 0-62,0 0 30,0 0-32,0 0 61,0 0-37,0 0 21,0 0-44,0 0 18,0 17-83,-1-5-57,-1-2 0,-1 4 0,-1 1 0,-1 0 0,-1 2 0,1 3 0,-2-2 0,1 3 0,1-1 0,-3-5 0,3 2 0,1-2 0,0 1 0,0-2 0,2-4 0,-1 1 0,1-2 0,2-9 0,0 17 0,0-17 0,3 12 0,-3-12 0,13 2 0,1-2 0,0-4 0,6 0 0,0-2 0,2-1 0,2-1 0,3-1 0,2-1-47,-1 2-392,-2 3-79,-2-1-160,3 3-199,-1 1-901,-5 2-1475</inkml:trace>
  <inkml:trace contextRef="#ctx0" brushRef="#br0" timeOffset="16380.0602">5473 14141 515,'0'0'770,"11"-12"-120,-5 5-36,-1 0-82,2 0-9,-1 0-36,1 0-28,-7 7-50,10-13-19,-10 13-15,8-12-30,-8 12-21,6-10-42,-6 10-32,5-12-39,-5 12-37,0 0-37,-5-12-19,5 12-12,0 0 9,-14-2-22,14 2 12,-19 1-1,8 2-1,0 0-103,-3 4 0,0-1 0,0 0 0,0 3 0,-3 2 0,3 1 0,-1 1 0,1 0 0,0 3 0,2 1 0,0 1 0,2-1 0,1 2 0,3 1 0,0-1 0,-1-4 0,4 2 0,0 0 0,2-1 0,1-3 0,1 0 0,2 3 0,2-4 0,3-2 0,0 0 0,1-1 0,4-5 0,1 1 0,1-1-104,2-1-179,-1-3-27,4-2-16,0 0-16,6-2 7,0-2 1,4 1-30,0-4 31,2 1 9,-1-1 26,2-1-3,-1 0 27,-1 1 18,0-2 20,-3 1 41,1-1 43,-2-1 28,-6 3 26,0-1 22,0 0 14,-2 0 18,-1 0 33,-4-1 39,0 3 20,-4-2 41,0 0 54,-1-1 19,-4 4 0,-1-4 55,-4 11-40,3-17 45,-3 17-24,-4-16-9,4 16-7,-10-13-6,2 7-12,-2 2 13,10 4 3,-21-4-2,9 5-15,0 2-19,-3 1-11,1 3-3,0 0-14,-1 5-21,0 0-19,4 2-11,-1 1-15,1 0-3,4-1-21,1 2-2,1-2 10,0 1-22,4-4 14,-1 3-23,2-3 21,3-1-12,0-1-1,1 0-13,3-4 37,-1 2-51,-6-7 19,17 6-31,-17-6 17,16 1-17,-4-3 2,-1 0 6,0-3 3,3 0 6,-3 0 0,2-2 6,-2-2 2,1 1-8,-2-1 7,-1-1 3,0-2 0,0 0 0,-3 0 2,-1 2 1,1-1-1,-3 2 6,0-1 5,1 1 9,-4 9 8,5-14 0,-5 14-13,4-11 22,-4 11-26,0 0 0,0 0-7,0 0-2,0 0 0,0 0 0,0 0-3,2 15 0,-2-15 0,0 17 2,0-17-3,3 20 7,-3-20-11,2 19-1,-2-19-40,6 19-26,-4-9-34,2-2-28,2-1-23,-1 2-19,2-4-3,1-1-3,-8-4 3,17 7 0,-17-7-24,20 3-18,-8-5 21,1 0 11,1-1 33,-1-1 9,2 0 30,-1-2 16,3-1 21,-3-1 16,3-1 14,-2-3 8,0 2 12,-1 0 37,0-4 31,-2 4 24,-1-6 19,0 3 24,-4 1 12,1-1 27,-3 1-41,1-3 31,-3 4 6,-2-1-2,0 1-7,-1 11-19,-2-20 1,-2 13-15,4 7 5,-9-13 5,2 9-6,7 4 5,-15-5 11,15 5-12,-17-2-13,17 2-15,-17 6-18,17-6-10,-14 8-9,14-8-10,-9 15-1,5-6-10,4-9-5,-2 21-2,4-11-5,1 2-2,-1 0-3,3 1-2,0 2-5,5 1-4,1 0 9,0 1-1,3-2 2,-1 1-4,1-1-1,0-2 36,-3-3-44,-1 2 10,-3-3-2,0-1 19,-1 1-12,-2-1 33,-4-8 3,6 12 40,-6-12 3,0 14 3,0-14 18,-8 14-15,2-7 8,6-7-10,-15 11-1,5-6-15,0 0-4,-2-1-21,-1 0-7,1-1-7,-2-2-6,1 2-3,-1-3-7,1 1-7,0-1-14,0-1-40,2 0-63,11 1-71,-21-2-119,21 2-91,-14-3-141,14 3-125,0 0-178,-12-6-636,12 6-1091</inkml:trace>
  <inkml:trace contextRef="#ctx0" brushRef="#br0" timeOffset="16781.1384">6465 14297 245,'0'0'785,"13"-3"-119,-13 3-65,15-5-54,-15 5-77,13-5-49,-13 5-55,18-6-55,-18 6-53,19-8-44,-10 3-27,1 0-24,2 0-19,1-1-16,-2 0-9,1-1-35,1 0-15,-2 2-9,-1-3-9,-1 4-11,-1-2-5,1 0 2,-3 0-3,-6 6-6,10-11-6,-10 11-2,8-12-6,-8 12-3,0 0-2,1-15-4,-1 15-1,-5-7 4,5 7-6,-9-5 1,9 5-2,-14-3 1,14 3 1,-16 1-1,5 3-5,0-1 9,2 2-6,-3 1 0,1 3 9,1 0 19,1 2 20,-1 1 13,2 1 23,1 2 13,1-1-12,0 1 1,2-1-17,1 3 21,2-2 19,1-1 3,3 2-17,1 0-20,0-2-12,2-2-10,1 1-10,1-3 18,2 1-40,2-3 27,-1-1-79,3-3-42,-2-1-19,3-1-63,-2-2-85,2 0-13,2 0-94,1-5-72,-2 1-57,1-1-96,0 0-61,-1-1-705,0-2-941</inkml:trace>
  <inkml:trace contextRef="#ctx0" brushRef="#br0" timeOffset="17101.9435">7066 14089 429,'0'0'778,"0"-13"-117,0 13-23,0 0-88,-1-14-33,1 14-18,0 0-54,-3-12-50,3 12-37,0 0-24,0 0-21,-6-7-2,6 7-27,0 0-10,0 0-16,0 0-1,-5 11-25,5-11-8,-3 14-1,2-3-23,-2 1-189,2 1-11,1 3 0,-3 1 0,2 2 0,0 2 0,-2 2 0,1 1 0,0-3 0,-3 4 0,3-3 0,-1 1 0,-1-1 0,2 0 0,-1-4 0,1 0 0,-1 0 0,2-3 0,-2-1 0,2-2 0,-2 0 0,3-12 0,-3 19 0,3-19 0,-2 15 0,2-15 0,0 0 0,-1 12-423,1-12-371,0 0-161,0 0-942,0 0-1624</inkml:trace>
  <inkml:trace contextRef="#ctx0" brushRef="#br0" timeOffset="17914.8001">7789 14201 152,'0'0'1071,"5"-7"-193,-5 7-107,4-9-42,-4 9-37,0 0-64,5-10-62,-5 10-56,0 0-47,4-9-51,-4 9-43,0 0-42,0 0-47,4-10-40,-4 10-137,0 0-103,0 0 0,0 0 0,0 0 0,0 0 0,0 0 0,3-8 0,-3 8 0,0 0 0,0 0-48,0 0-370,0 0-70,-2 10-80,2-10-93,-1 11-84,1-11-129,-1 15-521,1-15-998</inkml:trace>
  <inkml:trace contextRef="#ctx0" brushRef="#br0" timeOffset="18099.7206">7798 14384 595,'0'0'778,"-3"11"-76,3-11-68,0 0-49,-1 15-60,1-15-19,0 0-74,-1 10-9,1-10-33,0 0-19,0 0-15,0 0-34,-1 12-22,1-12-20,0 0-28,0 0-33,0 0-40,0 0-37,0 0-26,0 0-32,0 0-84,0 0 0,0 12 0,0-12-93,0 0-120,0 0-113,0 0-83,0 0-120,0 0-152,0 0-150,0 0-787,0 0-1272</inkml:trace>
  <inkml:trace contextRef="#ctx0" brushRef="#br0" timeOffset="18732.4946">8455 14216 743,'0'0'863,"-4"-21"-97,2 11-91,0 0-17,0-1-48,-1-2-56,3 13-38,-4-19-29,4 19-41,-5-19-66,1 11-41,4 8-42,-6-12-38,6 12-34,-6-5-33,6 5-11,0 0-181,-7 8 0,7-8 0,-1 19 0,1-6 0,1 4 0,-1 1 0,1 2 0,1 2 0,-2 2 0,1 0 0,0 1 0,-1-2 0,0-1 0,0-1 0,0 0 0,0-2 0,0 1 0,0-2 0,0-3 0,2-3 0,-2-1-346,0-11-196,1 19-75,-1-19-102,3 10-20,-3-10-162,0 0-474,0 0-976</inkml:trace>
  <inkml:trace contextRef="#ctx0" brushRef="#br0" timeOffset="18933.0191">8456 14209 506,'0'-12'760,"0"12"-130,1-17-39,-1 17-79,3-12-48,-3 12-47,6-14-44,-6 14-42,8-9-24,-8 9-17,13-6-48,-13 6-26,19-2-33,-19 2-48,24 3-11,-10 1-23,2 1-18,-1 1-26,-1 3-4,4 2-17,-3 1-3,1 2-12,-2 1-21,0 0-27,-2 2-80,0 0-69,-1 0-100,0 0-107,-4 0-97,0-3-73,-1 1-226,-2-1-377,0 1-771</inkml:trace>
  <inkml:trace contextRef="#ctx0" brushRef="#br0" timeOffset="19265.0652">8721 14347 6,'9'-14'879,"0"1"-164,1-3-73,2 1-62,0-2-54,2 0-62,0 1-34,0-1-40,4-3-21,-1 5-37,-3-2-15,0 1-11,1 2-6,-1-1-34,0 1-42,-1 1-10,0 3-12,-3-2-24,0 2-12,0 3-14,-2-1-16,0 3-14,-2-2-22,-6 7-13,12-9-10,-12 9-66,7-6-11,-7 6 0,0 0 0,12-3 0,-12 3 0,0 0 0,11 11 0,-11-11 0,6 12 0,-4-1 0,1-1 0,-1 4 0,1 4 0,-2-2 0,0 1 0,3 3 0,-3-2 0,1 2 0,-1-1 0,0-1 0,0 2 0,-1-3 0,2-1-26,-1 2-321,0-6-90,1 1-77,0-1-76,0-1-95,0-1-100,-2-10-740,4 15-1156</inkml:trace>
  <inkml:trace contextRef="#ctx0" brushRef="#br0" timeOffset="19788.6195">9434 14296 56,'5'-9'858,"0"1"-146,-5 8-85,8-14-56,-8 14-63,5-15-55,-5 15-36,2-15-58,-2 15-30,-1-16-11,1 16-31,-5-15-24,5 15-17,-8-15-54,8 15-7,-9-12-32,9 12-2,-14-7-22,14 7-7,-16 0-8,16 0 3,-21 7-5,8-1-10,1 3-14,-2 3-15,-2 0-9,3 1-14,1 3-8,0 0-12,1 0-3,1 1-8,2-3-5,1 0-4,2-1 25,1 2-31,2-3 25,0-2-27,2-10 17,0 17-32,0-17 23,7 14-41,-7-14 26,10 9-44,-10-9 29,14 4-40,-14-4 5,16 0 3,-16 0 3,21-4-3,-12 0 5,2-1 9,1-2 5,0 0 9,-1-2 2,-2 0 9,2 0 0,-4-3 6,2-1-1,-3 1 6,1 0 1,-2 0 1,1 2 2,-2 1 0,-1-1 15,-3 10 5,5-14 13,-5 14-5,4-12-4,-4 12-12,0 0 4,0 0-4,0 0 12,0 0-6,0 0-13,0 0 11,0 0-4,1 18-5,-1-18-2,0 15-3,0-15-1,1 20 2,-1-20-12,2 19-24,-2-19-37,3 19-47,-3-19-69,4 14-25,-4-14-50,8 11-13,-8-11-41,9 11-45,-9-11-28,13 7-46,-13-7 22,19 8 42,-19-8-47,23 3-29,-23-3-80,25 0-356,-11-2-440</inkml:trace>
  <inkml:trace contextRef="#ctx0" brushRef="#br0" timeOffset="20051.7053">9823 14219 108,'6'-12'799,"-3"-1"-129,1 3-61,-1-1-42,-1 1-47,-2 10-52,2-18-21,-2 18-38,-3-16-34,3 16-24,-5-14-5,5 14-24,-4-12-38,4 12-35,0 0-8,-6-7-11,6 7 13,0 0-21,-8 7-23,8-7-6,-4 14-17,3-3-27,0 0-135,-1 1-14,1 5 0,-1-1 0,0 1 0,1 3 0,0-2 0,-1 1 0,1 0 0,-1 0 0,2 1 0,-2-3 0,1 1 0,1 0 0,0 1 0,-1-6 0,1 2 0,1-2-151,-1 0-175,1-1-40,-1-12-60,0 21-45,0-21-76,2 15-55,-2-15-129,1 14-720,-1-14-1068</inkml:trace>
  <inkml:trace contextRef="#ctx0" brushRef="#br0" timeOffset="20305.6764">9664 14350 385,'0'0'813,"-7"-10"-184,7 10-56,-5-7-78,5 7-39,0 0-52,-5-11-38,5 11-38,0 0-2,3-9-38,-3 9-19,9-8-43,-9 8-21,17-6-29,-6 1-16,4 0-51,-1 3 0,4-2-45,-1 0 5,2 0-38,-2 1 0,2 1-69,1 2-36,-2-2-38,2 1-54,2 1-50,-1 0-77,0-2-46,1 2-52,-1 0-35,1 0 0,3 0-59,-4-1-45,1-1-415,4 0-525</inkml:trace>
  <inkml:trace contextRef="#ctx0" brushRef="#br0" timeOffset="20590.4391">10352 14195 682,'0'0'627,"0"0"-115,0 0-42,4-7-85,-4 7-9,0 0-44,0 0-1,-14-1-29,14 1-20,-15 1-23,15-1-13,-19 6 7,5-2-11,1 3 5,-2 2-37,-1 1 45,-2 1-56,2 2-2,-5 3-19,2 0-20,1 3-16,-1-2-17,3 2-8,1-2-61,3 2 29,0-2-51,2-1 10,1 0-27,3-2-2,1 2 0,1-3-4,2-3-4,2-10-2,2 21-5,-2-21 1,7 17-8,0-10-30,-1-1-35,3-1-21,0-2-48,4-2-9,-2 0-46,4-2 12,1 0-40,2-2-1,-1-3-37,4-2-50,1 1-18,-2-1-33,2-3-14,4 0-66,-2-2 34,-2-1-44,-1 0-4,1-1-389,0 0-389</inkml:trace>
  <inkml:trace contextRef="#ctx0" brushRef="#br0" timeOffset="21107.4531">10563 14178 108,'2'-12'662,"-2"12"-147,0-18-75,0 18-8,-2-18-38,2 18-14,-2-15-33,2 15 15,-3-14-33,3 14-20,-4-10-32,4 10-31,-1-12-27,1 12-40,0 0-5,0 0 14,-5-8 5,5 8-16,0 0 18,0 0-14,-2 13-30,2-13-1,-3 17-23,2-5-2,-2 1 5,2 2-43,-2 2 1,1 2-12,-1-1-6,0 6 1,1 0 1,1-2-7,-2 0 0,2 3 40,-2-2-54,2-2 3,1-1-16,0-1-8,1-1-5,2 1-7,-2-4-1,-1 1-4,3-6-5,-2 3 0,-1-13 0,2 19 6,-2-19-3,4 13 6,-4-13-4,6 8-5,-6-8-1,0 0 0,0 0-1,15-3-1,-15 3 2,9-11-1,-9 11 0,9-15 0,-4 5-1,1-2 2,1 1-4,-2-3 2,1 1-1,1 1 2,0 0-3,-2-1-1,2 4 1,-2-2-5,1 3 3,0-2-13,1 5 10,-7 5-3,13-7 2,-13 7-4,0 0 4,15 1 6,-15-1 2,8 8-1,-8-8 2,5 15-3,-5-15 2,4 17 3,-4-17 16,4 19-26,-1-9 29,-3-10-34,5 17 1,-5-17 5,7 17 8,-2-8 7,1-4 10,2 0-24,0 1 0,1-2 0,-9-4 0,20 3 0,-8-2 0,-12-1 0,23-1 0,-23 1 0,22-3 0,-22 3 0,21-4 0,-21 4 0,17-3 0,-17 3 0,12-4 0,-12 4 0,12-4 0,-12 4 0,6-5 0,-6 5-21,5-9-410,-5 9-77,0 0-66,3-9-111,-3 9-121,0 0-829,0 0-1295</inkml:trace>
  <inkml:trace contextRef="#ctx0" brushRef="#br0" timeOffset="23460.8985">21100 476 454,'0'0'684,"12"0"-44,-12 0-50,16 0-29,-16 0-57,20-7-38,-9 3-24,-2-1-59,2 1-29,-2-2 3,0 0-31,1 0 28,-2-1-116,0 0 35,-1 0-73,1 0 55,-2 0-59,-6 7 36,8-11-72,-8 11 7,1-11-74,-1 11 27,-5-8-42,5 8-14,-13-4-64,2 7 0,-3-2 0,-4 7 0,-2-1 0,-1 4 0,-3 5 0,0-1 0,1 3 0,-1 2 0,3 0 0,0 0 0,3-1 0,2 2 0,3-2 0,2-1 0,3 0 0,2-2 0,2-2 0,2-1 0,4 0 0,2-2 0,3 0 0,2-4 0,5-1 0,0-1 0,4-2-290,3-2-102,-1-2 11,6 0 3,2-4-1,4 1-31,2-2 11,1 1 63,8-4 65,1 2 32,2-3 7,-4 0-18,1 0 48,1-4 9,-3 2 53,1-3 14,-3 2 38,-2-1 14,-2-1 35,-6 2 6,-2 1 63,-1 0 25,-6-1 65,-2 3 27,-3-1-8,-3 1 41,-1 0 1,-3 1 34,-2 1-28,-6 8-9,6-13-20,-6 13 25,-3-10-15,3 10 2,-9-8-7,9 8 15,-19-3 1,6 3-1,-2 5 4,-1 0-21,-4 2 36,0 1-80,2 1 39,-3 0-82,3 3 40,0 0-75,4-1 50,0-1-78,4 2 59,-1-3-80,3 0 61,3 0-59,5-9 58,-7 14-10,7-14-57,3 12 48,-3-12-64,8 5 55,-8-5-76,15 4 49,-15-4-64,19 0 26,-6-2-46,1-2 30,2-2-35,-1 1 38,1-2-17,-2 0 14,4-3 0,-2 0 6,-1 3 12,-4-2 8,2 1 8,-1 1 5,-5 2 2,1-2 3,-8 7-7,14-7 3,-14 7 14,0 0 18,12-2-27,-12 2 9,0 0-9,6 10 8,-6-10-1,2 13 5,-2-13 18,3 13-21,-3-13 23,4 16-22,0-6 18,0-2-21,2 1 22,3 2-19,0-2 18,1-1-20,3-1 17,0 0-22,3-3 6,1 0-33,2 0-12,-2-1-27,3-3 12,0 0-21,0 0 11,0-3-3,-1 0 9,0-1 15,-1 1 6,-2-1 14,0-3 11,-3 2 4,1-3 1,-2 0 6,-2-1 8,0-3-4,-1 1 10,-3 0-2,0-1 7,0 0 15,-4 0 38,0 1-5,-2 11 2,0-20 35,0 20 0,-3-20-15,-1 12-14,4 8 0,-10-13-12,10 13-7,-11-10-6,11 10-8,-14-4-3,14 4-9,-13 3-3,13-3-6,-12 7 3,6 1-3,6-8 19,-5 15-29,4-3 16,1-12-21,0 23 5,1-10-23,1-1-52,1-1-24,3 4 24,-1-3-1,3 3 37,0-2-16,0-2 32,0 1-2,0-2 9,-2-3-13,-6-7 37,10 15 15,-10-15 53,6 12-27,-6-12 28,0 0-11,-4 14 38,4-14-36,-10 5 23,10-5-48,-14 5 8,14-5-18,-20 4 13,20-4-39,-20 0 24,20 0-69,-19 0-54,19 0-80,-18 0-53,18 0-110,-14-4-107,14 4-123,-9-7-106,9 7-717,-8-8-989</inkml:trace>
  <inkml:trace contextRef="#ctx0" brushRef="#br0" timeOffset="23830.7819">22373 541 111,'0'0'803,"13"0"-162,-13 0-44,0 0-77,14-6-71,-14 6-35,12-9-44,-3 2-55,2 3-43,0-4-29,2-1-35,0 1-27,1 0-20,-2-1-19,4-4-28,-3 4-18,-2 0-6,2-3 3,-3 2-11,0-1-2,0 1-2,-1-1 0,-2 4-1,-2-2-9,-5 9-12,9-15-8,-9 15-3,2-10-17,-2 10-7,0 0-6,-6-12 0,6 12-4,0 0-3,-15-1 13,15 1-21,-13 4 3,13-4-2,-15 11 15,7-3 15,-1 4 22,0 0 6,1-1 62,2 3-59,-1 1 55,1-1-76,2 2 59,1-1-82,1 0 57,1-2-68,1-1 57,1 1-11,2-4-12,1 1-10,3 0-5,0-2-22,2-1-85,0-2-112,1 1-47,1-3-76,5 1 21,0-1-97,3-3-89,2 0-90,-2-1-110,5-2-659,1-4-943</inkml:trace>
  <inkml:trace contextRef="#ctx0" brushRef="#br0" timeOffset="24200.6454">23035 352 916,'0'0'751,"-6"-9"-79,6 9-92,-2-12-94,2 12-52,0 0-48,4-16-29,-4 16-46,11-10-21,-3 3-24,2 3-19,0 0-33,3 0-10,0 2-28,0 1-36,2 1-19,-2 1-25,0 1-13,-2 2-16,1 3 19,-1-1-44,-2 2-9,-1 3-5,-3-3 51,0 3-67,-3 0 50,0 2-68,-4 0 51,1-2-52,-3 2 50,-2 2-54,0-4 68,-2 3-76,2-3 99,-2 1-58,3-1 64,0-2-64,0-1 66,5-8-60,-8 15 66,8-15-51,-8 11 43,8-11-55,-3 11 49,3-11-46,0 0 41,1 11-64,-1-11 52,9 7-60,-9-7 42,11 3-50,-11-3 45,18 0-48,-18 0 36,21-3-85,-9 3-6,0-3-131,-1-1-65,2 2-76,0-1-79,2-2-80,-2 0-163,2-2-91,-2 2-825,1-3-1219</inkml:trace>
  <inkml:trace contextRef="#ctx0" brushRef="#br0" timeOffset="24416.8489">23764 306 899,'0'0'972,"0"0"-93,0 0-67,0 0-80,3-9-56,-3 9-141,0 0-16,0 0-127,0 0-26,0 0-105,0 0-17,0 0-99,0 0 17,2-10-88,-2 10 31,0 0-81,0 0-12,0 0-114,0 0-34,0 0-135,0 0-69,4 10-59,-4-10-102,0 0-93,-1 14-101,-3-5-819,4-9-1142</inkml:trace>
  <inkml:trace contextRef="#ctx0" brushRef="#br0" timeOffset="24617.5048">23745 499 655,'0'0'614,"0"16"-27,0-16-10,1 11-37,-1-11-18,3 9-24,-3-9 1,0 0-43,1 13 19,-1-13-83,0 0 28,0 0-32,7 7-18,-7-7-11,0 0-25,0 0-34,0 0-95,0 0-205,0 0 0,11-1 0,-11 1 0,0 0 0,0 0 0,0 0 0,9-6 0,-9 6 0,0 0 0,0 0 0,0 0 0,5-7-299,-5 7-221,0 0-110,0 0-132,0 0-174,-1-14-661,1 14-1249</inkml:trace>
  <inkml:trace contextRef="#ctx0" brushRef="#br0" timeOffset="25805.2063">24620 318 312,'0'0'848,"2"-20"-114,-2 20-36,0-20-108,0 20-51,1-15-9,-1 15-58,-1-15-68,1 15-74,0 0-60,-2-13-10,2 13 12,0 0 12,0 0-82,-2 18 27,2-6-87,2 3 32,-2 3-60,0 3 33,2 1-74,-2 4 50,1-2-74,0 2 37,-1-1-14,0 1-21,0-1-5,2 1-7,-2-4-10,0 2-63,-2-4-48,2-2-92,-1 0-105,1-1-71,0-3-46,-1-1-59,1-13-72,0 21-79,0-21-72,-2 13-763,2-13-1055</inkml:trace>
  <inkml:trace contextRef="#ctx0" brushRef="#br0" timeOffset="26106.0605">24633 323 311,'5'-11'762,"2"2"-88,0-2-43,4 3-71,0-2-85,2 1-28,2 2-55,2 1-52,3 1-57,-2 1-21,2 3-47,-2 0-16,-2 1-15,2 1-28,-4 2-12,-1 0-34,-2 2-5,1-1-10,-5 2 1,1 2-6,-8-8-11,5 14-2,-5-14-13,0 16-3,0-16-3,-7 17-20,-1-7-4,-1 0-11,-1 0 42,-1-1-58,-3 0 43,-1 1-51,1-2 41,0 0-66,-1-1-27,2 0-97,1 0-55,1-2-45,4 0-96,-2-1-54,9-4-65,-12 11-14,12-11-56,-6 6-79,6-6-515,0 0-744</inkml:trace>
  <inkml:trace contextRef="#ctx0" brushRef="#br0" timeOffset="26807.9459">25249 323 488,'12'-9'646,"-1"1"-57,0-1-35,-5 2-59,1 0-55,0 1-30,-7 6-74,5-10-45,-5 10-27,0 0-51,-5-10 5,5 10-22,-16 0-4,6 3-1,-2 0-10,-3 1-6,0 3-15,1 1-15,-5 2-21,2 0-6,1 2-10,0 0-19,2 2-15,-1-3-26,5 1-2,1 1 38,1-2-56,2 1 32,2-2-49,4-10 38,-2 15-47,2-15 44,7 15-50,-7-15 50,13 9-61,-2-5 33,-11-4-62,23 1 8,-9-2-46,-1-1-5,2-4 2,1 2 0,0-4 9,-2 0 12,-1 1 14,1-1 7,-1-3 9,-2 0 3,-2 1 8,2-2 2,-3-1 6,-2 4-1,-1-1 8,1 0 5,-3 2 19,-3 8 7,7-14 5,-7 14-1,4-11 0,-4 11-8,0 0-5,3-12 1,-3 12 12,0 0 8,0 0 6,0 0-2,0 0-6,0 0-1,1 16-11,-1-16-2,0 15 1,0-15-8,3 19 1,-1-9 0,2 1-3,-3-1 38,3 0-51,0 2 22,2-4-58,2 4-9,1-3-41,1 2-22,4-4-37,0 2-33,2-2-29,3-1-10,-2-3-49,3 0-23,0-1 35,0-2-20,1-2 32,0-1-4,0 2 30,-3-3 24,0 0 51,0-3 3,-4 0 28,1-1 50,-3-1 66,1-2 33,-2-2 61,-2 1 8,-3-3 32,2 1 45,-4-4 7,1 2 11,-1-1-19,-1-2 26,-1 4-11,1-1 7,-1 0-10,0 4 10,0 0 2,-2 2 0,2-2-9,-2 12-23,1-15-35,-1 15-25,1-10-9,-1 10 2,0 0-20,0 0 1,0 0-10,0 0-5,0 16 55,0-16-81,-1 19 43,1-5-84,0 0 71,-1 2-72,-1 1 65,2 3-79,0-4 57,0 2-76,0 0 3,0-1-119,0-2-63,0 3-48,3-4-32,-1 0-25,4 0 25,0-3-64,4 0-67,-1-2 1,0-2-71,2-2 17,0-2-99,0 0-437,1-2-607</inkml:trace>
  <inkml:trace contextRef="#ctx0" brushRef="#br0" timeOffset="27055.3712">26056 282 572,'2'-17'614,"-2"3"-80,2-2-26,-2 4-20,0-1-21,-2 1-45,2-1-35,0 4-8,0 9-53,-2-20-11,2 20-54,-3-15-36,3 15-24,0 0-8,0 0 27,0 0-26,0 0-9,0 0-22,-4 15 52,4-15-94,0 21 53,0-8-90,0 3 37,0 1-69,0 1 40,0 1-57,2-2 39,-1 3-72,0-1 52,0 0-60,3 1 53,-2-2-70,1-2 58,0 0-109,-1 0-6,2-5-93,-2 1-41,0 0-57,-2-12-46,2 17-41,-2-17-82,5 12-80,-5-12-25,0 0-65,2 12-699,-2-12-910</inkml:trace>
  <inkml:trace contextRef="#ctx0" brushRef="#br0" timeOffset="27287.1791">25723 306 822,'-13'-3'868,"4"0"-96,-2 0-106,11 3-91,-14-5-74,14 5-84,-11-6-68,11 6-11,0 0-28,0 0-33,7-9-47,-7 9-26,22-4-47,-6 2-39,5-1-23,0 0-11,4 3-19,2-2-13,0-1-12,0 3-27,-2 0-64,-1 0-41,4 0-80,1 0-42,-2 0-100,0 0-90,-4 0-41,2 0-113,-2 0-29,-2 3-717,1-3-907</inkml:trace>
  <inkml:trace contextRef="#ctx0" brushRef="#br0" timeOffset="27657.0178">26330 403 21,'0'0'934,"-9"12"-182,9-12-96,-4 7-95,4-7-63,0 0-44,0 0-79,0 0-64,0 0-41,8 5-38,-8-5-21,19-7-26,-8 3-10,3-3-15,1 0 7,1 0-39,-3-1-9,4 2-28,-2-3-7,-1 0-8,-1 1-2,-4-2-6,2 2-5,-2 0 6,-2 2 0,-1-2-1,-6 8-24,7-10-12,-7 10 6,-2-11-19,2 11-1,-9-7-4,9 7 0,-15-3 5,15 3 4,-17 0 18,17 0 59,-19 5-67,9 0 64,1 1-72,1 0 56,-2 3-54,3 2 54,1-2-71,-1 3 56,3-1-54,-1 0 42,2 1-64,3 1 59,0-2-54,3 0 39,4 0-97,-3 0 21,3-3-106,0 2-30,4 0-78,0-3 18,2 1-45,3-4-66,3 1-95,-2-2-31,2-1-42,-2-2 36,1 0-60,-2-1 8,0-1-478,-1-3-616</inkml:trace>
  <inkml:trace contextRef="#ctx0" brushRef="#br0" timeOffset="28223.1401">26687 409 176,'2'-11'643,"-2"11"-106,1-20-34,-1 20-22,2-18-49,-2 18-32,2-13-16,-2 13-60,5-14-19,-5 14-37,9-10-13,-9 10-29,15-5-20,-15 5-22,18-2-17,-7 5-4,-1 1-5,3 0-7,-2 3 4,3 3-2,-1-2-22,-1 3-24,-1 2-7,-1-2-34,0 1-10,-1-1-4,-2 2-12,2-1 27,-2-1-46,-3-1 30,3-2-44,-5 1 35,-2-9-42,10 12 39,-10-12-40,4 9 34,-4-9-46,0 0 46,0 0-50,0 0-3,0 0 1,0 0 3,0 0 3,0 0 7,-2-15-7,2 15-2,2-20 5,2 7-1,1-1 2,1 0-1,1-1 2,4 0 5,0 0-4,0 1 2,3 2 0,-3 0-2,3 3 1,1 1 0,1 1 2,-2 2-3,2 2 6,-1 2 10,1 1 3,1 1 15,0 2-1,0 1-6,2 2 4,1 4-4,-1-3-6,-2 1-5,1 2 0,0-1 2,-4 1-8,-3-2 6,1 1-1,-2-1-12,-3-1 11,-1 0-2,-6-7 2,9 11-4,-9-11-2,0 0 4,0 10-15,0-10-7,0 0-5,0 0-1,-11 1-14,11-1 7,-7-7 9,7 7 0,-8-11 5,8 11 1,-5-18 2,5 7 8,2-1-7,1-2 2,3 0 3,1-1-4,2 0 6,4 1-13,-1-1 14,4 2-1,-1 1 8,3 1 2,0 3 7,2 1 31,-2 4-5,0 0 2,1 2 3,-2 1 15,1 1-6,1 5 3,-2-2-9,-3 3-20,1 2 4,-2 0 1,-1 1-9,-3 1-12,2 2-1,-6-1 9,1 2-158,-1 0-83,-3 1-65,-2-1-133,0 1-200,-4 2-108,0-2-832,-1-1-1203</inkml:trace>
  <inkml:trace contextRef="#ctx0" brushRef="#br0" timeOffset="29592.5035">28564 348 690,'0'0'607,"-8"-13"-10,8 13-33,-8-9-58,8 9-68,-5-11-20,5 11-29,-6-9-4,6 9-36,-5-9-33,5 9-30,0 0-46,-8-5 28,8 5 11,0 0-16,-4 8-5,4-8 24,0 22-3,0-9 41,0 4-64,0 7-55,1 1-201,1 1 0,-2 3 0,1 5 0,1-3 0,1 4 0,-2-1 0,2 2 0,-2-2 0,2 0 0,-3-2 0,4 1 0,-2-8 0,1 1 0,-1-2 0,1-1 0,1-3 0,-2-3 0,1 0-111,-2-1-414,2-5-60,-3 0-103,0-11-146,3 15-888,-3-15-1403</inkml:trace>
  <inkml:trace contextRef="#ctx0" brushRef="#br0" timeOffset="30231.4872">28591 405 604,'0'0'639,"-5"-10"-78,5 10-24,-3-11-63,3 11-28,0-15-74,2 4-32,-2 11-42,4-21-23,1 10-69,0-4-1,2 4-45,0-2-17,1 2-40,0-2 1,1 3-30,2 0-12,-1 1-14,1 2 0,3 0-23,-4 3 1,4 1-28,-3 2-27,-11 1-77,22 1-25,-10 1-69,-1 3-69,-2 2-64,-2 0-93,-1 2-24,-2 1-98,-2 0-468,-3 3-623</inkml:trace>
  <inkml:trace contextRef="#ctx0" brushRef="#br0" timeOffset="30679.4377">28492 597 539,'0'0'706,"0"0"-77,0 0-78,-13-3-86,13 3-44,0 0-60,4-9-53,-4 9-51,11-9-46,-4 3-44,3 1-14,3-4-41,0 1-10,7 1-42,-2-1 8,1-2-22,2 3 0,-2-1-28,1-1 14,1 4-23,-5-1 12,1 1-8,-3 0 2,-1 3-27,-2-1 22,-11 3-22,18-2 22,-18 2-23,12 5 7,-12-5 0,6 9 11,-6-9 10,4 13 12,-4-13-4,1 18 3,1-8-7,-2-10-3,0 22-6,0-22 12,3 19-9,-3-19-4,6 20 2,-2-13 17,-4-7-20,11 15 7,-3-10-10,0 2 11,1-5-18,2 2 5,1-1 1,0-1-5,2-2 6,0-1-2,2-2 1,0-1 3,0 1-3,-1-4-4,0 2 1,-2-2 40,-2-1-7,1-1 10,-3-2-5,-4 0 1,-1-1-13,-1 0 6,-3-1-11,-2 2 10,-2-2-22,0 1 8,-2 0-11,-3 2 0,-3 1-10,2 2 14,-2 1-19,-3 2 8,2 2-9,-1 2-21,0 2-60,-1 0-49,1 2-106,-2 1-93,5 1-78,-2 0-95,2 2-159,2-3-418,2 2-706</inkml:trace>
  <inkml:trace contextRef="#ctx0" brushRef="#br0" timeOffset="31296.7226">29155 479 627,'0'0'751,"0"0"-39,3-10-82,-3 10-78,0 0-80,0 0-53,-12-4-63,12 4-37,0 0-51,-11 11-9,11-11-50,-5 14-24,5-14-29,-7 18-29,6-7-15,1-11-26,1 22-10,3-12-21,-1 2 15,2-3-34,0 0 22,1 2-38,3-2 19,0-1-31,0-3 21,1 2-30,2-1 24,-1-2-41,2-2 2,-1 0-36,-1 1 2,2-6 4,-2 3-8,-11 0-9,23-5 8,-12-1 11,-1 1 1,0-3 7,-1-1 3,0-1 11,0-2-8,-4 0 24,1-1-12,-2-1 14,0 4-7,0-2 41,-2 1 10,1 1 17,-3 10 10,2-15-12,-2 15-10,3-10-7,-3 10 1,0 0 6,0 0 18,0 0 0,0 0-14,4 14 14,-4-14-13,2 16-2,-2-16-18,3 20 49,-2-8-62,2-2 35,1 0-40,1 1 31,-1-3-46,1 2 39,0-2-49,1-2 29,1 1-25,2-3 10,-2 1-51,-7-5 12,17 5-51,-17-5-9,18 0-4,-18 0-2,20-5 1,-11 1-7,0 0 1,1-4 21,-1-1 9,0 0 24,0-4-4,-1 0 25,0 0-3,-2-2 22,1 3-12,-1-1 25,-1 4 10,0-1 26,-3 1 12,-2 9-15,7-14-9,-7 14 22,6-7-6,-6 7 7,0 0 14,0 0-9,12 4 5,-12-4 6,5 8-14,-5-8 2,6 12-13,0-6-7,-6-6-8,9 13 1,-9-13-5,12 13-1,-5-6 1,1-3-1,1 3 3,2-2-23,0 1-46,-1-2-53,2 3-45,3-4-39,-1 0-59,3-1-88,1 0-49,-4-1-97,6-1-24,-2-1-150,4-1-459,-2 0-728</inkml:trace>
  <inkml:trace contextRef="#ctx0" brushRef="#br0" timeOffset="31798.0935">30157 481 531,'0'0'675,"4"-13"-72,-4 13-34,-3-15-47,3 15-74,-5-15-33,5 15-55,-9-14-44,3 8-49,6 6-15,-15-9-39,6 5-6,-2 1-23,-1 3-20,12 0-6,-25 0-38,13 4-8,-1 0-25,-3 3-1,5 0-23,-2 1-6,2 2-15,2 1-3,-1 0-8,2 1 2,1-1-13,3-1-2,1 1-1,1 0-8,2-11-3,2 20 2,0-11-8,2 1-22,2-3-32,1 0-16,2-2-25,1 1-7,0-2-12,3-1-9,0-1-8,0-2 1,2 0 6,-2-2 17,3-1-3,-2-3 20,2 2 19,-2-3 5,0-3 23,-3 1-9,2-5 16,-1-1 8,-2 0 17,0-2-23,-2-3 19,-2 0-2,-1-3 71,0-1-59,0 2-25,-1-7 8,-2-1 9,0-5 20,-1 3 3,-1 5 44,0 1-2,0 4 39,0 2 1,0 1 6,0 5-28,0 3 11,0 11-4,-1-18 21,1 18 26,0 0 16,0 0 28,0 0-26,-2 12 16,3 1-22,0 1 22,0 4-8,-1 3-3,3 2-18,-2 5-5,1-2-15,0 1-33,-1 4 10,2 1 30,0-5-61,1 1 25,-1-4-56,1 0 42,1 1-53,0-3 44,3-1-53,1-2 43,0-4-83,0 0 0,2-5-108,1 0-45,2-1-124,2-4-66,3-1-70,1-3-138,0-1-75,2-4-132,7-2-612,2-3-1008</inkml:trace>
  <inkml:trace contextRef="#ctx0" brushRef="#br0" timeOffset="32036.4343">30929 405 337,'8'-6'965,"-8"6"-116,12-7-97,-12 7-82,8-8-48,-8 8-59,0 0-86,9-6-15,-9 6-36,0 0-40,6-6-22,-6 6-9,0 0-17,0 0-14,0 0-23,9-7-301,-9 7 0,0 0 0,0 0 0,0 0 0,0 0 0,0 0 0,0 0 0,8-7 0,-8 7 0,0 0 0,0 0 0,0 0 0,0 0 0,0 0 0,0 0 0,0 0 0,0 0 0,0 0 0,0 0 0,0 0 0,0 0-118,2 11-463,-2-11-162,0 0-215,-6 12-870,6-12-1534</inkml:trace>
  <inkml:trace contextRef="#ctx0" brushRef="#br0" timeOffset="36194.7672">23249 7028 1235,'11'-3'939,"-11"3"-63,0 0-63,11-7-75,-11 7-54,0 0-63,0 0-12,8-7-85,-8 7-14,0 0-94,5-8-190,-5 8-226,0 0 0,0 0 0,5-8 0,-5 8 0,0 0 0,0 0 0,5-9 0,-5 9 0,0 0 0,0 0 0,0 0 0,6-8 0,-6 8 0,0 0-165,0 0-381,0 0-67,0 0-70,13 4-64,-13-4-155,0 0-538,3 14-1054</inkml:trace>
  <inkml:trace contextRef="#ctx0" brushRef="#br0" timeOffset="44755.8091">27544 7843 346,'0'0'597,"0"0"-110,0 0-37,7-10-31,-7 10-48,0 0-2,4-9-41,-4 9-37,3-10-22,-3 10-30,2-11 12,-2 11-35,2-11-1,-2 11-44,0-14-6,0 14-41,0-17 23,0 17 5,-3-19-15,1 9-15,-2-1-21,0-2-6,-2 1 1,-2-1-10,1-1-1,0 2-18,-5-5 5,0 2-13,-2 0-7,1 0-3,-2-1-11,-6-1-4,-2 2-4,-2 1-3,0-2 0,-4 3-1,0-2-1,-5 1-11,-2 0 2,-1 2-1,-1 1-18,-4 0 14,0-1-15,-3 3 16,0 1-17,-2 0 14,0 1-11,-1 1 13,2 0-3,-2 4-4,-1-2-2,2 0 3,6 3-3,-8-2 4,6 3 3,0 0-5,1 1 3,-8 2-3,5 1 6,-2 0 5,0-1-3,-1 3-3,1 1-1,2 0 5,-2 1 1,2-1-2,0 3 6,0 0-8,3-1 43,-1 4-53,1-1 51,1 0-53,3 2 56,2 0-66,0 3 55,0 1-9,3-1-35,0 0 47,5 3-39,-4 1 35,5 1-46,-1-1 43,2 3-48,1 1 44,2-1-41,-1 1 32,6-3-38,2 2 46,1-1-36,-3 2 38,5 1-30,-1 1 26,4-1-37,0 0 30,0 1-35,3-3 38,3-1-39,2 1 40,0 2-36,2-1 41,2 0-6,-1 1-5,4 2-5,2 3-1,3-3-1,-2 3 2,3-3-5,3 5-2,2 1 3,2-3-3,-1-2-25,2 3 35,4-3-39,0 0 36,2 0-24,2-3 36,1-1-37,3 1 32,0-4-34,5-3 28,1 2-31,1-1 36,2-2-31,1-2 16,0 1-15,1-5 18,1 3-27,1-2 33,-1-3-33,2 1 32,-3-2-33,4-1 34,1-2-31,-2 0 31,2-1-35,0 0 32,3-2-29,-1-1 30,1 1-25,2-2 24,-4 0-31,-4 1 30,-2-1-30,-2-1 34,1 1-33,-3 1 37,0-2-39,-6 0 32,-1 2-32,0-4 50,1 2-55,-3 0 28,0 0-11,1-2 20,-1 0-33,0-1 33,5-1-32,2 1 33,-2 0-36,2-4 34,0 2-25,2 0 26,5-2-33,-1-1 32,2 2-33,-2-3 33,0 1-28,1-1 1,-1-1 34,0 0-29,-2-2-6,-2-1 28,0 1-28,2-4 33,-4 0-36,-2-2 35,0 1-36,1-4 36,-3-1-38,3-2 28,-5 1-24,3-4 29,-3-1-28,-3 3 36,0-4-26,-4 2 25,1-1-33,-9 3 10,0-2-5,-4 1-1,0-2 4,-4-1 3,-1-1 6,-5 3 4,-1-3 3,-2-4 0,-3-1 2,-6-3-1,0-4 1,-2 1 0,-6 0 21,0 0-29,-7-5 24,-2 0-20,-4 4 24,1 0-38,-4 2 37,3 9-36,-7-4 2,5 9-2,-2 0 4,0 3-3,-1 3 4,3 2-2,-3 4-4,9 2-37,-3 3-66,2 1-36,2 1-146,2 4-127,1 1-121,-1 3-184,2 3-285,1-2-520,2 3-1159</inkml:trace>
  <inkml:trace contextRef="#ctx0" brushRef="#br0" timeOffset="45351.0093">27665 7585 560,'0'0'613,"-14"3"-63,14-3-47,-11 2-30,11-2-18,0 0-33,-13 1-20,13-1-18,0 0-43,0 0-34,0 0-40,8-4-15,2-1-21,3 1-21,4-1-9,4-3-16,8 0-7,3-4 41,7 0-44,3-2 17,5 2-27,-2-2-4,5-1 2,10-2-11,-1-1-11,2 0-26,-13 4-20,3 1-16,-2-2-79,-6 3 0,-2-1 0,-1 2 0,-11 1 0,2 1 0,-9 1 0,-1 1 0,-5 2 0,0-1 0,-2 1 0,-4 2 0,0-1 0,-3-1 0,-7 5 0,10-7 0,-10 7 0,0 0 0,0 0-271,-2-13-88,2 13-76,-14-4-57,14 4-77,-16-4-51,16 4-66,-22-4-103,13 4-465,-3-5-861</inkml:trace>
  <inkml:trace contextRef="#ctx0" brushRef="#br0" timeOffset="45589.3772">28442 7173 789,'0'0'670,"-6"-14"-71,6 14-26,-2-15-73,2 15-9,-2-15-43,2 15-13,-3-12-71,3 12-25,0 0-75,-2-13-4,2 13-20,0 0-4,0 0-42,9-4-18,-9 4-17,13 7 11,-4-2-29,5 3 33,-2 4-23,5 0-18,-2 1 15,6 4-14,-2 1-2,-1 0-12,1 0-12,0 2-65,-2 0-43,1 1 0,-2-2 0,2 2 0,-5 0 0,1-2 0,-4-2 0,-2 0 0,-3 1 0,-1-3 0,-4 2 0,-4 0 0,-1 0 0,-3 0 0,-4 1-410,0-1-193,-6 4-214,-4-7-357,2 3-468,-1-1-1302</inkml:trace>
  <inkml:trace contextRef="#ctx0" brushRef="#br0" timeOffset="47140.4405">29073 6603 212,'8'-11'900,"0"2"-156,2 0-111,-2-2-44,-2 1-23,-1 2-46,0-3-54,0 4-56,-1-3-50,-4 10-39,1-14-3,-1 14-31,-2-15-49,2 15-34,-9-7-26,9 7-18,-15-2-6,3 7 0,0 1-18,-3 6-15,-1 1-18,-3 6-9,1 5-10,1-1-11,-1 5-12,-1 2 19,5 1-55,0-2-25,4-1 0,2-1 0,3-4 0,1 2 0,4-5 0,4 2 0,3-2 0,2-1 0,4-2 0,4-2 0,1-3 0,2-3-105,3-2-41,3-1-15,-1-3-17,0-3-28,1-2 15,3-2-21,-4-2 21,4-1-11,0-4 44,-4-1 0,-1-1 40,-2-1 2,-1-2 34,-2-1-6,-5 1 32,0 2-9,-4-4 20,-4 2 0,1 4 16,-2-1 20,-1 2 16,-4 11 4,1-17 4,-1 17 6,-4-10 1,4 10 7,0 0 7,0 0 24,-14 5-22,14-5 24,-9 14-24,5-5 16,-1 1-19,3 0 13,-2 2-8,4-1-2,0-11-27,1 21 17,3-11-18,1-1 15,3 0-23,-1-3 20,3 1-27,1-4 23,0 1-25,3-3 21,1 0 0,0-2-2,-1 0-6,2-3-3,-1 1-17,0-4 28,-4 2-18,1-2 25,-2-1-9,-2 0 42,-2 0-12,-2-2 20,-1 0-25,-3 10 24,0-16-24,0 16 8,-7-18-15,1 11 5,-1 2-24,-3 0 31,1 0-39,0 1 11,-3 1-15,1 1 13,11 2-19,-23 0 10,12 1-69,-2 0-42,2 2-88,0-1-66,1 3-140,10-5-95,-15 8-66,15-8-162,-9 6-548,9-6-880</inkml:trace>
  <inkml:trace contextRef="#ctx0" brushRef="#br0" timeOffset="47463.402">29646 6691 742,'0'0'736,"10"-7"-80,-10 7-51,7-5-91,-7 5-92,0 0-45,12-2-31,-12 2-36,12 2-65,-12-2-19,14 8-40,-4-1-16,-2-1-49,1 3-3,1 1-42,-1-1 3,-1 3-35,-2-2 11,0-3-29,-1 6 11,-1-5-2,0 2-5,-4-10-7,4 18-2,-4-18-6,1 15 5,-1-15 9,0 0 15,-2 14 10,2-14 26,0 0 12,-6 8 4,6-8-2,0 0-11,0 0-7,-7-9-5,7 9-3,-3-13-11,3 13-17,-1-21-10,2 9-6,0-2-2,3-1-9,0 1-3,1-2-22,2 2-44,3-2-74,-1-1-55,0 5-54,2-1-43,0 3-65,-2-1-60,2 1-31,-1 3-17,-1 1-22,1 2-73,-10 4-592,14-3-755</inkml:trace>
  <inkml:trace contextRef="#ctx0" brushRef="#br0" timeOffset="47980.4767">29960 6672 681,'0'0'557,"8"7"-82,-8-7-36,13 5-74,-13-5-48,14 0-41,-14 0-20,18-2-37,-8-1 12,0 2-41,0-3 31,-1 0-19,0-1-5,1 0-3,-10 5 2,13-11-4,-13 11-6,9-11-9,-9 11-23,6-11-13,-6 11-8,-2-10-13,2 10-7,0 0-3,-6-10-17,6 10-6,-9-3-3,9 3 13,-12 2 10,12-2-10,-14 8 6,6-2 3,1 2-9,-1 2-5,0 1-17,1 1-4,2-1-16,-2 1-9,3 0-9,2 0-8,1-1-11,1-11 2,2 21-3,2-9 24,4-1-36,1 0 25,1 0-34,5-3 16,-1 1-66,3-4-55,1 1-30,1-2-29,1-1-56,1-2-1,0-1-39,1-1-5,4-2-18,-3-1-7,-2-2 31,1 1 18,-2-3 7,-4 0 36,-3 0 31,1-1 41,-4-3 23,-1 0 24,-3 0 30,1-2 32,-5-1 21,2 0 69,-4 0-6,0-1 46,-1 3 2,0 0 40,-1-1-12,1 0 30,0 5 3,1 9 1,-2-20-27,2 20-26,-1-12 8,1 12 21,0 0-10,0 0 15,0 0-11,0 0-10,10 5-4,-4 2-11,-2 2-20,2 2-4,-1-2-12,-1 3-9,2-1-12,-2 1-17,2 2 3,-2-4-15,-1 2-5,-1-3-5,1 1-5,1-1-3,-4-9-3,2 17-14,-2-17-41,3 13-49,-3-13-46,2 9-51,-2-9-79,0 0-86,0 12-115,0-12-73,0 0-102,-6 8-814,6-8-1078</inkml:trace>
  <inkml:trace contextRef="#ctx0" brushRef="#br0" timeOffset="48566.6697">30080 6737 728,'0'0'681,"-11"-5"-72,11 5-38,-12-7-53,12 7-33,-9-7-27,9 7-26,-6-10-38,6 10-24,-8-8-14,8 8-18,-3-8-21,3 8-41,0 0-37,-7-8-49,7 8-26,0 0-12,0 0-6,0 0-8,1 12-4,3-4-17,0 3-8,2 2-14,1-1-13,-2 2-12,1 1-48,2-1-22,2-2 0,-3 1 0,0 1 0,1-2 0,0-1 0,-3-2 0,0 0 0,0-1 0,-5-8 0,6 12 0,-6-12 0,7 9 0,-7-9 0,0 0 0,0 0 0,0 0 0,0 0 0,0 0 0,0 0 0,-7-10 0,7 10 0,-3-17 0,1 6 0,1 0 0,1-4 0,1 0 0,2-3 0,-1 0 0,5-2 0,-1 1 0,2 0 0,1-1 0,3 0 0,0 3 0,2 1 0,-1 2 0,2-1 0,2 4 0,1 1 0,-3 3 0,3 2 0,-1 3 0,2 2 0,1 2 0,-3 3 0,3 2 0,-3 1 0,1 2 0,-1 2 0,-2 0 0,-1 3 0,-3-3 0,-2 1 0,0 0 0,-3 0 0,1-1 0,-2 0 0,-1 0 0,0-1 0,-2-1 0,-2-10-70,5 17-355,-5-17-76,3 16-87,-3-16-93,4 13-31,-4-13-127,4 13-552,-4-13-992</inkml:trace>
  <inkml:trace contextRef="#ctx0" brushRef="#br0" timeOffset="49183.9923">30682 6728 267,'8'-15'893,"-8"15"-117,9-14-101,-4 5-40,2 1-58,1-4-46,1 0-73,1 2-42,1-2-41,2 0-42,-1-5-48,0 5-32,-1-3-38,1-2-16,-3 0-36,-2 3-25,1-1-11,-3 3-17,0-2-20,-2 4-11,-3 10-10,2-17-12,-2 17-6,-3-14-13,3 14-10,-10-8-4,10 8-4,-13 0 6,13 0-10,-18 8-8,7-1-1,1 4 6,1 0 12,-3 4 23,1 1 14,2 1 6,0 0-32,3 0-36,0 0 0,2 0 0,1-3 0,3 1 0,0-3 0,3 1 0,2 0 0,3 0 0,2-4 0,0 1 0,2-4 0,3 1 0,-1-1 0,2-3 0,0 0-24,2-2-151,-3-1-49,4-2-19,0-3-12,-2 1 19,3-2-15,-1-2 18,-2-1 9,-2-1 34,0-3 14,-4 0 48,0-1 9,0-2 37,-5 0 2,-1 0 34,-2-2-12,-1 0 59,1 0 18,-2 1 37,-1 3 19,0 1 32,1 1 4,-2 1 8,2 1 6,-1 10-13,0-18-19,0 18-17,2-14-11,-2 14-5,0 0 18,0 0-9,0 0-5,0 0-4,15 5-5,-9 3-24,-2 0 8,3 3-3,-1-1 14,1 2-3,0 0-7,0 2 7,0-2 15,0 0-1,0 1-10,-2-1 8,2-1-2,-2-1 6,-1-1 6,1-3-2,-5-6 16,7 14 22,-7-14 14,6 10-15,-6-10-21,0 0-15,0 0-17,0 0-44,0 0-7,2-10 0,-2 10 0,-5-15 0,2 4 0,2-1 0,-1 0 0,-2-2 0,1-1 0,3 2 0,-1 1 0,1-2-93,3 2-138,-2 2-81,4-2-67,0 2-24,1 1-52,1 1-47,-1 1-30,4 2 23,1 3-99,0-1-713,3 1-924</inkml:trace>
  <inkml:trace contextRef="#ctx0" brushRef="#br0" timeOffset="50233.6486">31933 6353 137,'-1'-15'906,"1"15"-167,-5-17-72,2 7-72,1 1-58,-3 2-50,1-4-72,0 2-33,0 0-29,0 0-39,0 1-42,-1-1-36,-1 1-12,1 1-47,-2-1-28,7 8-20,-14-10-1,14 10 4,-19-5-21,19 5-11,-24-2-7,12 4-1,-3-1 4,1 4-3,-5 4 0,1 1 1,-1 2 3,0 0-10,1 5-5,-1 0-16,3 2-9,1-1-11,3 1-41,1-2-5,3 2 0,1 0 0,3-4 0,1 2 0,3-3 0,4 1 0,0 0 0,4-1 0,3 0-74,4-2-100,2-1-48,1 0-38,2-4-41,1 1-31,2-4-7,1 2-20,0-6-18,-1 2-4,0-2 13,4-2 28,0-2 15,-1 0 46,0-2 39,2-5 56,-1 1 26,0-2 46,-2-2 21,-3 0 61,1-3 16,-2-3 43,-3 1 53,0 0 30,-4-1 21,-3 1 14,-1 1 21,-3 2-4,-2 1 26,-1 1 7,-2 2-35,-2 12 5,-1-20 2,1 20 20,-9-14-13,9 14 4,-17-4-6,17 4-5,-23 1-9,10 4-16,-2 0-7,-1 2-28,2 5-21,-4-2-4,5 4-18,-2-1-12,3 1-8,3 0-8,0-1-8,2 0-4,2 0 3,1-3-12,1 2-4,2-2 3,1-10-9,2 17 1,2-8-2,-4-9-11,11 10-27,-3-5-18,-8-5-25,17 4-15,-17-4-10,20-1 6,-9-2 4,-1-2 7,4-2 12,-4 0 8,3-3 10,-3-2 6,1 0 16,-1 0 6,-3-3 6,1 3 17,-2 0 23,2 1 31,-4 3 4,1-2 10,-1 1-2,-4 9-6,5-11-12,-5 11-9,0 0-1,0 0 7,0 0 15,0 0-24,4 10 12,-4-10-24,1 14 8,-1-14-7,4 17-6,-4-17-2,4 15-3,-1-4-2,-3-11-4,8 16 0,-8-16 9,12 13-10,-3-7-13,1-3 43,4 1-35,-1-2 0,6-1 0,-1-1-2,2-1 0,4-3 3,2 2-21,0-5 31,3-3-30,-1 2 23,-1-5-14,-2 0 19,0-2-3,-5-1-5,1-2 20,-5-2 16,0 2 7,-5-1 3,-2 0 17,-3 1 12,0 2 2,-4-1-33,-1 4 20,-1 0-14,-1 1 3,-1 0-21,-2 1 9,-3 3-23,2-1 10,-5 3-18,2 1 6,1 1-11,7 4 10,-19-4-19,19 4 12,-16 0-11,16 0 18,-15 4-23,15-4 3,-12 13 1,12-13 10,-6 16-12,3-6 12,3-10-14,2 24 13,-1-12-32,3 3 6,1 2 1,0-3-9,3 3 5,0 3 4,2-3 5,-1 0 9,1-1-4,0-1-1,-1-1 6,-1-3 9,2 1-4,-4-1 1,1 0 20,-2-2-17,1-1 18,-6-8 7,8 14 5,-8-14 5,6 11 5,-6-11-3,0 0-6,0 15-3,0-15-13,-5 6-1,5-6 1,-9 6-10,9-6-2,-14 4-29,14-4-63,-14 3-104,14-3-92,-18 0-48,18 0-75,-14-4-96,14 4-40,-14-5-45,14 5-11,-8-10-149,8 10-348,0-13-709</inkml:trace>
  <inkml:trace contextRef="#ctx0" brushRef="#br0" timeOffset="50587.749">32812 6279 270,'16'-7'720,"-2"1"-82,0-2-38,0-1-67,-1 2-9,2-3-31,-2 2-20,-1 0-56,0-2-28,-3 2-45,2-4-24,-2 3-36,-1-1-28,0-3-42,-1 4-27,-3-3-16,0 2-48,-1 0-1,-3 10-20,1-17-23,-1 17-16,-3-14-6,3 14-11,-5-12-14,5 12-9,-8-5-5,8 5-3,-11-3-16,11 3 11,-10 3-9,10-3 32,-12 9-7,6-1 16,1 0-1,0 1-6,1 3 5,1-1-11,1 1-1,0 0 5,1-1-4,2 3-6,-1-1-1,3-3-1,1 1-2,1 1 4,1-1 12,2-2 10,2 0-2,2-2 0,0 1 3,1-3-34,0-4-12,2 2 0,-2-2 0,3 0 0,-4-1 0,2 0 0,-2-1 0,1-2 0,-13 3 0,19-2 0,-19 2 0,15-5 0,-15 5 0,12-6 0,-12 6-374,9-6-102,-9 6-83,7-8-130,-7 8-128,5-7-852,-5 7-1337</inkml:trace>
  <inkml:trace contextRef="#ctx0" brushRef="#br0" timeOffset="54398.3525">23933 11916 219,'0'0'347,"0"0"-66,0 0-82,-15-2-11,15 2-56,0 0 2,-14-1-55,14 1 15,0 0-53,-17-2-5,17 2-56,-13-1 1,13 1-49,-13-1 3,13 1-1,-14-1-37,14 1 5,-15 0 52,15 0 45,-17 0 74,17 0 1,-17 0 62,17 0-8,-20 1 27,20-1 18,-19 0 3,19 0 10,-20 1 11,20-1 19,-22 1 7,22-1 6,-21 3 19,21-3-2,-22 2 2,22-2-5,-22 2-27,22-2 9,-18 0-20,18 0 24,-17 3-24,17-3 27,-14 0-9,14 0-7,-14 1-8,14-1-8,0 0-19,-15 1-7,15-1-7,0 0 10,0 0-34,-15 0 30,15 0-56,0 0 28,0 0-43,0 0 21,0 0-42,0 0 2,15-1 0,-15 1-15,17 0-68,-17 0 0,24-1 0,-10 1 0,2 0 0,4-3 0,-2 3 0,3-2 0,2 2 0,2-2 0,0 1 0,1-2 0,-3 2 0,0 0 0,-3-1 0,2 1 0,-2 0 0,0 1 0,-3-3 0,-3 3 0,2 0 0,-3 0 0,0 0 0,-13 0 0,21 0 0,-21 0 0,18 0 0,-18 0 0,15 0 0,-15 0 0,13 0 0,-13 0 0,0 0 0,15 0 0,-15 0 0,0 0 0,14-1 0,-14 1-322,0 0-117,0 0-14,13-4-53,-13 4-27,0 0 9,9-9 36,-9 9 27,4-9 46,-4 9 1,5-11 52,-5 11 23,1-13 82,-1 13 38,2-16 78,-2 16 56,0-19 110,0 19 43,-2-22 62,0 12 30,0-2 35,0 1 24,-2-2 18,-1 1 40,1 2 14,0-2 3,-1 3-24,0-1 18,0 2 4,0-1-10,-1 1-12,-1 3-17,1-1-18,6 6-2,-14-6 40,14 6-59,-14-2 24,14 2-53,-12 2 23,12-2-41,-11 8 32,11-8-54,-7 9 13,7-9-40,-1 17-84,3-7-34,2 1 0,2 0 0,4 4 0,0-1 0,3 2 0,2-1 0,0 0 0,3 0 0,1 2 0,-2-3 0,1 1 0,-1-2 0,1 0 0,-4-1 0,1 0 0,-4-2 0,1-2 0,-3 1 0,-2-2 0,0-1 0,0 2 0,-7-8 0,8 15 0,-8-15 0,1 12 0,-1-12 0,-5 15 0,5-15 0,-11 14 0,2-4 0,0 0 0,-4-3 0,0 2 0,-1-2 0,-1 2 0,-3-1 0,0 0 0,-2 1 0,0 0-405,0 0-463,1 0-153,0-2-839,0 3-1576</inkml:trace>
  <inkml:trace contextRef="#ctx0" brushRef="#br0" timeOffset="56635.2712">20952 11697 105,'8'-7'796,"-1"-2"-184,-1 1 3,2-1-53,0 0-53,-1-2-45,-1 2-43,-1-1-24,-1-1-45,-1 1-16,-1-2 18,-2 12-91,0-20 22,-3 12-63,3 8 30,-10-15-68,2 10 20,-2 1-69,0 1 13,-3 3-33,-1 3 28,-1 1-51,-2 3 28,-1 4-34,1 4 21,-3 1-44,1 5-5,0 0-10,2 3-5,2-2-9,0 2-3,3 0-12,2 1-4,1-4-14,4 1-1,1-3 0,1 1 0,3-3 0,3-1 0,2 0-108,1-1-8,6-2-80,2-1-46,2-2-17,3-2-32,1-3-40,2 1 24,2-3-35,-2-1-12,1-4-15,2 1 0,2-3-2,-2 0-15,2-1 29,4-3 31,-4-1 31,1-1 69,-1-2 19,-2 1 67,0 0 15,-1-3 62,-5 4 21,0-2 63,0-2 10,-3 3 48,0-3 30,-2 1 34,-3 4 10,0-3 34,-4 2 27,-1 1-5,-2-1 6,-4 10 26,5-14-28,-5 14 3,-4-12-28,4 12 5,-9-8 9,9 8 10,-13-5-3,13 5-19,-20 0-16,8 5-8,0-1-18,-1 1-24,-1 3-16,1 0-18,1 1-23,1 2-7,2-1-12,0 1-9,2 0-10,1-1-5,1-1-4,5-9-7,-5 17-12,5-17 9,3 13-3,-3-13-5,7 10 5,-7-10-16,14 3-18,-14-3-15,20-1-37,-20 1 14,23-5-14,-11 0 18,4-1-15,-5 0 34,3-2-10,-2 0 23,-1-2-5,-1 0 21,-1 0-12,-1 1 21,1-3-18,-4 4 22,0-1-16,-5 9 24,7-15-16,-7 15 29,5-11-25,-5 11 21,0 0-25,0 0 25,0 0-17,0 0 26,0 0-15,0 0 14,-5 11-22,5-11 23,-3 15-25,3-15 20,-1 18-26,1-18 22,0 17-26,0-17 20,2 20-16,2-12 18,2 1-21,0-1 16,1-1-18,1 0 22,3-3-25,1 2 5,0-3-29,4-1-12,3 0-31,-2-4 4,2 2-12,0-2 19,0-1-10,0-3 27,-2 2-7,1-2 31,-4-1-9,1-1 23,-2 0-19,-1-1 32,-3 0-16,-2-2 18,0 0 1,-3-2 16,-1 1-3,-1-1 23,-2 1-10,-2-1 20,-3-1 5,2 2-6,-1-2-2,-2 4 12,0 0 3,1 1-6,-3 4-10,2-2-5,6 7-8,-12-5-6,12 5-8,0 0-2,-17 3-1,17-3-22,-7 7 20,7-7-23,-4 14 25,4-14-27,3 18 16,1-7-32,1 1 0,1 2-31,2-1 1,0-1-20,2 5 39,1-1-11,-1 0 24,2-2-10,1 1 24,-6-1-13,1-2 21,-1-1-14,-1 0 32,-2-1-7,-2-1 38,-2-9-12,2 18 21,-2-18-9,-3 16 30,3-16-25,-9 15 19,3-9-19,6-6 8,-14 10-22,6-5 19,8-5-33,-18 7 16,18-7-28,-18 3-22,18-3-77,-15 3-45,15-3-87,-15 0-123,15 0-134,-12-3-146,12 3-776,-9-4-1003</inkml:trace>
  <inkml:trace contextRef="#ctx0" brushRef="#br0" timeOffset="56951.7065">21977 11768 594,'11'-5'601,"-1"-3"-62,-2 4-52,0-3-78,-3 0-24,2 2-20,-7 5-29,8-14-59,-8 14-27,4-13-30,-4 13-8,0-11-51,0 11-1,-4-12-24,4 12-15,-6-9 0,6 9 4,-13-5-7,13 5-17,-13-3-14,13 3-15,-15 2-25,15-2 15,-17 6-24,7-1 37,2 1-21,-1 3 21,2 2-20,-1 0 20,2 1-1,-1 0-3,3 0-1,1 1-8,0-1-3,3 0-7,-1 0-7,2-1-10,2 0-6,-1-1-4,3-2-6,0 1 6,2 0-14,2-2-8,0-3 2,1 2 0,1-2-22,2-1-35,2-2-69,0-1-68,1 0-41,1-4-91,3 0-110,0 1-78,2-4-59,0 2-163,1-6-458,-4 2-800</inkml:trace>
  <inkml:trace contextRef="#ctx0" brushRef="#br0" timeOffset="57352.8138">22320 11632 415,'0'0'647,"-3"-14"-108,3 14-21,-2-12-60,2 12-50,2-13-61,-2 13-30,3-11-32,-3 11-31,8-13-28,-8 13-32,9-9-25,-9 9-16,9-9-6,-9 9-7,13-2 3,-13 2-11,11 1-11,-11-1 5,9 5-12,-9-5-8,9 14 6,-9-14-17,3 18-10,-5-7-6,1 0-25,-1 1 15,-1 0-25,-1-1 11,2 2-13,-2-2-25,1 0 14,1 0-19,0 0 12,2-11-25,-1 20 21,1-20-24,1 16 16,-1-16-28,4 14 14,-4-14-16,9 14 18,-2-8-30,0 0 12,1 0-31,1 0 19,0-1-8,0 2 24,0 1-19,-2-3 21,3 3-10,-2-2 22,-1-1-12,0 2 17,-7-7-19,12 11 34,-12-11 1,7 10 38,-7-10 11,3 10 29,-3-10-2,0 0-15,-5 12-1,5-12 8,-10 6-2,0-3-15,0 1-22,0-2-11,-4 0-5,1-1-15,-1-1-29,0 3-46,-2-6-79,-1 3-130,-1-1-178,0 2-326,2-5-1013,-2 1-1478</inkml:trace>
  <inkml:trace contextRef="#ctx0" brushRef="#br0" timeOffset="58192.8104">19594 12680 955,'0'0'868,"-6"-9"-109,6 9-67,-3-10-13,3 10-74,0 0-58,-4-11-57,4 11-38,0 0-63,-3-11-67,3 11-46,0 0-12,0 0-1,0 0-35,0 12-20,0-12-36,-1 21-150,1-9-22,0 2 0,0 3 0,-1 0 0,1 0 0,-2 1 0,2-1 0,-1 0 0,1 0 0,-1 0 0,-1-1 0,2 0 0,-1-2-5,1-2-335,0 0-78,-1-1-47,1-11-84,0 17-66,0-17-62,-1 14-107,1-14-595,0 0-979</inkml:trace>
  <inkml:trace contextRef="#ctx0" brushRef="#br0" timeOffset="58672.0955">19610 12726 461,'4'-15'750,"0"2"-134,0 3-40,1 0-71,0 3-69,0-1-49,-5 8-67,14-9-18,-14 9-80,18-3-24,-18 3-46,20 4-14,-9 1-39,0 3-7,2 0-30,-2 1 0,2 3-29,-1 0 6,0 3-45,-2-2 7,0-1-47,-3 1-18,2 0-49,-1 1-34,-2-2-22,-1-2-39,1 0 6,-3-1-4,2 0 4,-5-9 21,7 13 23,-7-13 32,6 10 24,-6-10 14,0 0 25,10 4 13,-10-4 18,0 0 25,14-7 12,-14 7 3,12-16 16,-2 6 6,-2-5 6,3-2 0,1-1 0,1-4-1,-1 0-5,4-2 33,-2-1 4,0 1 54,-1 0 24,-1 2 21,0 2 24,-3 3 13,1 0-2,-2 5 27,-1-2-11,0 4 10,-1 1-36,-1 1 14,-5 8 2,8-8 13,-8 8 2,0 0-1,12 4-7,-12-4-7,7 16 13,-4-6-18,-1 3-11,-1 4-3,2 1-16,-2 0-21,1 3-120,-1 0-31,0 2 0,0-2 0,-1-1 0,2 1 0,-2-1 0,0 0 0,1-1 0,-1-1 0,0 0 0,1 1 0,1-4 0,-2 0 0,2-3 0,1 0-352,-2 1-90,3-1-13,0-1-67,2-1-169,2 2-67,-3-5-816,4 0-1222</inkml:trace>
  <inkml:trace contextRef="#ctx0" brushRef="#br0" timeOffset="58910.4125">20391 12855 415,'1'-11'829,"-1"11"-93,0-18-49,0 18-107,-1-16-37,1 16-73,-2-13-43,2 13-68,-3-8-7,3 8-31,0 0-25,0 0-16,-12 3-41,12-3 1,-5 12-66,5-12 5,-5 17-55,5-17-2,-4 19-54,4-19 13,-1 24-41,1-12 22,0-1-46,1 2 26,-1-13-48,1 22 9,2-11-70,0-2 1,-3-9-76,3 17-30,-3-17-24,6 13-46,-6-13-36,6 8-80,-6-8-99,10 4-45,-10-4-38,0 0-144,13 0-571,-13 0-864</inkml:trace>
  <inkml:trace contextRef="#ctx0" brushRef="#br0" timeOffset="59226.8658">20299 12754 803,'-12'8'667,"12"-8"-70,0 0-60,-5 10-69,5-10-73,0 0-33,5 11-70,-5-11-17,13 4-53,-13-4-16,17 0-32,-6-3 11,1 1-47,3-3 4,-1 0-30,0-2 16,3 0-22,-4-2 21,2 0-19,-4-2 5,2 1-17,-3-2 17,-1 2-33,-1-4 25,-3 2-26,-1-3 7,-3 2-16,1-1-1,-4 0-5,-2-1-6,0 2-6,-1 0-11,-2 1-6,-1 1-5,-1 2-10,0 2-6,-1 2-6,10 5 0,-18-2-4,7 4-38,-1 3-31,1 3-62,2 1-38,-2 3-83,3 0-25,1 3-84,2 2-80,0 0-90,2-1-98,2 2-752,1 0-976</inkml:trace>
  <inkml:trace contextRef="#ctx0" brushRef="#br0" timeOffset="59612.3304">20708 12834 776,'5'-8'774,"1"0"-102,-6 8-102,5-18-48,-3 7-43,-2 11-27,-3-21-77,-1 11-28,-1 0-39,0 2-13,-1-1-47,-2 2-24,-1 0-40,0 4-16,9 3-28,-19-5-24,19 5-22,-21 0-17,10 3-25,1 1-7,1 3-5,0 1-10,-1 2-4,2 0-6,1 1-6,2 2-5,2-1-1,3 0-4,2-1 4,1 0-4,2 2-15,1 0-12,3-1-11,3-2-4,-2 0-4,2 2-4,0-3 1,0 1 7,0-2 8,0 2 3,-2-1 7,-1-4 4,-1 2 4,-2-2 7,-6-5 3,11 10 6,-11-10 22,6 9 9,-6-9 1,0 0-5,-2 14 12,2-14-16,-10 8-2,10-8-12,-14 9 6,4-6-4,1 1-2,0-1-15,-1-1 0,-2 1-36,12-3-53,-20 4-76,10-1-78,10-3-129,-16 2-205,16-2-238,-15 1-663,15-1-1103</inkml:trace>
  <inkml:trace contextRef="#ctx0" brushRef="#br0" timeOffset="60260.9197">20836 12893 691,'0'0'937,"0"0"-165,-7-9-93,7 9-122,0 0-94,0 0-121,0 0-31,0 0-59,0 0-7,0 0-54,0 0-7,0 0-19,7 12-10,-7-12-25,10 15-23,-5-6-18,-1-1-20,1 1-11,-1 0-13,1 0-7,0 0-7,-3 0-4,2 1-6,-4-10-3,4 14-3,-4-14-8,3 12 12,-3-12 1,0 0 2,-2 14-8,2-14-3,0 0-3,0 0-2,-7 6 0,7-6-5,0 0 0,-9-5 2,9 5-2,-5-10-1,5 10 4,-2-17-2,4 7-1,0-4 4,1 0-18,3 0 17,-1-2-16,3 2 27,0-1-30,2 2 12,-1 2-7,1-1 22,3 3-28,-2 1 23,2 4-16,-2 0 18,1 3-14,1 2 22,-2 2 10,0-1 7,0 2 3,1 3-8,-1-1 7,-2 0-18,-1 3 2,-1-2 17,1 1-29,-3-1 40,0 0-53,-1 3 47,-4-10-43,4 14 45,-4-14-50,3 13 44,-3-13-39,0 0 34,-2 16-48,2-16 44,-4 8-50,4-8 40,0 0-38,-6 9 48,6-9-52,0 0 36,0 0-32,0 0 45,-10-7-50,10 7 5,-4-10 6,4 10 3,2-16-6,0 4 12,0 0-2,2-2 2,0 1 1,2-2 1,1 1-5,2-1-1,0 2 6,0 1-1,3 1 4,-1 1-10,0 2 11,3 2-2,-2 2 3,0 1 6,0 2 31,-12 1-3,24 3 2,-14-1-1,-1 3 13,1 2-18,-2-2-6,-1 4-6,-2-1-1,-3 2 33,2 0-42,-1-1 14,-3-9-85,1 20-15,-1-8-73,-1 0-92,1-12-82,-2 20-94,2-20-112,-1 21-70,1-21-151,1 15-619,-1-15-968</inkml:trace>
  <inkml:trace contextRef="#ctx0" brushRef="#br0" timeOffset="60699.6373">21644 12843 582,'7'-10'730,"-3"-2"-134,-4 12-53,2-20-32,-2 20-73,-1-19-29,-3 9-41,0 1-37,-2 1-3,-1 2-25,7 6-12,-16-6-46,16 6-3,-18-3-46,6 6-3,2 0-31,0 1-19,-1 4-15,0 0-16,2 1-18,-1 0-18,2 3-17,2 0-12,0 1-10,1-4-14,1 3 42,2-2-51,2-10 32,-1 20-47,1-20 36,4 18-45,-4-18 45,10 13-51,-10-13 44,13 10-37,-13-10 14,15 5-52,-15-5-28,17 2 0,-17-2 3,16-3 12,-7-1-11,-9 4 11,16-8-10,-16 8 33,13-12-11,-8 3 30,-1 1-14,-1-2 22,1 3-15,-4 7 29,3-17-9,-3 17 35,2-16 2,-2 16 9,1-13-7,-1 13 3,0 0-2,3-12 20,-3 12-6,0 0 10,0 0 1,0 0-9,5 7-8,-5-7 23,4 10-44,-4-10-1,4 15-10,-4-15-5,4 17 37,0-8-63,-2-1 7,-2-8-111,8 17-63,-4-8-56,-1-1-58,3 0-121,0-2-123,2 0-90,-8-6-170,14 8-486,-14-8-895</inkml:trace>
  <inkml:trace contextRef="#ctx0" brushRef="#br0" timeOffset="60947.0854">21908 12658 913,'3'-17'750,"1"4"-52,0-2-94,-3 5-80,2-2-27,-3 12-59,3-17-41,-3 17-70,1-13-1,-1 13-43,0 0 7,0 0-6,0 0-31,0 0-45,0 0-10,-4 11-15,4-11-19,1 21-23,1-9-23,-1 5-14,1 0-19,0 0-16,3 2-16,-3 3-8,2-3 18,0 2-45,0-3 35,-2 2-41,1-4 11,1 1-61,-2 0-3,2-2-73,-1 0-26,-1-4-114,-1 2-67,2-2-55,-3-11-70,3 19-97,-3-19-56,1 16-47,-1-16-164,-1 12-384,1-12-804</inkml:trace>
  <inkml:trace contextRef="#ctx0" brushRef="#br0" timeOffset="61702.2971">21791 12909 871,'0'0'680,"-6"-9"-85,6 9-80,-4-9-85,4 9-60,0 0-66,4-15-52,-4 15-52,8-12-35,-2 7-48,-6 5-13,18-11-30,-5 6 2,2-1-46,2-1 2,4 0-36,4 0-29,0 0-19,3-2-20,2-2-11,3 2-2,-3 0 6,2-2 7,-1 0-1,1 1 17,-4 0 1,1 0 26,-5 2 2,-3-1 27,0 1 15,-3-1 60,-2 4 45,-3-2 14,0 2-4,-4 0-14,-1 0 7,-8 5-11,10-8 2,-10 8 23,0 0 17,0 0 3,0 0 27,0 0-16,0 0 18,-12-4-24,12 4 4,-13 10-25,3 0 12,0 1 4,-2 2-5,0 3-22,0 0-13,1 1 13,-1-1-58,2 1 2,-1 2-29,4-4 33,1 0-60,1-1 33,1-1-41,1 0 31,3-13-33,1 20 23,-1-20-56,8 15-8,-8-15-77,14 9 7,-4-4-59,-10-5-25,22 1-30,-9-2-37,0 0-19,3-3-25,0-2-14,-1 0 6,0 0 20,2-3 20,-2-3 14,2 1 66,-4-1 34,1-4 29,-1 0 21,-2 0 28,-1-2 17,1-1 49,-3-2 9,0 0 29,-2 0 29,0 1 42,-3 3 51,1 0 7,0 1 25,0 3-5,-2 2 13,0 1-40,-2 10-3,4-15-17,-4 15 8,0 0-17,0 0 13,0 0-45,0 0 18,0 0-36,2 18 18,-2-18-31,-1 26 10,1-9-25,0 0 14,0 1-25,-1 0 16,1 1-2,0 1-10,0-3-9,0 0-2,0 2-6,0-4-3,0-1-6,0 0-1,0-14-7,0 22 4,0-22-7,0 17 10,0-17 13,1 15-2,-1-15 26,0 0-43,0 0 3,0 0-10,0 0 11,0 0-3,0 0-1,0 0-4,0 0 4,4-15-14,-4 15 14,4-20 15,-1 9 12,2 0 9,0-1 28,2 1-5,1-1 2,-1 2-5,3 1-8,2 1-7,-1 1-5,0 2-4,0 1 14,2 3-13,-2-1-15,2 2 5,0 2-8,0 1-5,1 2-3,-1 2-1,-1 0 28,0 0-43,-3 3 17,1-1-78,-2 1-21,-2-2-120,-2 1-84,-4-9-105,1 20-188,-1-20-205,-2 21-875,-2-13-1332</inkml:trace>
  <inkml:trace contextRef="#ctx0" brushRef="#br0" timeOffset="62466.767">23509 12719 572,'0'0'641,"5"-14"-107,-5 14-54,2-16-88,-2 16 6,0-17-50,0 17-21,-1-21 2,-2 12-45,-1 0-3,0-2-52,-1 2-3,-2 0-27,-2 1 24,-2 1-37,0-1-1,-2 3-16,1 2 11,-2 1-24,0 0-11,-2 2-25,0 3-7,-2-1-19,3 2-11,-1-1-17,2 3-6,0 0-11,1 1 13,4 1-21,-1 1 1,4-1-23,2 1 2,0 2-4,4-11-3,0 18-6,0-18-2,5 17 2,0-7-12,3-2 14,-2 0-4,3 0 3,0-1-6,1-2-3,0 0-1,0-2 2,0 2 2,0-1-4,-10-4 3,21 3-2,-21-3 0,16 0-1,-16 0-1,16-2 0,-16 2-7,12-1 8,-12 1-4,12-6-1,-12 6-1,0 0-6,5-7 4,-5 7-4,0 0 8,-9-4-1,9 4 1,-13 0 6,3 3-2,-1-1-1,-1 3-2,-2 2-3,0-2 4,1 2-7,0 4 8,2 0-5,-2-1 20,3 2-17,1 0 7,1 2 9,3-1 38,1-1-44,2 2 36,2-2-42,2-2 32,2 2-21,1-1 24,3 0-40,1-2 33,1 1-46,3-3 41,0 1-46,2-4 23,-1-1-86,3 0-29,-2-3-37,0 0-23,-1-1-42,3-3-58,-2 0-40,1-1-79,-2-2-24,-2 1-22,-1-2-40,-2-1-108,-3-2-597,0-2-795</inkml:trace>
  <inkml:trace contextRef="#ctx0" brushRef="#br0" timeOffset="62682.6144">23354 12506 344,'-11'-17'812,"0"0"-111,1 5-73,4 0-82,-1 4-67,2 0-10,5 8-64,-10-6-25,10 6-35,0 0-1,-5 13-24,5-13-2,0 22-7,1-4 4,2 4-21,1 2-16,-1 2-28,2 6-24,1 1-30,0 0-34,1 1-94,0-3-68,-2 1 0,2-1 0,-2 1 0,0-2 0,2 0 0,-3-5 0,1 1-24,-1-3-253,0 2-109,-1-3-48,-1-3-93,1 1-139,-2-3-154,3 0-782,-3 0-1252</inkml:trace>
  <inkml:trace contextRef="#ctx0" brushRef="#br0" timeOffset="63322.8769">21440 13602 669,'0'0'630,"0"0"-55,0 0-28,0 0-50,0 0-40,0 0-27,0 0-55,0 0-12,0 0-36,0 0-16,0 0-29,0 0 14,0 0-23,0 0-23,-4 14-16,4-14-8,-1 20 16,2-7-33,-1 0-23,1 4-22,2 1 0,-2 1-20,2-1-4,-2 3-16,3 1-48,-3-1-76,0 2 0,2 0 0,-2-3 0,0-1 0,1-1 0,-1-1 0,0-1 0,-1 2 0,0-4 0,0-1 0,-1-1 0,0 1 0,1-13 0,-3 20 0,3-20 0,-5 18 0,5-18 0,-10 13 0,4-7 0,-2-2 0,-1 0 0,9-4 0,-22 4 0,22-4 0,-25-1 0,12-2 0,-4-1 0,1-2 0,0 0 0,-1-4 0,0 0 0,0-5 0,2 2-78,0-3-396,3-1-70,-1-1-135,4-2-144,0 2-943,3-2-1460</inkml:trace>
  <inkml:trace contextRef="#ctx0" brushRef="#br0" timeOffset="63623.2249">21317 13503 301,'0'0'765,"0"0"-123,0 0-33,16 1-87,-16-1-60,0 0-69,14-4-38,-14 4-42,12-6-49,-12 6-15,15-8-23,-9 1-11,1 2-18,0-3-4,-1 3 17,-1-4-36,-5 9-13,8-15-34,-8 15 13,5-16-14,-5 16-8,0-16-28,0 16-11,-5-14-14,5 14-15,-8-14-4,8 14-11,-10-9 3,10 9-10,-14-5-18,14 5 7,-14 0-42,14 0-28,-14 5-57,14-5-38,-13 11-87,8-3-40,0-1-91,2 3-87,0-1-55,3-9-80,0 20-187,2-9-381,2-1-771</inkml:trace>
  <inkml:trace contextRef="#ctx0" brushRef="#br0" timeOffset="63886.2832">21774 13471 141,'0'0'927,"0"0"-172,2-14-38,-2 14-93,0 0-66,0 0-68,0-13-63,0 13-37,0 0-20,0 0-37,0 0-36,-9 6-12,9-6-27,-4 12-10,2-1-10,0-1-17,1 3-30,0 1-11,-1 3-18,2 0-26,0-1-1,0 2-53,0 1-56,0-1-26,2 0 0,-1 2 0,0-1 0,2 0 0,-2-1 0,2 0-66,1-1-148,-2-2-120,1 0-63,1 0-81,1-3-173,-3 0-169,2 0-835,-1-1-1320</inkml:trace>
  <inkml:trace contextRef="#ctx0" brushRef="#br0" timeOffset="64124.606">21816 14062 631,'0'0'935,"0"0"-73,-7 10-92,7-10-57,0 0-52,0 0-52,0 0-32,-6 7-45,6-7-58,0 0-38,0 0-35,0 0-24,0 0-164,0 0-213,0 0 0,0 0 0,0 0 0,0 0 0,0 0 0,0 0 0,0 0 0,-8-7 0,8 7 0,0 0 0,0 0 0,0 0 0,-1-13-19,1 13-552,0 0-111,4-12-140,-4 12-253,6-13-515,-1 5-1241</inkml:trace>
  <inkml:trace contextRef="#ctx0" brushRef="#br0" timeOffset="64387.6909">22133 13641 58,'0'0'1104,"-12"-1"-216,12 1-108,-14-2-31,14 2-78,-12-5-72,12 5-56,0 0-29,-9-4-92,9 4-12,0 0-90,0 0-26,0 0-33,0 0-27,0 0-27,7-10-70,-7 10-137,13-5 0,-13 5 0,18-5 0,-8 2 0,-10 3 0,20-4 0,-9 2 0,-11 2 0,20-3 0,-20 3 0,19-2-122,-19 2-214,17 0-39,-17 0-70,16 0-103,-16 0-107,14 0-89,-14 0-829,11 3-1219</inkml:trace>
  <inkml:trace contextRef="#ctx0" brushRef="#br0" timeOffset="64973.7149">22181 13730 560,'0'0'813,"-10"8"-77,10-8-66,-5 7-84,5-7-29,0 0-72,-7 10-40,7-10-35,0 0-41,0 0-18,0 0-31,0 0-4,3 11-61,-3-11-38,0 0-36,16 4-36,-16-4-28,16-4-23,-16 4-18,23-2-16,-12 0 15,2-1-67,3 0-22,-1-1-84,0-1-67,2 2-41,-2-2-33,2 0-56,-2 1-10,2-3-59,-2 2-61,3-2-25,-3 1-8,1 0 21,1-4-9,-1 3 51,-1-3 26,-2 3 93,1 0 48,-1-2 108,-2 0 83,2-2 74,-3 3 42,-3-1 60,0 3 36,1-2 21,-8 8 21,9-10-19,-9 10 19,6-8-4,-6 8-3,0 0-7,0 0-14,0 0 33,0 0-19,0 0 18,0 0-36,-10 5 9,10-5-40,-8 12 8,8-12-31,-10 15 1,6-3-17,0-4-15,1 3-15,0 0-16,0 0-17,1 1-23,2-12 12,-1 23-2,2-12-9,0-1-17,-1-10 11,4 20-9,0-11 9,1-2-17,2 0 14,0 1-17,1-4 12,1-1-16,1 0 13,1-1-11,-11-2 9,26 0 2,-12-2 8,3-1 12,-2 0 21,3-3 33,-1-2 36,0 1-42,2-3 53,-3 0-13,0 0 46,0-2-38,-1 0-1,-2 0 2,-1-2-66,-2 0-64,-3 1 0,0-2 0,-2 1 0,0 0 0,-4-1 0,-2 2 0,0-3 0,-4 1 0,-2 1 0,1-1 0,-1 2 0,-3 2 0,0 0 0,1 2 0,-4 1 0,2 2 0,-2 1 0,0 1 0,2 1 0,11 3-89,-25 0-393,11 1-113,2 3-162,-1 3-252,-1-4-654,2 6-1332</inkml:trace>
  <inkml:trace contextRef="#ctx0" brushRef="#br0" timeOffset="66061.259">28081 16569 545,'0'0'562,"2"-13"-113,-2 13-24,7-16-44,-4 8-40,-3 8-11,6-18-33,-6 18 21,7-16-18,-7 16-3,4-16-10,-4 16-4,5-11-12,-5 11-14,4-11-6,-4 11-23,0 0-27,1-11-21,-1 11-17,0 0 20,0 0-10,-18 5-11,7 1-14,-1 4 11,-7 1-36,0 5-11,-5 2-11,-4 4-17,-4 3-8,1 0-7,-3 4-3,-4 4 2,-3 3-16,1-1-2,-2 3-7,1-2 14,-2 0-4,2-1-7,8-7-46,1 1 0,1 0 0,4-3 0,0-1 0,3-2 0,3-3 0,3-2 0,5-2 0,0-4 0,1 1 0,3-4 0,1 1 0,0-3 0,1 0 0,1-1 0,6-6 0,-9 9 0,9-9 0,-7 8 0,7-8-51,0 0-100,0 0-53,0 0-55,-9 5-32,9-5-41,0 0-33,0 0-18,0 0-29,4-13-23,-4 13-11,0 0-39,0-10-7,0 10-93,0 0-444,0-11-641</inkml:trace>
  <inkml:trace contextRef="#ctx0" brushRef="#br0" timeOffset="66346.3999">27218 17053 722,'0'0'703,"-5"-10"-85,5 10-56,-2-10-65,2 10-41,0 0-42,-1-12-23,1 12-51,0 0-50,-2-9-38,2 9-32,0 0-13,0 0-7,0 0-9,0 0-7,-8 7-15,8-7 9,-2 17-35,-1-8 22,-1 4-22,4 0-3,-2 3-1,2-1-12,0 2-14,0-1-11,0 1-5,2-3-8,2 3 6,1-2-23,-1-1-1,5 0-21,0-3 0,0-1-49,5 1-1,-1-4 0,2-2 0,2 1 0,1-2-22,1-3-106,0 0-83,2-2-87,-2 0-78,2-2-73,1 2-88,-4-2-93,2 0-90,-2-1-808,0 1-1163</inkml:trace>
  <inkml:trace contextRef="#ctx0" brushRef="#br0" timeOffset="67718.875">24205 16973 682,'0'0'652,"10"-12"-69,-10 12-43,7-12-62,-7 12-47,1-12-37,-1 12-12,0-13-43,0 13-67,-5-14 0,5 14-20,-10-12-22,2 7-20,-1 2-26,-2 0 12,11 3-24,-26 1 7,9 3-18,3 2 0,-6 4-29,1 1-6,-2 2-25,0 3 3,2 1-23,-1 3-7,4-1-25,0 2 5,2-3-21,5 1 1,0 0-14,2 1-1,2-3-10,2 0 6,3-3-12,1 3 4,3-2-16,4-3-7,1-1-55,1-2-52,5-1-31,-1-2-34,5-2-32,0-3-29,2 1-17,5-5-25,0 1-6,1-3 8,4-2-1,0-1 26,-1-2 24,0-2 25,-1 0 26,-2-2 26,-1 0 40,-1-2 18,-1-2 27,0 1 12,-5 0 21,0-3 25,-1 2 25,-6 2 37,0 1 36,-2 3 30,-2 0 35,-2 2-5,-1 2-7,-5 8 11,5-10-29,-5 10 18,0 0-9,0 0 31,0 0-7,-16 3-16,8 1 0,-2 4-7,0 2-13,-2 0-18,1 1-11,-1 0-13,2 0-8,-1 1-14,3 0-11,-1 0-2,1-2-10,3-1-6,0 1-5,5-10-3,-4 15 4,4-15-8,-4 12-3,4-12 0,4 8 0,-4-8-1,0 0-2,12 4-4,-12-4-6,14-4-14,-14 4-13,16-7 7,-6 1 0,-1 1 2,2-4 5,0 3 6,-1-1 3,0-2 3,-1 1 1,-1 1 4,0 2 2,-2-2 3,-6 7 5,13-8 4,-13 8 1,9-9-1,-9 9-1,9-2 4,-9 2 3,0 0 2,15 0 4,-15 0-2,7 5-3,-7-5-3,9 6-2,-9-6-4,11 12 2,-11-12-2,9 15-2,-9-15-18,10 12-41,-2-4-51,-8-8-46,11 10-40,-11-10-39,13 10-27,-13-10-28,14 7-44,-14-7-22,13 4-48,-13-4-14,17 3-68,-17-3-373,19-3-402</inkml:trace>
  <inkml:trace contextRef="#ctx0" brushRef="#br0" timeOffset="68050.9577">24876 16987 43,'9'-14'680,"-4"2"-140,0-2-64,-1 4-7,-1-3-60,-2 1-35,1 2-6,-4-1-5,1 1-65,1 10 8,-5-17-40,5 17 4,-10-15-20,10 15-23,-13-5-17,13 5-11,-15-1-28,15 1-16,-17 4-16,17-4-34,-15 7-24,8 1-18,0 0-10,1 1-10,3 2-10,1 1-5,-1-1-16,3 3-12,3 0-7,-1 0-11,1 1-5,3 1 9,2-3-6,1 4 2,1-2 4,4-1 1,-6-1 4,2-2 0,0-1 3,0 2 1,-2-4 1,0 1 2,-3-2 7,1 1 6,-6-8 26,9 13 20,-9-13 10,4 12 11,-4-12 11,-2 10 7,2-10 6,-7 11-3,7-11-41,-10 9-7,10-9-3,-15 8-8,6-4-25,9-4 10,-17 5-32,17-5 18,-15 5-50,15-5-48,-14 3-67,14-3-75,-12 1-84,12-1-95,0 0-118,0 0-91,0 0-67,0 0-680,5-12-965</inkml:trace>
  <inkml:trace contextRef="#ctx0" brushRef="#br0" timeOffset="68383.0743">25055 17136 583,'0'0'773,"0"0"-136,14-5-94,-14 5-76,10-6-59,-10 6-48,11-7-34,-11 7-56,13-10-43,-6 3-40,-1 0-27,4 2-28,-2-3-24,-1 1-2,0 0-24,1 0-10,-2 0-3,0-1-2,0 1-8,-1 0-4,-5 7 6,10-12 3,-10 12-1,5-12-2,-5 12-10,0 0-10,1-13-2,-1 13-12,0 0-7,-9-7-3,9 7 1,0 0-7,-17-1-1,17 1 5,-16 4 12,7 1 36,2-1 26,-1 3 11,0 2 29,-1 0 14,2 3-13,3 0 5,-3-1-14,4 1 1,2-1-26,-2 1-14,3 2-12,3-4-20,-1 2-11,2 1-3,3-2-13,0 1 2,1 0-15,3-3 1,-1 2-37,2-4-34,1 0-78,-2 0-76,5-2-81,-3-2-69,3 0-55,0-2-103,2 0-107,0-1-109,-3 0-623,4-3-962</inkml:trace>
  <inkml:trace contextRef="#ctx0" brushRef="#br0" timeOffset="68984.3204">25613 16961 376,'0'0'820,"0"-18"-122,0 18-51,-1-14-59,1 14-53,-1-12-43,1 12-60,-2-10-43,2 10-50,0 0-41,-2-9-13,2 9-19,0 0-29,0 0-2,0 0-53,-12 5-14,12-5-10,-4 14-27,1-4-17,-1 0-27,0 2-9,-3 0-10,2 2-17,-1 1-11,-1-3-5,0 5-8,-4-3-7,2 2 1,-2 0-6,1-2-2,1-2-4,1-1 1,-2 0-5,4-1 3,-1-2-6,1-2 9,1 2-7,5-8 2,-10 12-1,10-12-6,-6 9-8,6-9 6,0 0 1,0 0 2,-2 10-6,2-10 2,0 0-18,11 5-14,-11-5-7,14 2-33,-14-2-5,17 0-27,-17 0-18,25 0-7,-10-2-17,-2 0 6,7 1-10,-3-3 14,1 1 3,1 1 26,0-1 0,2 1 19,-1-1 1,-2 0 20,1-1 2,-2 2 23,1-1 12,-5 2 3,1 0 0,-3-2 13,-11 3-7,21-2 18,-21 2-7,17-5 13,-17 5-1,14-4 1,-14 4 0,11-5 1,-11 5 3,7-5-5,-7 5-9,7-8 14,-7 8-6,2-9 7,-2 9-1,0-12 3,0 12 1,-6-12 5,6 12-1,-8-13 9,4 4 8,-1 1 0,1 1 6,-2-2 3,0 2 13,0-1 6,6 8 2,-7-11 4,7 11-6,-8-11-9,8 11-14,-5-6-7,5 6-2,0 0 6,0 0 23,0 0 9,0 0 3,-11 9 4,11-9-15,-1 14-8,1-14-6,1 22-7,-1-10-4,1 1-3,-1 1-7,1 0-3,3-1 7,-1 1-12,-1-1-7,0-1-19,0-1-49,1 1-56,1-2-49,-4 1-64,4-3-67,-4-8-82,9 17-87,-9-17-58,7 14-179,-7-14-544,5 10-860</inkml:trace>
  <inkml:trace contextRef="#ctx0" brushRef="#br0" timeOffset="69222.6355">26184 16937 215,'3'-10'975,"1"0"-165,-4 10-74,2-13-102,-2 13-57,2-13-76,-2 13-72,2-10-55,-2 10-55,5-12-55,-5 12-55,0 0-37,2-11-41,-2 11-26,0 0-28,2-9-45,-2 9-54,0 0-77,0 0-78,0 0-100,0 0-91,0 0-106,5 8-58,-5-8-187,0 12-509,0-12-835</inkml:trace>
  <inkml:trace contextRef="#ctx0" brushRef="#br0" timeOffset="69385.4409">26209 17033 436,'0'15'811,"0"-15"-124,0 0-37,2 12-85,-2-12-45,0 0-42,0 0-54,0 12-50,0-12-42,0 0-43,0 0-46,0 0-48,5 9-41,-5-9-28,0 0-35,0 0-15,0 0-23,0 0-65,0 0-63,0 0-76,0 0-86,0 0-64,0 0-75,0 0-98,-5 10-48,5-10-863,0 0-985</inkml:trace>
  <inkml:trace contextRef="#ctx0" brushRef="#br0" timeOffset="70241.2398">22058 17942 231,'-8'-9'951,"1"2"-163,7 7-67,-9-10-86,9 10-55,-8-9-106,8 9-76,0 0-58,-11-5 5,11 5-61,-6 8 15,2 1-68,1 0 19,-1 5-78,0 2 30,0 2-80,-2 2 40,2 2-86,1 0 49,0 2-31,-1-2-13,3 1-23,0-3-8,-1-1-7,2 1-24,0-1-39,2-2-57,-1 1-91,0-4-86,2-1-41,-1-2-95,1 3-88,-1-6-104,-2-8-90,4 17-849,-4-17-1152</inkml:trace>
  <inkml:trace contextRef="#ctx0" brushRef="#br0" timeOffset="70758.016">21996 18049 264,'1'-12'856,"-1"12"-153,4-18-44,-2 8-103,4 2-63,-1 1-66,1 1-62,3 0-37,0 3-56,3 1-35,-12 2-57,25 0-10,-8 3-46,-2 4-3,3-2-41,0 4-10,0 1-22,1 2-8,-3 0-7,1 2-10,-2 1 5,2-3-52,-3 2-39,-1-1-55,-2-1-43,0-1-46,-1 0-62,-3-1-40,0-1-29,-2 0-25,-5-9-18,9 15-15,-9-15-38,2 12-13,-2-12 12,0 0 46,2 12 116,-2-12 135,0 0 163,0 0 93,0 0-5,0 0 51,0 0-34,0 0 38,-3-11-21,7 1 17,-2-1-29,4-3 21,0-3-15,3 0 20,1-4-11,2-3 7,3-1 1,-1 1 16,0 0 20,0 0 23,1 2 18,-3 5-4,0-1 10,-1 3-2,-2 2 23,-1 1-16,-1 2 16,0 1-42,-2 1 7,-5 8-61,9-11 60,-9 11 8,0 0-5,11-3-17,-11 3-10,5 11-7,-5-11-16,5 18-2,-2-8-16,0 4-118,-2 1-43,2 2 0,-2 2 0,1-2 0,1 2 0,-2 1 0,0-1 0,1 2 0,-1-1 0,0-1 0,2 1 0,-1-1 0,0-1 0,0 0 0,1 0 0,1-1 0,-1 0-336,4-3-49,-2 2-75,3-4-62,-1 1-103,2-2-74,-3 0-187,2-4-473,0 4-959</inkml:trace>
  <inkml:trace contextRef="#ctx0" brushRef="#br0" timeOffset="70989.8146">22829 18212 518,'3'-10'752,"-3"10"-98,3-15-48,-3 15-59,3-12-54,-3 12-73,3-10-50,-3 10-61,0 0-9,0 0-49,0 0-3,0 0-46,0 0-4,-2 13-50,2-13 10,-2 16-46,2-16 1,-2 21-44,2-21 9,-1 21-37,1-21 11,1 22-40,-1-22 22,0 19-30,0-19-4,3 17-61,-3-17-26,3 15-60,-3-15-39,6 11-68,-6-11-56,5 8-73,-5-8-67,0 0-44,10 5-157,-10-5-499,0 0-765</inkml:trace>
  <inkml:trace contextRef="#ctx0" brushRef="#br0" timeOffset="71259.4664">22876 18139 421,'0'0'688,"0"0"-72,-2-10-55,2 10-24,0 0-96,0 0-23,0 0-23,5-9-17,-5 9-60,0 0-5,11-8-38,-11 8 3,12-8-35,-3 3 20,-2-1-69,2-1 17,3 0-73,-2-2 54,2 0-29,-2 0-79,0 0 53,0-2-83,0 2 50,-2-1-19,-1 2-14,-1-3-14,-1 4-11,-1-3-9,-4 10-9,4-15-9,-4 15-12,0-12-16,0 12-7,-6-8-37,6 8-38,-12-6-62,12 6-20,-14-3-67,14 3-40,-22 3-57,22-3-89,-24 4-141,12-2-82,-4 5-866,2-1-1147</inkml:trace>
  <inkml:trace contextRef="#ctx0" brushRef="#br0" timeOffset="71776.4733">23271 18216 72,'0'0'715,"1"-12"-102,-1 12-50,4-11-48,-4 11-51,4-15-28,-4 15-29,4-15-34,-4 15-50,2-16-42,-2 16-32,2-16-17,-2 16-16,-2-14 5,2 14-48,-3-12 0,3 12-50,-9-11 29,9 11-54,-17-7 20,17 7-44,-18-2 22,18 2-58,-22 3 34,11 1-46,2 2 24,-1-2-45,-2 4 45,3 1-53,2-1 17,1 3-19,3-2 27,0 0-33,1 3 27,4 0-28,1 0 21,0-2-22,4 4 25,-1-2-29,3 1 29,3-1-39,-2-2 21,1 1-21,1 1 23,1-4-14,-1 2 18,0-3-24,-2 2 21,0-3-20,-2 0 32,-8-6-23,14 11 31,-14-11-11,9 6 13,-9-6-25,0 0 24,0 0-18,-3 15 16,3-15-23,-13 5 47,13-5-50,-25 3 31,12-3-29,-2 1 31,-4 0-32,-1-1 28,0 0-30,0-1 25,1 1-29,1-1 23,-1-1-66,5 1-44,-2-2-79,5 2-54,-1-2-90,12 3-97,-16-6-90,16 6-56,-7-8-205,7 8-415,0 0-797</inkml:trace>
  <inkml:trace contextRef="#ctx0" brushRef="#br0" timeOffset="72431.5399">23423 18219 837,'0'0'727,"0"0"-63,0 0-72,9-5-61,-9 5-65,0 0-53,0 0-87,8-5-49,-8 5-32,0 0-11,0 0-50,14 5 3,-14-5-34,10 10-6,-5-3-27,2 0 4,-1 3-42,0-1 1,-1 1-34,1 0 13,-1 2-34,-1-3 17,0 1-27,-1 0 18,1-1-29,-4-9 22,4 18-20,-4-18 35,2 15-29,-2-15 20,0 12-27,0-12 24,0 0-31,-2 13 22,2-13-28,0 0 27,0 0-30,0 0 25,-8 5-22,8-5 24,0 0-28,-5-9 25,5 9-19,2-11 23,-2 11-20,3-16 22,0 6-26,0-1 25,3-2-26,-1-1 28,1 2-31,3-1 25,-1 2-31,-1 0 34,3 0-24,1 3 19,-1-1-30,1 2 27,-2 2-29,2 2 34,-11 3-34,21-4 32,-21 4-33,22 2 31,-10 0-29,-3 2 39,2 2-37,-2-1 30,0 2-41,0-1 47,-3 2-39,2-1 31,-3 0-30,0 1 29,2-1-37,-7-7 38,5 13-32,-5-13 33,2 12-36,-2-12 60,-2 9-62,2-9 26,-4 8-24,4-8 26,0 0-25,-10 8 19,10-8-30,0 0 22,-11 2-14,11-2 18,0 0-26,-11-6 31,11 6-18,-6-9 21,6 9-15,-3-12 18,3 12-18,1-18 20,2 7-20,1 1 22,1 1-17,1-4 19,1 3-22,0 0 24,3 1-25,-1 0 23,3 1-20,-1 1 26,0 2-22,-1 1 36,3 1-20,0 0 36,-13 3-26,24 0 64,-10 1-48,-3 2 55,1 1-10,0-2-13,0 4-15,-3 0-13,1-1-9,-2 2-6,0 1-6,-2-1-8,0 2-20,-2-1-48,-1 2-63,-3-10-91,1 17-46,-1-17-86,1 17-67,-1-17-133,0 14-79,0-14-162,0 14-532,0-14-918</inkml:trace>
  <inkml:trace contextRef="#ctx0" brushRef="#br0" timeOffset="72895.0777">24494 18259 661,'12'-9'673,"-1"0"-86,-5 1-66,1-1-74,-2 0-33,-3-2-30,1 2-44,1-1-29,-4 10-33,0-21-37,0 21-20,-7-17-12,4 8 2,-3 1-29,0 2 20,-2 2-42,-2-1 6,10 5-41,-20-3 24,20 3-37,-25 3 26,10 1-62,1 1 35,-1 1-63,2 3 56,-2-1-84,3 4 33,-1-1-44,1 0 41,3 1-56,1-1 52,0 0-8,3 0-27,1-1-2,0 2 8,4-12-20,-1 17-1,1-17-33,3 12 39,-3-12-3,7 11-15,-7-11 8,14 6-52,-14-6 30,13 3-38,-13-3 20,15 0-37,-15 0 17,17-3-25,-17 3 15,18-6-3,-18 6 25,16-11-4,-8 8 17,-1-4-2,-1 0 20,1 1 1,-7 6 8,9-12-11,-9 12 24,8-9-17,-8 9 35,6-9-23,-6 9 26,0 0-26,0 0 23,0 0-4,0 0 31,0 0-22,7 7 14,-7-7-22,2 11 12,-2-11-22,2 11 15,-2-11-16,4 13 13,-4-13-22,7 11 7,-7-11-42,11 12-30,-5-7-73,-6-5-56,17 9-66,-17-9-53,15 3-70,-15-3-50,19 0-57,-19 0-158,22 0-432,-22 0-705</inkml:trace>
  <inkml:trace contextRef="#ctx0" brushRef="#br0" timeOffset="73149.051">24733 18018 241,'0'-19'696,"0"4"-94,0 2-65,-1 1-43,1 12-22,-2-22-31,2 22-63,-1-16-46,1 16-19,0 0 18,0 0-26,0 0 0,0 0-45,0 0 37,-3 16-75,3-4 27,0-1-82,0 5 27,3-1-80,-2 3 62,2-1-89,-1 2 47,0 0-86,2-2 49,-2 0-17,1 1-21,-1-2-9,2 1-13,0 0-5,0 0-12,0-2-19,-1 1-38,0-4-65,2 0-92,-3-1-34,0-1-65,-1 1-27,-1-11-92,4 16-77,-4-16-51,5 11-40,-5-11-197,-7 12-419,7-12-806</inkml:trace>
  <inkml:trace contextRef="#ctx0" brushRef="#br0" timeOffset="74013.2864">24601 18281 526,'0'0'784,"-9"-5"-94,9 5-74,0 0-83,-9-9-58,9 9-51,0 0-57,-1-10-45,1 10-58,7-9-35,0 3-50,2 1-21,3-1-47,0 0-4,6 0-37,-4 1 1,4-2-28,3-1-9,-2 3-9,3-2-14,-1 2-30,-1 0-26,0 0-16,-1-1-5,0 1 2,2 0-14,-1 2-6,-3-3 2,2 1 22,-2 2-5,-1-2 15,0 1 25,0-2-8,-3 3 6,-2-2 4,1 1 8,-1 1 14,-2-2-10,-9 5 1,16-6 2,-16 6 4,11-10-2,-11 10 8,9-5-1,-9 5 5,0 0-14,3-10 31,-3 10 18,0 0-3,0 0 14,-11-4 17,11 4 12,-12 2 5,12-2 13,-16 8 23,5-4-3,2 3 30,-3 1-25,1 1 34,2 0-33,-3 2 30,2 1-67,3-2 25,0 4-60,1-2 29,2 0-54,-1 0 52,4-1-68,1-11 33,1 21-10,2-11-9,1-1-6,3 0-41,-1-1 12,2-1-39,5 0-12,-3-1-71,4-2-24,-1-1-49,3 0-22,2-3-9,-2 0-69,2-3-45,0 0-7,-1 0-8,0-1 8,-2-3-5,3 1 25,-5-2 46,2 0 21,-2-2 83,0 0 11,-2-1 68,-3-1 15,1-1 85,-1-1 11,-2-1 65,1 0 22,-3-2 30,0-1 25,0 0 22,0 1 14,-3 1 3,2-1 0,-2 0 22,0 5 14,-1-2-5,3 3-2,-3 11-8,0-21-21,0 21-23,2-14-32,-2 14 22,0 0-11,0 0 29,0 0-16,0 0 18,0 0-44,3 13 34,-3-13-41,1 20 6,2-10-48,-2 3 31,1 0-20,0 2 39,-2-1-64,2 1 58,0-1-22,-1-1-21,0 0-8,1 0-13,-2-1-12,1 1-4,-1-2-6,0-11-12,0 18 0,0-18 2,2 16-8,-2-16 8,0 13-1,0-13-3,0 0-2,-2 13-6,2-13-2,0 0-2,0 0-4,-5 8-3,5-8 2,0 0-57,0 0 70,-4-10-58,4 10 61,0-12-65,0 12 67,2-17-70,1 5 76,1-1-68,2 0 70,-1-2-65,4 1 62,0 2-61,-1-1 64,3 2-69,-1 1 75,1-1-77,1 5 72,-1-2-65,-1 4 61,2 1-64,-1 2 67,-11 1-68,21 1 65,-10 2-54,-3-1 56,2 5-68,-1-2 68,-1 3-65,0 1 73,-1 0-69,-1 1 70,-1-2-63,-1 4 56,0-2-62,-1 2 54,-2-1-43,-1 0-53,-1 1-101,-2 0-129,-1 0-96,2 0-117,-2 0-179,-3 2-187,5-4-628,-3 3-1134</inkml:trace>
  <inkml:trace contextRef="#ctx0" brushRef="#br0" timeOffset="74668.1763">26541 17890 419,'10'-7'693,"-4"0"-82,-6 7-58,11-13-76,-6 5-35,0-1-46,-1 1-44,-4 8-36,5-16-44,-5 16-45,-3-15-19,1 6-39,2 9-6,-14-12-23,5 5 15,-3 3-20,-1 0 10,-2 3-27,-1 1 12,-1 1-18,-2 3 29,-3 4-31,-1-1 39,3 3-58,0 2 24,-1 3-45,4-1 30,1 1-53,3 2 50,2-3-69,1 3 54,4-2-72,1-1 59,5-2-68,0 2 31,2-2 19,3-1-66,1 1 60,4 0-69,1-3 63,2-1-61,1 0 57,1-2-57,3 0 54,-2-2-60,2-2 62,0 1-65,-4-3 76,0 0-73,-14 0 53,23 0-62,-11-3 67,-12 3-62,13-4 66,-13 4-69,5-8 59,-5 8-57,0 0 58,-3-12-54,3 12 54,-13-11-63,13 11 61,-18-8-57,5 7 59,-1-1-55,1 0 58,-3 2-61,0 3 58,-2-1-56,3 3 56,-3 0-53,0 4 56,2-1-57,3 1 56,1 1-52,3 0 54,-1 1-51,4-1 55,0 1-56,3-1 59,3-10-9,0 20-4,0-20-4,9 16-2,-4-8-7,4 0-61,2 1 69,3-2-71,-1-2 45,3 0-100,-1 0-7,4-2-65,-2-1-43,2-2-32,-2 0-55,2-2-68,-1-1-52,-1 1-39,-1-1-15,0-3-75,-4 2-132,0-4-329,-3 0-628</inkml:trace>
  <inkml:trace contextRef="#ctx0" brushRef="#br0" timeOffset="74900.0163">26472 17781 575,'-7'-16'707,"1"3"-73,0 1-45,2 2-77,0 0-72,-1 1-46,5 9-49,-4-12-8,4 12-7,0 0-14,0 0 18,0 0-67,-9 9 44,9-9-66,0 23 61,0-6-103,2 1 70,1 6-90,-1-1 37,2 4-67,0 2 24,3 1-57,0-1 20,0 1-64,2-1-72,2-2-4,1 2 0,0-3 0,0 0 0,1-1 0,-2-1 0,1-4 0,-3-2 0,0-1-32,2 0-255,-4-2-62,-1-3-80,1 0-93,0-2-130,-2-1-124,1-1-852,-3 2-1287</inkml:trace>
  <inkml:trace contextRef="#ctx0" brushRef="#br0" timeOffset="75570.6997">27455 17974 200,'0'0'773,"-4"-8"-152,4 8-41,0 0-70,-6-12-35,6 12-36,0 0-36,-5-11-29,5 11-46,0 0-15,-4-10-16,4 10-20,0 0 12,0 0-56,-4-9 4,4 9-93,0 0 32,0 0-46,0 0 76,0 0-84,-3 9 52,3-9-67,-3 16 46,3-5-57,0 3 49,3 0-73,-2 3 41,1 0-64,0 1 43,2-1-59,0 4-3,-1 0-30,1 0 0,0-3 0,4 0 0,-4 1 0,-1-2 0,1-2 0,0 0 0,1 0 0,-1-2 0,4 0 0,-4-2 0,-2-1 0,2 0 0,0 0 0,-4-10 0,5 14 0,-5-14 0,0 12 0,0-12 0,-4 10 0,4-10 0,-15 7 0,2-5 0,-2 1 0,-3-3 0,0 2 0,-4-4 0,-3-1 0,-2 1 0,2-1 0,1-1 0,-1-1 0,2 0-43,3-2-179,2-1-88,2 1-67,1 0-62,3-4-70,4 0-111,1-2-71,3 1-129,-2-4-498,6 3-923</inkml:trace>
  <inkml:trace contextRef="#ctx0" brushRef="#br0" timeOffset="75887.1257">27369 17742 648,'0'0'713,"0"0"-78,0 0-53,-2-10-67,2 10-58,0 0-46,0 0-20,0 0-68,0 0-7,2-12-29,-2 12 14,0 0-55,13-6 42,-13 6-80,16-8 35,-7 4-25,0-1-25,1-1-17,0 2-15,-1-3-18,1 3-20,-4-2-6,3 1-17,-3-1-13,-6 6-10,7-11-10,-7 11-11,2-11-16,-2 11 3,-2-9-20,2 9-20,-13-8-3,13 8 0,-19-4 0,19 4 0,-25 0 0,12 3 0,0-1 0,-3 3-13,3 2-76,1 0-41,-1 1-86,1 2-91,1 1-31,3-1-56,-1 2-45,4-2-68,4 2-71,1-12-58,0 24-807,3-13-1057</inkml:trace>
  <inkml:trace contextRef="#ctx0" brushRef="#br0" timeOffset="76172.2891">27733 18005 234,'0'0'971,"0"0"-138,10-6-104,-10 6-71,7-5-57,-7 5-56,14-5-63,-14 5 7,14-7-107,-14 7 29,17-6-115,-6 2 27,-2 1-83,3-3 17,-1 3-69,3 0 18,-1-1-67,2-1 14,0 2-99,1-1-54,-1 1 0,-2 1 0,1-1 0,-1 1 0,-1 0 0,0-1 0,-2 1 0,-10 2 0,15-1 0,-15 1-24,13-3-212,-13 3-118,0 0-78,0 0-82,0 0-88,13 1-121,-13-1-61,0 0-653,-10 10-1047</inkml:trace>
  <inkml:trace contextRef="#ctx0" brushRef="#br0" timeOffset="76388.4647">27757 18117 560,'0'0'770,"0"0"-70,0 0-69,7 10-68,-7-10-57,9 3-53,-9-3-57,15 2-39,-15-2-25,21 2-26,-8 0-8,-1-2-68,3 0 5,1 0-85,-1-2 10,3 2-68,-1-2 17,2 1-62,0 1 8,-1-1-98,0-2-92,-3 3-76,1-3-82,1 1-110,-4 0-123,5-2-83,-7 3-259,0-4-349,0 4-827</inkml:trace>
  <inkml:trace contextRef="#ctx0" brushRef="#br0" timeOffset="76673.3254">28354 17950 330,'0'0'1087,"0"0"-167,-8-5-123,8 5-53,0 0-100,0 0-54,-5-9-147,5 9 3,0 0-133,5-8 24,-5 8-98,9-7 21,-9 7-76,14-5 31,-14 5-81,18-6 28,-8 2-81,2 0 35,-1 1-71,1 2 38,-1-2-66,1 1-13,-1-1-4,1 0 0,-12 3 0,20-1 0,-20 1 0,17-1-39,-17 1-131,17-2-3,-17 2-94,14 2-51,-14-2-44,14 2-55,-14-2-92,9 3-90,-9-3-32,0 0-182,6 9-415,-6-9-836</inkml:trace>
  <inkml:trace contextRef="#ctx0" brushRef="#br0" timeOffset="76905.1369">28332 18105 704,'0'0'728,"0"0"-70,-5 7-26,5-7-119,0 0-55,0 0-57,8 7-58,-8-7-59,0 0-36,18 1-44,-18-1-30,16 0-30,-4-1-25,-1-1-20,2 1-22,1-2-6,3 0-20,-1 2-12,2-3-2,-1 2-16,1-2-29,1-1-44,-2 2-53,-1-2-44,1 0-66,0 0-59,-1-1-27,-1 1-49,1 0-24,-1-1-40,-1-1 6,0 2-42,-1-2-462,1 2-480</inkml:trace>
  <inkml:trace contextRef="#ctx0" brushRef="#br0" timeOffset="77306.2441">28842 17937 141,'5'-8'569,"-5"8"-65,9-13-58,-9 13-13,7-12-15,-7 12-9,5-12 6,-5 12-30,4-11-12,-4 11-24,2-9-24,-2 9-10,0 0-14,-1-13 18,1 13-60,0 0 27,-7-5-85,7 5 48,0 0-98,0 0 58,-14 2-80,14-2 44,-7 7-79,7-7 39,-11 12-63,6-5 36,-2 1-66,3 1 36,-1 1-65,1 0 49,0 2-53,0-2 45,1 1-59,1 0 48,-2 0-50,3 1 43,0-2-50,2 2 32,-1-12-31,0 22 50,4-12-50,-2-1 48,2 1-59,0-3 59,1 2-55,2-1 54,-2-3-55,5 1 57,-1-1-55,1-1 49,2 0-50,0-3 57,4 0-57,-2 0 49,1-1-39,2-1 57,2 0-45,-1-2 0,2 0 0,2-1 0,1-2 0,-3 0 0,-1-1 0,2-2 0,-4 0 0,0 0 0,-2-3 0,-2-2 0,-1 1 0,-2-4 0,-2 0 0,-3 0 0,-1 0 0,-4 1 0,0-3 0,-1 2 0,-2-1 0,-3-1 0,-4 2 0,-1 0 0,0 3 0,-6-1 0,-1 5 0,0 0 0,-4 3 0,-2 2-133,-1 1-454,-1 3-142,-2 4-201,-7 0-904,-9 4-1543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8:45:37.394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7102 5079 578,'-12'3'415,"12"-3"-53,0 0-39,-14 3-19,14-3-31,0 0-30,0 0-23,-10 4-13,10-4-14,0 0-9,0 0 4,0 0-21,0 0 15,-11 3-16,11-3 16,0 0-15,0 0-17,0 0-20,16 0-16,-16 0-18,13 0-15,-13 0-16,16 0 4,-16 0-14,23 0-8,-23 0-15,27 0-5,-13 0-6,0 0 5,6 1 10,0 1-5,1-2 1,1 1-4,5 0-7,1 2-4,3-2 1,1 0 0,6 1-6,3-2 4,9 2 7,2 1-10,3-2-16,3 0 7,1 0 25,2 3-6,2-2 0,11 1-3,1-1-5,1 0 14,3 0-21,-1 2 0,1 0 0,1-1-3,1 0-4,-1 1-6,2 0 26,0 0-23,-2-1 18,3 1-20,1-1 19,3 0-20,2 1 15,4-1-16,4-1 21,2 2-24,0-1 19,5-1-28,3 3 25,3-2-17,19 1 7,0 0-9,-18 0 26,20 1-16,-2-1 19,2 1-23,0 0 16,-1 0-14,3 1 5,-4-1-14,1 1 25,0-1-3,2 2-19,4-3 22,-2 2-23,0-2 20,1-1-24,-2 1 27,3 2-22,-1-2 18,-2-1-25,2 1 27,-5 0-21,4-1 20,-1 0-18,-2-1 19,-1 2-24,-20-2 21,1 2-21,0-1 26,0 0 0,17 2-21,-20-4 23,-1 4-25,-1-3 19,-3 2-21,-2-2 24,-1 1-21,-2-2 20,-4 2-1,-1-3-21,-3 0 21,-3 1-23,-3-1 28,-4 0-27,-1-1 28,-16 1-21,0 0 14,-3-3-11,-2 2 22,-3 0 7,-6-2 24,-6 1 1,-4-1 16,-4 1 7,-4 0 11,-3-1 1,-3 3-2,-5-1 0,0 0-5,-4-1-2,-1 1-2,-2 0-11,-13 1-5,23-1-15,-23 1-2,18-2-8,-18 2-11,16 0 0,-16 0-8,11-3-4,-11 3-38,0 0-50,12-1-75,-12 1-87,0 0-40,0 0-98,0 0-84,0 0-90,0 0-172,0 0-555,0 0-886</inkml:trace>
  <inkml:trace contextRef="#ctx0" brushRef="#br0" timeOffset="30252.4528">12014 9697 484,'18'2'382,"-2"-2"-89,-16 0-76,24 0-48,-24 0-69,20 0-102,-20 0-112,14 0-366,-14 0 32</inkml:trace>
  <inkml:trace contextRef="#ctx0" brushRef="#br1" timeOffset="127202.2373">8885 9411 358,'-12'3'549,"12"-3"-98,0 0-49,-12 4-39,12-4-42,0 0-38,-10 2-20,10-2-19,0 0-9,0 0-17,-11 3 3,11-3 9,0 0-26,0 0-4,0 0-36,0 0 9,0 0-33,0 0 25,5 8-32,-5-8-5,11 2-28,-11-2 14,14 2-23,-14-2 20,22 1-31,-9 0 21,1-2-2,1 1 2,6-1-5,-1-1 6,1 1-11,4-3 3,2 4-18,-2-4-9,2 1-8,-1 2-6,-3-1-5,-1-1-1,-1 2 9,-3 1 50,1-3-53,-1 2 42,-5 0-20,0-1 31,-1 1-23,-12 1 42,22-3-31,-22 3 39,16-2-45,-16 2 32,13-2-46,-13 2-66,12 0-8,-12 0 0,0 0 0,13-2 0,-13 2 0,0 0 0,0 0 0,13-3 0,-13 3 0,0 0 0,0 0 0,0 0 0,6-6 0,-6 6-197,0 0-130,0 0-53,0 0-65,-4-8-132,4 8-171,0 0-139,-5-9-582,5 9-1091</inkml:trace>
  <inkml:trace contextRef="#ctx0" brushRef="#br1" timeOffset="139711.7213">9173 10053 559,'0'0'477,"0"0"-43,0 0-60,0 0-7,0 0-41,0 0-21,0 0-21,0-13-1,0 13 0,0 0-9,0 0-16,0 0-17,4-8-11,-4 8-10,0 0 1,0 0 3,0 0 14,0 0-24,0 0 36,4-9-66,-4 9 31,0 0-64,0 0 47,0 0-5,0 0-9,3-9 5,-3 9-19,0 0-10,0 0-9,0 0 2,0 0-7,0-13-111,0 13-35,0 0 0,0 0 0,0 0 0,0 0 0,0 0 0,0 0 0,0 0 0,0-12 0,0 12 0,0 0 0,0 0 0,0 0 0,0 0 0,0 0 0,0 0 0,0 0 0,0 0 0,0 0 0,0 0 0,0 0 0,0 0 0,0 0 0,0 0 0,0 0 0,0 0 0,0 0 0,0 0 0,0 0 0,0 0 0,0 0 0,0 0 0,0 0 0,0 0 0,0 0 0,-2 12 0,2-12 0,0 0 0,0 13 0,0-13 0,-1 12 0,1-12 0,-1 11 0,1-11 0,-3 13 0,3-13 0,-1 15 0,1-15 0,-3 14 0,3-14 0,-2 17 0,-1-7 0,3-10 0,-3 15 0,3-15 0,-1 16 0,1-16 0,-3 15 0,3-15 0,-1 16 0,1-16 0,-2 15 0,2-15 0,-2 15 0,2-15 0,-1 16 0,1-16 0,-1 12 0,1-12 0,-3 15 0,3-15 0,-1 12 0,1-12 0,-1 12 0,1-12 0,0 12 0,0-12 0,-1 11 0,1-11 0,-2 11 0,2-11 0,0 0 0,0 17 0,0-17 0,0 0 0,-1 17 0,1-17 0,1 11 0,-1-11 0,0 0 0,0 17 0,0-17 0,0 0 0,0 17 0,0-17 0,0 11 0,0-11 0,-1 12 0,1-12 0,-1 12 0,1-12 0,0 0 0,-2 17 0,2-17 0,0 0 0,-1 14 0,1-14 0,0 0 0,-1 12 0,1-12 0,0 0 0,0 0 0,0 14 0,0-14 0,0 0 0,0 0 0,-1 13 0,1-13 0,0 0 0,0 0 0,0 15 0,0-15 0,0 0 0,0 0 0,-2 13 0,2-13 0,0 0 0,0 0 0,-1 11 0,1-11 0,0 0 0,0 0 0,0 0 0,0 0 0,-1 13 0,1-13 0,0 0 0,0 0 0,0 0 0,0 0 0,0 0 0,0 0 0,-2 11 0,2-11 0,0 0 0,0 0 0,0 0 0,0 0 0,0 0 0,0 0 0,0 0 0,0 0 0,0 0 0,0 0 0,0 0 0,0 0 0,-3 8 0,3-8 0,0 0 0,0 0 0,0 0 0,0 0 0,0 0 0,0 0 0,0 0 0,0 0 0,0 0 0,0 0 0,0 0 0,0 0 0,0 0 0,0 0 0,0-12 0,0 12 0,0 0-597,0-13-621,0 13-788,3-14-1763</inkml:trace>
  <inkml:trace contextRef="#ctx0" brushRef="#br1" timeOffset="150932.0327">11667 9339 349,'-11'2'412,"11"-2"-60,0 0-42,-16 1-27,16-1-5,0 0 7,-17 1-19,17-1-6,-14 1-12,14-1 13,-13 2 28,13-2-7,0 0-6,-17 0-9,17 0-25,0 0 11,-13 1-7,13-1-9,0 0-6,0 0-13,-12-1-10,12 1-29,0 0-14,0 0 37,0 0-36,0 0 59,0 0-71,9-5 14,-9 5-42,21-3 22,-7 1-38,3-1 26,0 1-27,3-2 16,-1 2-43,7 1-39,-2-4-43,2 3 0,0-1 0,0 0 0,1-1 0,-3 2 0,0 0 0,1-2 0,-4 3 0,-1-2 0,-1 1 0,-2-1 0,-4 3 0,0-2 0,1 1 0,-14 1 0,23-2 0,-23 2 0,15-2 0,-15 2-14,14-1-207,-14 1 5,0 0-65,11-1-31,-11 1-27,0 0-30,0 0-85,0 0-42,0 0-24,-14 4-38,14-4-127,-13 5-486,4-1-783</inkml:trace>
  <inkml:trace contextRef="#ctx0" brushRef="#br1" timeOffset="151369.7636">11535 9544 167,'0'0'669,"-10"3"-123,10-3-60,0 0-41,-12 4-64,12-4-31,0 0-25,0 0-10,-10 3-43,10-3 12,0 0-46,0 0 0,0 0-42,0 0 14,0 0-29,9 3 8,-9-3-31,13 0 13,-13 0-12,17 0-3,-17 0 14,27 0-22,-12 0-6,3 0 44,3-1-53,0 0 36,4 0-33,0-1 40,2 1-41,0-1 14,0 0-47,-4 2-11,-1 0 6,0-3 14,0 3-1,-3-1-110,1 1 0,-3-1 0,0-1 0,-3 1 0,-1 0 0,-13 1 0,23-1 0,-23 1 0,18-2 0,-18 2 0,16 0 0,-16 0 0,13-3 0,-13 3 0,0 0 0,18-1 0,-18 1 0,0 0 0,10-3 0,-10 3 0,0 0 0,0 0 0,12-3 0,-12 3 0,0 0 0,0 0 0,7-7 0,-7 7 0,0 0 0,0 0-311,2-10-277,-2 10-116,0 0-87,0 0-169,-4-12-573,4 12-1170</inkml:trace>
  <inkml:trace contextRef="#ctx0" brushRef="#br1" timeOffset="161952.8248">11762 10288 164,'0'0'395,"0"0"-97,0 0-43,0 0-30,0 0-18,0 0-4,-1-11-14,1 11-21,0 0 0,0 0-14,0 0-17,0 0 3,-2-10-4,2 10 1,0 0 8,0 0 8,0 0 13,0 0 3,-2-11-4,2 11 27,0 0-4,0 0 26,0 0-40,0 0 26,-4-7 5,4 7-2,0 0-1,0 0-11,0 0 4,0 0-9,0 0-9,0 0-10,-3-12-18,3 12 44,0 0-54,0 0 27,0 0-52,0 0 40,-1-11-45,1 11 26,0 0-42,0 0 37,1-10-25,-1 10 40,0 0-29,0 0 28,0 0-113,3-12-31,-3 12 0,0 0 0,0 0 0,0 0 0,0 0 0,0 0 0,4-11 0,-4 11 0,0 0 0,0 0 0,0 0 0,0 0 0,0 0 0,0 0 0,0 0 0,0 0 0,0 0 0,0 0 0,0 0 0,0 0 0,0 0 0,0 0 0,0 0 0,0 0 0,0 0 0,0 0 0,0 0 0,0 0 0,0 0 0,2 9 0,-2-9 0,0 0 0,-1 17 0,1-17 0,0 13 0,0-13 0,-1 14 0,1-14 0,0 17 0,0-17 0,-2 18 0,2-18 0,-2 20 0,2-20 0,0 22 0,0-12 0,0 2 0,0-12 0,-3 22 0,3-22 0,0 20 0,0-20 0,0 22 0,0-22 0,0 21 0,0-21 0,3 19 0,-3-19 0,0 19 0,0-19 0,2 17 0,-2-17 0,2 17 0,-2-17 0,0 15 0,0-15 0,2 15 0,-2-15 0,2 14 0,-2-14 0,1 13 0,-1-13 0,0 13 0,0-13 0,2 13 0,-2-13 0,0 12 0,0-12 0,3 12 0,-3-12 0,0 0 0,0 14 0,0-14 0,0 0 0,0 13 0,0-13 0,0 0 0,0 11 0,0-11 0,0 0 0,0 0 0,0 0 0,2 13 0,-2-13 0,0 0 0,0 0 0,0 0 0,0 0 0,0 0 0,0 0 0,0 0 0,-2 9 0,2-9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0,-5 9 0,5-9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0,-9-4 0,9 4 0,0 0 0,0 0-181,2-12-247,-2 12 11,0 0-28,2-13 39,-2 13-25,0 0 11,1-14-14,-1 14 20,1-12-47,-1 12-10,2-12-66,-2 12-447,-2-14-577</inkml:trace>
  <inkml:trace contextRef="#ctx0" brushRef="#br1" timeOffset="183730.2868">12841 10226 178,'0'0'434,"0"0"-109,0 0-32,0 0-39,0 0-50,0 0 14,0 0-13,0 0 2,0 0-9,0 0 1,0 0 6,0 0 6,0 0-5,0 0 8,0 0-1,0 0 0,0 0 6,0 0-35,0 0-4,0 0-29,0 0 8,0 0-11,0 0 9,0 0-29,0 0 11,0 0-22,0 0 7,0 0-31,0 0 18,0 0-15,0 0-17,0 0-4,0 0-1,2-12-2,-2 12-2,0 0-5,6-7-2,-6 7-4,0 0 0,12-8 5,-12 8-16,9-5-2,-9 5-6,9-4 1,-9 4 15,9-5-8,-9 5-2,11-4-2,-11 4-2,13-5 1,-13 5 3,14-3-8,-14 3-8,11-3 7,-11 3-16,14-1 2,-14 1 23,13 0 24,-13 0-47,14 0 35,-14 0-48,13 2 39,-13-2-43,13 3 37,-13-3-43,12 4 34,-12-4-36,11 7 37,-11-7-35,9 5 3,-9-5 3,10 9 6,-10-9 7,10 9 4,-10-9-1,7 11-5,-7-11 1,4 9-3,-4-9-2,5 11-1,-5-11-1,3 12-5,-3-12 1,0 12 11,0-12-7,-2 13-4,2-13 1,-3 14-2,3-14-8,-7 15 4,7-15 3,-7 14 17,3-7-20,-2 2-6,1-1 6,-4-2-5,4 0 35,-2 3-29,-1-2-10,0-2 31,0 4-36,1-2 32,-1 0-33,-2-1 32,3 2-32,-2-1 31,0-1-34,0 0 33,0 1-35,-1-2 37,0 2-34,3-1 32,-4 1-28,2-1 23,0 0-30,0-1 31,-2 1-28,2 0 29,0 0-29,-1-1 30,0 1-25,3 0 24,-2-1-31,0-1 35,0 2-35,9-6 34,-13 8-32,13-8 31,-12 7-34,12-7 35,-11 5-37,11-5 47,-12 5-43,12-5 34,-8 5-30,8-5 35,0 0-38,-9 7 32,9-7-31,0 0 36,0 0-22,-9 4 31,9-4-29,0 0 30,0 0-29,0 0 22,0 0-12,0 0 13,0 0-26,0 0 12,0 0-12,0 0 0,0 0 0,0 0 0,0 0 0,11 3 0,-11-3 0,11-2 0,-11 2 0,14-2 0,-14 2 0,15-3 0,-15 3 0,16-1 0,-16 1 0,18-4 0,-6 1 0,-12 3 0,21-2 0,-21 2 0,23-3 0,-11 1 0,1 0 0,-2 1 0,1-1 0,3-2 0,1 2 0,-1-1 0,2 0 0,-4 0 0,3-1 0,1 1 0,-1-1 0,0 1 0,0 0 0,-1-1 0,1 2 0,-3-3 0,1 4 0,-3-3 0,1 2 0,1-1 0,-2 1 0,-1-1 0,3 1 0,-4 0 0,-9 2 0,22-5 0,-22 5 0,14-3 0,-14 3 0,15-2 0,-15 2 0,14-2 0,-14 2 0,9-2 0,-9 2 0,0 0 0,13-3 0,-13 3 0,0 0 0,10-2 0,-10 2 0,0 0 0,0 0 0,11-3 0,-11 3 0,0 0 0,0 0 0,0 0 0,0 0 0,11-3 0,-11 3 0,0 0 0,0 0 0,0 0 0,0 0 0,0 0 0,0 0 0,0 0-292,0 0-411,-5-7-175,5 7-206,-4-7-572,4 7-1321</inkml:trace>
  <inkml:trace contextRef="#ctx0" brushRef="#br1" timeOffset="189813.4785">3295 10099 560,'9'-7'552,"-9"7"-69,6-6-24,-6 6-1,7-8-30,-7 8-11,6-9-14,-6 9-42,5-8-5,-5 8-39,0 0 11,0 0-72,0-12-6,0 12-51,0 0 8,-14 0-19,7 5 6,-3 1-18,-1 3-10,0 3 17,-2 1-52,0 4-16,-1 4-22,1-2-4,0 4-23,1 1-8,1 0-14,2 3-6,2-6-12,0 2 1,4-2-11,0 1 1,2-3-8,2 1-3,2 3-3,2-3 0,1-1-2,4-2-2,1-2 1,2-2 1,2-2 1,1-4-1,0-2-8,1-3-21,3-4 10,0 2-1,2-6 1,-2 0-5,3-4 16,2-1-1,-3-5 8,-2 0-7,-1-3 6,-4-2-5,-2-4 11,-1-1-21,-5 0 9,-3 0-5,-3-1 7,-2-1-10,-5-2 7,-2 1 0,-1 2 6,-4 2-4,2 0 1,-3 3 3,-2 2 2,3 3 3,0 2-5,0 1-4,1 3-14,-1 1-37,3 2-46,-3 1-48,4 2-74,-1 1-46,10 4-64,-15 0-115,15 0-88,-10 9-87,10-9-861,-6 15-1110</inkml:trace>
  <inkml:trace contextRef="#ctx0" brushRef="#br1" timeOffset="190383.1274">4639 10096 750,'-1'-12'636,"1"12"-35,0 0-21,-3-13-55,3 13-94,-3-9-34,3 9-46,-11-4-24,11 4-44,-12 2-1,0 2-44,2 3 7,-2 3-40,-3 3-8,0 7-33,-1 1-2,2 5-27,-1 0-7,2 2-11,4 0-23,-2 1-20,4 1-15,4-4-7,1 0-20,2-1-16,4-1 0,1-1-4,4-2-1,3-3-3,4 2 3,2-3-11,0-4-12,3-4-5,1-1 2,1-4 1,-1-1 5,1-3 2,3-4 2,-1-2 2,3-2 1,-1-5 2,-1 0 0,-3-4 0,-1-1 5,-2-4-2,-5-2 4,-1-3-2,-3 0-8,-6-2 10,-1-3-5,-4 6 1,-3 1 14,-1-1 14,-2 3-1,-2 0 12,-2 3-8,0 2-2,-3 2-4,1 2-8,1 4-4,-2 1-12,3 2-1,0 1-48,-2 4-43,12 2-75,-17 0-72,17 0-77,-16 7-77,10-2-105,0 3-76,3 1-144,3-9-663,-2 19-976</inkml:trace>
  <inkml:trace contextRef="#ctx0" brushRef="#br1" timeOffset="190794.4054">5770 10210 520,'4'-13'823,"-3"-1"-100,1 1-88,-4 2-47,-1-4-91,-3 3-26,-1 2-53,-5-1-45,2 3-33,-3 1-45,-1 3-30,1 1-36,-2 3-19,1 4-25,-1 4-20,-1 1-10,1 4-24,2 4-11,1 2-24,0 3-4,2 3-24,1 2-13,4-4-11,1 3-9,4-1-8,1 0-6,3-2 25,2 3-37,6-2 31,1-1-53,3-2 42,1-2-44,5-4 34,-2-4-44,2-2 47,2-2-44,3-3 42,1-3-40,1-2 43,3-5-35,-1 1 6,0-5 5,-2-2 7,-2-4 8,-4 0 3,-3-5-1,-1-1-2,-6-2 3,-1-3-2,-6-2-3,-5 4 9,-2-3 0,-4-1 30,-4 2-39,-2 0 32,-4 3-42,-2 2 28,0 3-40,-2 2-22,1 3-114,1 2-46,-2 2-136,4 4-104,-3 1-170,1 2-261,3 3-831,1 0-1373</inkml:trace>
  <inkml:trace contextRef="#ctx0" brushRef="#br1" timeOffset="191491.498">6969 10156 903,'7'-9'792,"0"0"-68,-1 2-117,1-2-11,-7 9-68,11-11-44,-11 11-59,8-10-46,-8 10-59,0 0-60,0 0-38,0 0-5,0 0-18,-12 8-12,2 3-7,-1 4-25,-1 2-28,-2 7-16,1-1-13,-1 2-9,1 2-19,4 3-12,-1 0 19,3-1-38,3 0 16,0-2-35,4-2 20,0 1-31,4-4 26,1-1-34,4 0 25,2-1-30,2-3 28,5-4-37,0-1 32,4-3-38,0-1 31,3-1-31,-1-5 29,0-2-24,3-5 31,0 3-33,-1-5 36,2-3-34,-4-2 35,-1-3-35,0-2 36,-1-3-35,-4-2 1,-3-2 4,-2-2 3,-3-3-3,-4-2 2,-2-1 1,-4 3 31,-2-4-33,-5-1 30,-3-2-38,-2 6 37,0 2-39,-2 3 34,-3 3-34,2 1 29,-2 7-35,2 1 13,-2 4-53,3 3-6,-1 2-90,2 4-15,-2 0-93,1 4-47,-1 3-55,2 1-79,2 4-87,0 3-70,4 2-100,4-2-665,0 3-970</inkml:trace>
  <inkml:trace contextRef="#ctx0" brushRef="#br1" timeOffset="191981.1902">8134 10301 474,'3'-11'760,"-3"11"-89,4-18-34,-4 18-53,1-16-68,-1 16-26,0-15-65,0 15-16,-4-13-24,4 13-62,-6-11-47,6 11-32,-11-5-29,11 5-21,-12 4-17,4 1-22,-2 5-7,0 0-11,1 3-26,-2 4-14,2 1-13,2 3-12,0 0-17,2 1-10,3 0 22,-1 2-45,2-5 25,5 2-43,-2 1 38,3-2-43,2-2 34,2 0-37,2-1 27,1-5-29,3 0 52,-1-3-58,3-4 32,-1-1-33,3-2 40,1-3-41,0-1 36,3-3-32,0-2 33,3-5-31,-3-3 34,0 0-26,-4-4 3,-3-3-3,0-2 12,-6-2 11,-1-1 7,-6 2 15,-2-3 15,-2 1-60,-3-4 0,-4 0 0,-1 4 0,-4-1 0,0 4 0,0 2 0,-2 0 0,1 5 0,2 2 0,-3 1 0,0 4 0,2 0-54,-2 4-289,1 2-106,1 2-128,-1 3-150,1 3-241,2 0-639,-1 1-1258</inkml:trace>
  <inkml:trace contextRef="#ctx0" brushRef="#br1" timeOffset="192770.2168">10286 10190 227,'13'-12'813,"2"0"-147,-1 1-30,1-1-85,-2-3-66,1 2-48,-2-1-32,-2 2-35,-1 2-37,0-2-20,-3 2-50,0 2 22,0-1-53,-6 9 22,4-12-85,-4 12 22,0 0-62,-9-8 49,9 8-41,-16 8 44,4 2-51,-1 5 21,-4 4-38,2 3 18,0 4-43,-1-2 11,0 8-43,3-5 12,1 1-38,2-1 24,2 0-43,3-5-6,1-1-5,3-1 0,1-1 0,3-2 0,1 0 0,2-1 0,3-3 0,6-1 0,-2-3 0,5 0 0,-1-5-45,2 0 27,2-3-23,0-2 29,5-3-26,-1-1 35,4-5-32,1-1 39,-2-2-30,3-6 36,-2-2-31,-3-2 30,-2-2-22,-8 2 29,0-2-27,-6 0 22,-2-3-6,-4 4 52,-4 0 12,-2 1 13,-4 1-82,-2 0 0,-1 2 0,-5 3 0,1 0 0,-3 2 0,0 1 0,-1 2 0,0 2 0,-1 3 0,0-1 0,3 4-93,0 1-262,0 3-102,1 0-87,3 5-156,2 0-198,-1 1-730,3 0-1287</inkml:trace>
  <inkml:trace contextRef="#ctx0" brushRef="#br1" timeOffset="193529.2638">14180 10143 379,'0'0'878,"2"-13"-118,-2 13-70,2-12-58,-2 12-19,0 0-53,0-12-79,0 12-14,0 0-119,-2-12-2,2 12-71,-11-2 14,11 2-32,-18 4 20,5 1-51,-3 5-8,0 5 8,-4 3 8,-1 2-199,4 3-35,-2 5 0,4-4 0,-1 5 0,5-3 0,3 0 0,0-2 0,4 1 0,4-5 0,0 0 0,4 1 0,5-4 0,2 0 0,2-1 0,2-3 0,5-4 0,0-3 0,5-2 0,-2-1 0,1-4 0,6-3 0,-1-4 0,-1-1 0,1-6 0,-4-2 0,4-4 0,-6-4 0,-2-3 0,-9 2 0,-1-4 0,-5 1 0,-4 2 0,-2 0 0,-6-2 0,-2 0 0,-3 3 0,-5 1 0,-1 4 0,-4 2 0,0 2 0,-1 2 0,2 4 0,-2 3 0,0 3 0,3 2 0,-1 3-314,0 3-304,-1 1-117,-1 3-167,-1 1-873,-3 5-1471</inkml:trace>
  <inkml:trace contextRef="#ctx0" brushRef="#br1" timeOffset="214696.9748">3276 13583 21,'0'0'654,"0"0"-135,0 0-58,0 0-20,0 0-37,0 0-24,0 0-23,5-7-5,-5 7-52,0 0-4,0 0-39,0 0-7,0 0-33,0 0 1,0 0-24,-1-12 4,1 12-22,0 0-11,0 0-18,0 0-8,-8-8-2,8 8-17,0 0-5,0 0 0,-11-2 2,11 2-17,0 0-11,-12-3 10,12 3 0,0 0-5,-15 0-8,15 0-4,0 0-7,-18 0-8,18 0-6,-14 0 1,14 0 3,-13 3-11,13-3-11,-14 2-8,14-2 4,-17 5-6,17-5-2,-15 7-1,15-7-1,-17 5-1,17-5-4,-16 7 1,8-2-4,8-5 0,-14 10-1,14-10-2,-15 11-7,15-11-11,-13 10 0,13-10 0,-11 13 0,11-13 0,-11 12 0,6-5 0,5-7 0,-9 13 0,9-13 0,-9 14 0,9-14 0,-6 14 0,6-14 0,-7 12 0,7-12 0,-3 15 0,3-15 0,-4 12 0,4-12 0,-3 14 0,3-14 0,-4 13 0,4-13 0,-2 12 0,2-12 0,-1 15 0,1-15 0,-2 14 0,2-14 0,0 15 0,0-15 0,2 16 0,-2-16 0,2 14 0,-2-14 0,5 17 0,-5-17 0,5 18 0,-5-18 0,7 17 0,-3-9 0,-1 2 0,1-2 0,0 0 0,2 1 0,-1-1 0,1 0 0,-1 0 0,0-1 0,-5-7 0,11 14 0,-4-8 0,-7-6 0,10 12 0,-4-7 0,2 1 0,-8-6 0,13 11 0,-13-11 0,15 6 0,-15-6 0,13 7 0,-13-7 0,14 6 0,-14-6 0,15 4 0,-15-4 0,16 3 0,-16-3 0,16 3 0,-16-3 0,18 3 0,-18-3 0,16 0 0,-16 0 0,17-2 0,-17 2 0,16 0 0,-16 0 0,18-3 0,-18 3 0,14-1 0,-14 1 0,15-3 0,-15 3 0,13-4 0,-13 4 0,15-5 0,-15 5 0,14-5 0,-5 0 0,-9 5 0,15-9 0,-7 4 0,1 0 0,-3 0 0,2-1 0,-8 6 0,15-11 0,-8 5 0,-7 6 0,11-12 0,-4 5 0,-7 7 0,11-13 0,-11 13 0,10-14 0,-10 14 0,9-14 0,-2 7 0,-7 7 0,7-15 0,-7 15 0,7-16 0,-3 8 0,-4 8 0,6-15 0,-6 15 0,6-18 0,-6 18 0,4-14 0,-1 4 0,-3 10 0,2-17 0,-2 17 0,3-16 0,-3 16 0,0-16 0,0 16 0,0-19 0,0 19 0,-3-19 0,3 19 0,-4-17 0,1 7 0,3 10 0,-8-17 0,4 8 0,0 2 0,-1-3 0,0 3 0,0-1 0,-3 1 0,2 0 0,0 2 0,-3-3 0,-1 3 0,0 0 0,-1 1 0,-4-1 0,0 3 0,-2 0 0,0 1 0,-2-1 0,0 2 0,-1 2 0,1-2 0,0 3 0,5-3 0,-1 2 0,3-2-671,1 3-242,-1 1-236,12-4-576,-14 3-1407</inkml:trace>
  <inkml:trace contextRef="#ctx0" brushRef="#br1" timeOffset="222676.0434">4627 13748 331,'0'0'431,"0"0"-93,0 0-16,0 0-36,1-10-8,-1 10-19,0 0-20,0 0 3,0 0 1,0 0 18,4-11-10,-4 11 30,0 0-3,0 0-7,0 0-11,0 0 6,1-11 6,-1 11 15,0 0-27,0 0-1,0 0-6,0 0-22,2-11 4,-2 11-18,0 0-8,0 0-6,0 0-6,0 0-13,0 0-7,0 0-4,0 0-11,0 0-127,0 0-35,0 0 0,-1-10 0,1 10 0,0 0 0,0 0 0,0 0 0,0 0 0,0 0 0,0 0 0,0 0 0,-6-11 0,6 11 0,0 0 0,0 0 0,0 0 0,0 0 0,-5-6 0,5 6 0,0 0 0,0 0 0,0 0 0,0 0 0,0 0 0,0 0 0,0 0 0,0 0 0,-4-8 0,4 8 0,0 0 0,0 0 0,0 0 0,0 0 0,0 0 0,0 0 0,0 0 0,0 0 0,0 0 0,0 0 0,0 0 0,0 0 0,0 0 0,0 0 0,0 0 0,0 0 0,-7 8 0,7-8 0,-2 9 0,2-9 0,-4 14 0,4-14 0,-4 17 0,2-7 0,-2 0 0,1-1 0,1 1 0,1 3 0,-2-4 0,0 3 0,1 0 0,-1 0 0,1 1 0,-1-2 0,0 4 0,2-3 0,-2 2 0,1-1 0,2 0 0,-1 0 0,1 0 0,-1 1 0,1-2 0,0 0 0,1 1 0,-1-1 0,1-1 0,-1 4 0,2-3 0,-1-2 0,-1-10 0,2 21 0,-2-21 0,1 20 0,-1-20 0,2 19 0,-2-19 0,1 16 0,-1-16 0,1 13 0,-1-13 0,0 12 0,0-12 0,0 0 0,2 14 0,-2-14 0,0 0 0,1 11 0,-1-11 0,0 0 0,0 0 0,1 11 0,-1-11 0,0 0 0,0 0 0,0 0 0,0 0 0,1 10 0,-1-10 0,0 0 0,0 0 0,0 0 0,0 0 0,0 0 0,0 0 0,0 0 0,0 0 0,0 0 0,0 0 0,0 0 0,0 0 0,0 0 0,2 11 0,-2-11 0,0 0 0,0 0 0,0 0 0,0 0 0,0 0 0,0 0 0,-2-12 0,2 12 0,0 0-243,2-18-414,-2 18-132,2-15-134,0 5-839,0-2-1454</inkml:trace>
  <inkml:trace contextRef="#ctx0" brushRef="#br1" timeOffset="235379.955">9075 16508 128,'0'0'975,"0"0"-134,0 0-57,0 0-47,0 0-54,0 0-86,0 0-94,0 0-66,0 0-63,0 0-81,0 0-50,0 0-63,0 0-25,0 0-47,0 0-13,0 0-83,0 0-92,0 0-93,0 0-65,0 0-85,0 0-93,0 0-102,7 5-134,-7-5-220,3 10-349,-3-10-830</inkml:trace>
  <inkml:trace contextRef="#ctx0" brushRef="#br1" timeOffset="236581.2483">10347 16779 65,'0'0'799,"4"15"-126,-4-15-31,4 14-69,-4-14-55,3 10-33,-3-10-37,4 8-39,-4-8-65,0 0-51,3 11-50,-3-11-45,0 0-37,0 0-32,5 11-29,-5-11-37,0 0-55,0 0-112,0 0-102,0 0-39,11 1-122,-11-1-125,0 0-188,9-9-603,-9 9-890</inkml:trace>
  <inkml:trace contextRef="#ctx0" brushRef="#br1" timeOffset="242322.703">6102 13815 248,'0'0'598,"-11"-2"-79,11 2-44,-12-5-34,12 5-87,-10-3-42,10 3-38,-11-5-17,11 5-4,-13-4 33,13 4-28,-9-5-19,9 5-16,-11-2-9,11 2 1,0 0-16,-11-7-11,11 7-12,0 0-8,-9-5-11,9 5-9,0 0-8,-5-7-33,5 7-2,0 0-31,0 0 5,4-13-16,-4 13 0,6-7-1,-6 7 8,11-6 8,-11 6-8,14-3 18,-14 3-16,16-3 1,-16 3 6,22-1-11,-10 2-6,0 0-16,0 1 4,0 0-4,1 1-10,-1-1-12,-1 2 4,1 1-9,-1 0 7,-2 0-11,0 1 2,-1 0-7,1 3 4,-3-3-6,-1 3 0,-5-9-2,6 18 1,-6-18 3,0 18-2,-2-6-2,-3-2 2,-1 2-3,-2 1 0,-2-2-3,-2 3 2,-2-1-1,0-1 0,-1 1-1,0-1 0,-3 0 2,1-1-1,-2 1-3,1-2 2,0 0 8,0 0 0,2-2 1,0 0 3,2-2 0,0 1 3,3-1 4,0-2 7,1 2 3,1-2 4,9-4-17,-15 6-18,15-6 0,-14 5 0,14-5 0,-10 5 0,10-5 0,-8 5 0,8-5 0,0 0 0,-10 3 0,10-3 0,0 0 0,0 0 0,0 0 0,14 4 0,-14-4 0,16 0 0,-2 0 0,1 0 0,2-2 0,1 1 0,4 0 0,4-1 0,0-1 0,1 2 0,0-2 0,-1 1 0,1 0 0,-2-2 0,-1 3 0,-2-1 0,-4 0 0,1 1 0,-2 0 0,-2-1 0,-2 1 0,1 0 0,-3-1 0,-11 2 0,19-3 0,-19 3 0,17-2 0,-17 2 0,14-2 0,-14 2 0,0 0 0,16 0 0,-16 0 0,0 0 0,14-3 0,-14 3 0,0 0 0,0 0 0,12 0 0,-12 0 0,0 0 0,0 0 0,0 0 0,0 0 0,0 0 0,12-3 0,-12 3 0,0 0 0,0 0 0,0 0 0,-15 0-62,15 0-781,-16 0-199,16 0-925,-23-1-1709</inkml:trace>
  <inkml:trace contextRef="#ctx0" brushRef="#br1" timeOffset="255150.874">7551 13770 470,'0'0'581,"-12"-4"-60,12 4-50,-11-4-38,11 4-48,-10-3-22,10 3-4,-11-5-9,11 5-40,-8-7-2,8 7-38,-8-5 4,8 5-41,-6-8 11,6 8-40,-5-8-5,5 8-29,0 0-2,0-15-28,0 15-8,6-10-22,-6 10-3,11-12-19,-5 6 17,3 0 0,1 0-29,2 0 26,2 1-4,-2 0 5,4 0-11,-3 3-11,-1 0-16,4 0-3,-3 2-11,-13 0-5,24 2-11,-12 0-2,-1 0-7,-2 2-2,-2 0-3,2 1-2,-4 3 4,-5-8-6,7 16 4,-7-16-7,-1 17 0,-2-7-6,-4 1 8,1 1-12,-3-1 2,2 0-5,-2 2 1,-2-3-4,1 2 1,1-2-1,-2 1 5,0-1-3,1-2-3,1-2-8,0 1-3,3-2 5,0 2-5,6-7 1,-13 10 1,13-10-7,-8 4 12,8-4-15,0 0-5,0 0-5,0 0 9,0 0-3,0 0 13,0 0-7,0 0 6,0 0 0,10-7 4,-10 7-6,17-5 13,-17 5-7,22-3 8,-22 3-4,23-2 6,-9 4-7,-1-1 10,1 0-7,0 1 4,0 3-4,0 0 9,0 0-7,-3 2 4,0-1-6,-1 2 16,-3 0-14,0-1 12,-3 3 2,0-1 9,-4-9 6,1 17 5,-1-17 3,-4 19 8,0-9-3,-1 0 3,-3-1 13,-2 0-1,0 2-55,0-3 0,-4 1 0,1-3 0,-2 2 0,0-2 0,-1-2 0,0 1 0,-1-2 0,1 1 0,-2-1 0,4-2 0,-1 1 0,1-2 0,-1 0 0,2-2 0,-1 2 0,1-1 0,0 0 0,2-1 0,11 2 0,-19-3 0,19 3 0,-16-1 0,16 1 0,-11-3 0,11 3 0,0 0 0,-17-1 0,17 1 0,0 0 0,-12-2 0,12 2 0,0 0 0,0 0 0,-12 0 0,12 0 0,0 0 0,0 0 0,0 0 0,0 0 0,-14 0 0,14 0 0,0 0 0,0 0 0,0 0 0,0 0 0,0 0 0,0 0 0,0 0 0,-7 5 0,7-5 0,0 0-195,0 0-431,4 9-65,-4-9-138,0 0-1017,0 0-1557</inkml:trace>
  <inkml:trace contextRef="#ctx0" brushRef="#br1" timeOffset="265977.0499">8947 13709 397,'0'0'400,"0"0"-125,0 0-39,0 0-84,0 0-4,0 0-58,0 0 0,4-9-60,-4 9-9,0 0-59,0 0-10,0 0-53,0 0-20,0 0-88,0 0-210,0 0 117</inkml:trace>
  <inkml:trace contextRef="#ctx0" brushRef="#br1" timeOffset="266603.6677">8935 13745 354,'0'0'493,"0"0"-84,0 0-60,0 0-16,0 0-13,0 0-27,2-11-16,-2 11-1,0 0 5,0 0 0,0 0 2,0 0-32,0 0 10,-4-9-39,4 9 21,0 0-28,0 0 11,0 0-37,0 0 11,0 0-40,0 0 11,-5-7-35,5 7 12,0 0-16,-8 4 17,8-4-4,-10 11 1,2-6-4,0 2 7,-2 3-10,0-1-8,0 3-1,-2 2-7,0 0-22,0 0-8,1 2-9,0 0-4,2 0-15,2-2-54,-1 0-11,2 1 0,1 2 0,-1-2 0,4 1 0,-1 0 0,2 0 0,2-1 0,0-1 0,2 2 0,0 0 0,2-2 0,0 1 0,3-1 0,-1-2 0,2 0 0,0 0 0,3-2 0,-2 0 0,0-4 0,3 2 0,-3-3 0,0-1 0,3-1 0,-1-1 0,0-1 0,-12-1 0,23-1 0,-10 0 0,-1-3 0,0 1 0,-1 0 0,2-5 0,-1 1 0,1 1 0,0-2 0,-3-1 0,0-2 0,0 1 0,-1-1 0,0-3 0,-2 1 0,0-1 0,-3-1 0,0 0 0,-1-2 0,-2 0 0,-1 1 0,0-1 0,-1 0 0,-1 0 0,-2 1 0,2 0 0,-2-1 0,-2 3 0,-1-1 0,1 1 0,-2 0 0,-2 1 0,1-1 0,-1 4 0,-2 0 0,1 1 0,-1 1 0,0 0 0,0 1 0,1 2 0,2 1 0,0-1-248,0 1-165,9 4-33,-17-5-64,17 5-102,-14 0-80,14 0-143,0 0-575,-19 2-1014</inkml:trace>
  <inkml:trace contextRef="#ctx0" brushRef="#br1" timeOffset="269556.8794">3386 12599 148,'-12'-3'91,"12"3"-78,-11-6-100,11 6 30</inkml:trace>
  <inkml:trace contextRef="#ctx0" brushRef="#br1" timeOffset="270785.1235">10282 13908 194,'0'0'433,"4"-12"-119,-4 12-30,5-10-59,-5 10-8,4-13-30,-4 13 8,4-9-1,-4 9 17,2-13 0,-2 13-18,3-12 34,-3 12 17,4-12 29,-4 12 10,2-12 39,-2 12-10,2-11 21,-2 11-24,2-10 8,-2 10-32,0 0 10,3-12-35,-3 12-26,0 0-19,0 0-28,0 0-17,0 0 34,0 0 14,0 0-6,0 0 2,4 14-8,-3-2-193,-1 1-13,0 2 0,-1 3 0,1 0 0,-3 2 0,2 2 0,-2 3 0,1-3 0,-1 1 0,-2 1 0,1 0 0,0-2 0,2 0 0,-2-5 0,1 2 0,1-2 0,-1 0 0,1-1 0,0-1 0,0-3 0,-1 0 0,3-12 0,-3 21 0,3-21 0,-2 16 0,2-16 0,-1 12 0,1-12 0,-1 11 0,1-11 0,0 0 0,-2 11 0,2-11 0,0 0 0,0 0 0,-1 14 0,1-14 0,0 0 0,0 0 0,0 0 0,0 0 0,0 0 0,0 0 0,0 0 0,0 0 0,0 0-576,0 0-212,1-11-135,-1 11-939,0 0-1579</inkml:trace>
  <inkml:trace contextRef="#ctx0" brushRef="#br1" timeOffset="273860.3537">11578 13660 580,'0'0'566,"-5"-7"-47,5 7-36,0 0-36,-9-10-30,9 10-46,0 0-40,-4-12-55,4 12 7,0 0-27,2-15-7,-2 15-3,7-10-19,-7 10 17,14-9-35,-6 4 8,-8 5-44,18-7 21,-6 5-31,0-1-13,2 3-14,-1 0-10,-2 0-16,5 3-15,-5-2-6,4 3-10,-3 1-12,1 0-6,-3 2-4,0 0-2,-1 3-5,-3-3 23,1 5-41,-5-2-7,-2 2 1,0 3-8,-2-1-1,-6 3-6,0 1 1,-3 1 13,-4 1-4,-2 3-10,2-4-6,-4 3 2,1-2-5,1-2-1,-2 1-9,3-4 11,1-1-8,2 0 10,-3-1-5,6-2 4,-1-2-5,0 1 8,3-2-6,0-2 6,1 1 4,7-7 12,-10 10 4,10-10 3,-7 7 2,7-7 11,0 0-2,0 0 2,0 0-8,12 7 2,-12-7 2,18-2-34,-7 0-5,3-1 0,3 0 0,-1-1 0,1 1 0,4-1 0,-2 1 0,0-2 0,1 3 0,2-1 0,-3 0 0,2-1 0,-1 0 0,-2 1 0,2 0 0,-3-1 0,1 1 0,1 0 0,-4-1 0,1 2 0,-5-1 0,2 1 0,-1-1 0,-1 1 0,-11 2 0,17-3 0,-17 3 0,14-5 0,-14 5 0,14-2 0,-14 2 0,10-2 0,-10 2 0,0 0 0,13-3 0,-13 3 0,0 0 0,0 0 0,13-2 0,-13 2 0,0 0 0,0 0 0,0 0 0,11-2 0,-11 2 0,0 0 0,0 0 0,0 0 0,0 0 0,0 0 0,0 0 0,10-4 0,-10 4 0,0 0 0,0 0 0,0 0 0,0 0 0,0 0 0,0 0 0,0 0 0,-7-9-313,7 9-529,0 0-84,-11-5-1000,11 5-1657</inkml:trace>
  <inkml:trace contextRef="#ctx0" brushRef="#br1" timeOffset="275258.0056">13290 13678 701,'2'-12'579,"-2"12"-57,-2-12-24,2 12-20,-2-13 2,2 13-40,-4-12-40,4 12-38,-8-12-28,8 12-9,-8-10-29,8 10-20,-11-7-28,11 7-15,-17-3-40,17 3 1,-19 3 3,5 2-30,1 2-6,-3 5-7,0 2-15,0 1-19,-4 4-10,4 1-10,-2 4-19,5-1-10,-3 0-7,3 5-8,-1-2-13,5 0 3,0 0-12,1-2-5,2-2-4,2 3-4,2-4-7,2 0-14,0-3 0,4 1 0,0-3 0,4 0 0,1 0 0,0-3 0,5 1 0,-1-4 0,1-2 0,1-2 0,3-1 0,-1-1 0,2-2 0,-4-2 0,3-1 0,1-4 0,-2 2 0,0-4 0,2-1 0,-3-3 0,3-1 0,-6-3 0,0-1 0,3-4 0,-3-2 0,-1-3 0,-3 1 0,-1-3 0,-3 4 0,0-2 0,-3 1 0,-2 3 0,0 0 0,-2 2 0,-3-3 0,-2 4 0,1 1 0,-3 0 0,-3 3 0,1 3 0,-2 0 0,1 4 0,-3 0 0,1 2 0,1 3 0,-1 0 0,1 2-116,-1 2-57,1 0-57,0 0-25,-1 3-59,3 1-22,1 0-42,1 2-71,1-1-88,1 0-88,2 3-158,0-3-479,5-7-870</inkml:trace>
  <inkml:trace contextRef="#ctx0" brushRef="#br1" timeOffset="275858.6339">14550 13825 488,'0'0'676,"3"-15"-85,-3 15-9,1-14-67,-1 14-47,0-14-9,0 14-58,-4-12-28,4 12-61,-9-11-11,9 11-34,-10-9-4,10 9-38,-17-3 0,17 3-24,-20 3-15,9 1-16,-2 1 3,1 3-39,0 2-6,-2 3-16,2 1-11,1 3-11,0 1-7,0 1-13,4 2-4,1-2-9,1 4-10,0-1-10,1 0-1,3-3-10,1 1-5,1 1-4,1-3-4,2 1-2,2 0-1,2-1-7,-3 0 5,5-2-4,2-1 5,-3-4-1,4 0 13,1-1-6,4-2 14,-2-2-5,1 0 12,4-2 9,0-2-1,-2-1-34,4-2-10,-1 0 0,1-3 0,-1-2 0,0 0 0,-1-3 0,-3-1 0,0-4 0,-2-1 0,0-1 0,-2-6 0,-6 1 0,0-2 0,-3-2 0,-1-1 0,-4 0 0,-2-1 0,-3-2 0,-3-1 0,-2 2 0,-3 4 0,0-2 0,-5 4 0,1 2 0,-2 1 0,3 5 0,-2 1 0,-2 1 0,3 5 0,-2 1 0,1 2 0,0 3 0,-2 2-511,0 2-90,-1 2-148,-6 4-162,-1 3-802,-2 1-1392</inkml:trace>
  <inkml:trace contextRef="#ctx0" brushRef="#br1" timeOffset="372995.1647">17824 9024 537,'-13'0'532,"13"0"-113,-23 0-33,23 0-3,-23 0-21,23 0-27,-21 0 10,21 0 5,-20 1-27,20-1-18,-18 1-29,18-1-34,-14 1-13,14-1-11,-13 4-12,13-4-29,0 0-5,-13 1 9,13-1 41,0 0-46,0 0 27,0 0-61,21 2 36,-6-2-24,8 0-14,5-2-44,9 1 1,4-1-32,8-2 25,2 3-45,-2-2 10,0-1-35,-2 2 20,-5-1-36,-5-1 28,-2 3-64,-4-1 12,-3 0-81,-2 1-1,-6-2-87,-1 2-40,-2 0-45,-4-1-36,1 1-105,-14 1-68,17-4-59,-17 4-18,12-5-50,-12 5-60,7-7-329,-7 7-601</inkml:trace>
  <inkml:trace contextRef="#ctx0" brushRef="#br1" timeOffset="373198.0406">18356 8875 424,'-5'-9'540,"-1"0"-35,1 2-58,5 7-18,-8-12-38,8 12-20,-5-10-28,5 10-53,-5-7 7,5 7-12,0 0-10,0 0-41,0 0 22,9-5-26,-9 5 8,13 8-13,-13-8-26,15 12 7,-6-4 23,0 2-67,0-1 27,-1 3-57,-2 2 21,0 0-59,-3 1 20,1-1-22,-3 3-18,-5 0-17,0 2-13,-1 1-16,-1 0-38,-3 1-71,-1-2-92,-1-2-93,0 3-81,-2-3-157,2-1-151,-2-2-202,3-2-622,1-4-1101</inkml:trace>
  <inkml:trace contextRef="#ctx0" brushRef="#br1" timeOffset="382338.8013">25543 10047 628,'0'0'454,"0"0"-63,-13-2-71,13 2 13,0 0-17,-11-1-1,11 1-38,0 0 7,0 0-18,-14-1-21,14 1-10,0 0-16,0 0-19,0 0-14,-13 0-11,13 0-11,0 0-9,0 0-5,0 0-7,0 0-10,0 0-1,0 0-19,0 0 7,-14 0-17,14 0 13,0 0-29,0 0 14,0 0-37,0 0 32,0 0-45,0 0 34,0 0-37,0 0 44,0 0-37,0 0 54,0 0-67,0 0 41,19 0-60,-19 0 42,20 0-56,-7-3 46,6 3-51,2-3 47,4 1-35,5-2 42,7 1-44,9-2 23,0-2-36,5 2 41,0 0-13,5-2 7,3 0-19,10 0 2,3-2-21,5 1 19,1-1-4,3 1-40,3-2 42,-2 2-40,4-1 43,-1 0-41,1 1 38,2-2-35,-1 3 43,-2-2-32,1 2 28,-3-1-40,-2 3 40,-3 0-38,-3-2 38,-6 5-40,-8-2 39,-3 0-39,-3 0 38,-4 1-36,-4 1 26,-3 0-17,-5 0 31,-3-1-38,-5 2 42,-3-1-29,-1 0 50,-6 1-20,0 1 59,-2-2-19,-4 1 14,1 0 10,-16 1 16,25-2 6,-25 2-102,18-2-10,-18 2 0,17-1 0,-17 1 0,14-2 0,-14 2 0,12 0 0,-12 0 0,0 0 0,15-2 0,-15 2 0,0 0 0,11-1 0,-11 1 0,0 0 0,0 0 0,14-2 0,-14 2 0,0 0 0,0 0 0,0 0 0,10-1 0,-10 1 0,0 0 0,0 0 0,0 0 0,0 0 0,0 0 0,0 0 0,0 0 0,0 0 0,13-1 0,-13 1 0,0 0 0,0 0 0,0 0 0,0 0 0,0 0 0,0 0 0,0 0 0,0 0 0,0 0 0,0 0 0,0 0 0,0 0 0,0 0 0,0 0 0,0 0 0,0 0 0,0 0 0,0 0 0,0 0 0,0 0 0,0 0-236,0 0-14,0 0-15,0 0-38,-3-10 1,3 10-24,0 0-9,0 0-56,0 0-37,0 0-22,0 0-14,-8-6-44,8 6-93,0 0-438,0 0-653</inkml:trace>
  <inkml:trace contextRef="#ctx0" brushRef="#br1" timeOffset="384425.7616">25879 8044 340,'-10'-12'623,"1"1"-125,1 0 10,-2 1-42,1-2-34,1-2-24,-2 4-66,0-2-4,3 2-23,-2-1-22,-1-1-86,1 4 30,3 0-23,-4 2-13,6-2-56,4 8-15,-11-7-39,11 7 38,-10 3 25,10-3-11,-6 18-11,6-2 13,0 5-18,0 5-16,2 6-15,1 2-15,2 9 34,-1-1-64,1 1 46,1 1-68,-1 0 36,2-2-53,-3-2 37,1-5-45,-1-1 29,0-2-46,-2-5 27,-1-3-71,1 1-30,0-4-34,0-4-36,-2-1-28,3-3-37,-1-1-12,-2-12-73,0 13-74,0-13 0,0 0-6,0 0-3,0 0-3,-10-9-13,6-5-16,-3 0 35,1-3 32,-3-5 40,0-4 24,0-1 65,0-4 26,-5-5 54,3 2 75,-2 0 147,4-3 15,-2 1 29,1 5-13,0 1 18,5-1 7,-3 0-4,2 3 16,1 3 18,1 0 7,2 3-7,0 3-5,2-1-1,2 0 3,0 2-11,2 1-23,1 0-36,5-3-3,3 5 10,5-4-4,4-2-11,5 3-25,5 0 2,8 0-14,0 1 19,6 1-14,10-3 5,6 1 0,6 4 17,2-3-12,4 2-7,9-1-21,2 2-5,3 0 2,4 0-10,0 0-4,1 2 6,5 0-7,-1-1-3,4 2 4,-2 1-4,0 0 1,-3 0-5,-2 1 4,-4 1-1,-4 0-13,-3 1 10,-4 1 0,-9-1-21,-14 2 21,-7 1-1,-6 0 2,-7 2 2,-5 0 10,-6-1 10,-2 2 8,-4-1 12,-1 1 26,-4 1-11,2-3 2,-5 3 30,-11 0-38,22-1 23,-22 1-24,16-2 15,-16 2-41,14-1 6,-14 1 17,11-1-30,-11 1 35,14 1-2,-14-1 28,0 0-35,13 4 8,-13-4-26,0 0 38,12 6-27,-12-6 19,7 11-6,-7-11 20,3 15-41,-1-4 18,-1 1 34,-1 5-8,2 3-27,-2 5 91,0 5-24,0 7-2,2 1-16,-2 7-16,3 2-3,-2-1 2,3-2 2,-3 2-9,5 0-9,-2-3 2,0-3 4,4 1-5,-5-6 21,3 0-18,0-1 16,-2-1-42,2-1-4,-1-1-5,-3-6-3,3-3 2,-1 1-5,-1-5-1,-1-2 2,0-1-3,1-3-29,-2 0 0,-1-12 0,1 18 0,-1-18 0,-1 14 0,1-14 0,-8 7 0,8-7 0,-20 5 0,6-3 0,-5-2 0,-8 0 0,-4 0 0,-12 1 0,-10-1 0,-8 0 0,-18 1 0,-2 0 0,-6 1 0,-2 3 0,-4-3 0,-2 3 0,-2 1 0,-1 0 0,-1 1 0,3 1 0,4-1 0,8 0 0,3 2 0,7-1 0,4 0 0,17-1 0,3-1 0,12-1 0,4-2 0,7 0 0,2 2 0,5-3 0,2 0 0,2 0 0,5 0 0,-2-1 0,13-1 0,-14 2 0,14-2 0,0 0 0,-16 3-10,16-3-138,0 0 17,0 0-74,-11 1-19,11-1-30,0 0-32,0 0-63,-11-3-59,11 3-59,0 0-48,0 0-27,-14-3-60,14 3-679,0 0-887</inkml:trace>
  <inkml:trace contextRef="#ctx0" brushRef="#br1" timeOffset="394688.3813">30202 11210 661,'0'0'499,"0"0"-112,-17 1-42,17-1-38,0 0-38,-14 0-34,14 0-52,0 0 34,-15 0-27,15 0 1,0 0-34,0 0 8,-14 0-16,14 0-8,0 0-3,0 0 0,0 0-16,-13 3 5,13-3-6,0 0-8,0 0 1,0 0-12,0 0-1,-13 0-3,13 0-3,0 0-7,0 0-9,0 0-8,0 0-11,0 0-16,0 0-4,0 0-3,0 0-14,0 0 9,0 0 3,0 0-3,9 4-5,-9-4-1,17 2-5,-17-2-4,25 2-10,-11-1 3,5-1 7,3 3-3,1-3 1,5 2 7,3 0 3,5-1 34,5 0-20,0 2-3,11-1 0,1-1 0,5 1-4,2 1-5,3-3 0,13 3 0,4-2-2,0 0 2,5 0 0,3 0-1,2 2 2,4-2-5,0 0-1,3 4 14,3-4-12,-2 2 6,1 0-10,-2 1 5,0 0-11,-1-1 1,-2 1-1,-4-2-4,-3 1-5,-7-1 10,-3 1-2,-16-1-2,-3 0-6,-3-1 4,-13 0 19,-1-1-24,-3 2-7,-7-2 16,-3 0 29,-6 0 18,-1 0 33,-5 0 17,-1 0-6,-1 0 9,0-2-13,-14 2-5,22 0-10,-22 0-7,16-1-13,-16 1-2,16 0-13,-16 0-6,0 0-6,15-3-9,-15 3 8,0 0-15,0 0 2,17-1-8,-17 1-2,0 0-3,0 0-5,11-1-6,-11 1 0,0 0 0,0 0 0,0 0 0,14 0 0,-14 0 0,0 0 0,0 0 0,0 0 0,0 0 0,12-3 0,-12 3-16,0 0-24,0 0-22,0 0-32,0 0-9,0 0-59,0 0-47,0 0-39,0 0-36,0 0-40,0 0-35,0 0-68,0 0-48,-7-5-50,7 5-87,-14 0-175,14 0-295,-18-1-699</inkml:trace>
  <inkml:trace contextRef="#ctx0" brushRef="#br1" timeOffset="407258.1515">20824 14459 76,'0'0'471,"-10"-8"-59,10 8-55,-10-7-49,10 7-50,-8-10-4,8 10-17,-8-6-35,8 6-3,-6-6-15,6 6-1,-8-6-20,8 6-4,0 0-22,-6-7 2,6 7-6,0 0-15,0 0-12,-7-8-15,7 8 5,0 0-27,0 0-7,0 0-7,0 0-8,0 0-17,0 0 4,3-10-4,-3 10 0,12-2-3,-12 2-5,19-1-2,-6-1-9,0 2 5,3-2-6,4 2-2,2 0 7,2 0 5,2 0-5,3 0-4,2 0 14,0 0-14,3 0-5,4 0-2,1-1 2,2 0 0,2-2 6,4 1-29,3 0 12,0 0 13,-1-2-2,2 1-3,-2 1 4,3 0-4,1-1-3,1 0 3,1 1 1,1-1-1,-1-1 2,1 2-1,2 0-13,-1-1 14,2-3-7,-1 2 4,0 0 2,0 0 2,-1 0-3,-2 1-5,2-3 1,-3 1 8,3 2-6,-5-2-4,-1 1 1,2 1-1,-2-2-1,-1 1 2,1 1 6,0 1-3,-1-3-13,-1 2 18,1 1-2,-1-1-11,1 1 11,-3-1-7,2 0 6,-9 0-3,10 1 9,-9 1-9,9-2 2,0 1 3,-3-1-4,2 1-4,-1 0-5,2-1 11,2-1-31,-2 2 35,0 0-3,1 1-2,-1-1 5,1-1-4,0 0-7,-1 1 6,3 0-2,-4 1-40,1-1 21,1-2 28,0 1 3,-1 1 1,3-3-8,-2 4 4,1-3-2,-1 2-3,3-2-21,0 0-8,0 1 35,0-1-3,2 1-2,0-1 0,1 0 1,-2 0-2,-1 1-2,0-1-11,0 2 16,-2-1-15,2 1 4,-5-2-1,3 1-21,-6 0 34,-2 2-23,-4-2 30,0 2-30,-1-1 28,-1 0-27,-4-1 27,-3 1-30,-2-1 35,-1 2-4,-2-3 0,-1 2 29,-5 0 7,-1-1 0,-1 2 7,-3-2 14,-1 1 1,-3 1 9,0 0-1,-11 1 6,20-4 7,-20 4-1,13-2-6,-13 2-6,14-2-8,-14 2-8,0 0-10,13-3-9,-13 3-9,0 0-8,12-3-9,-12 3-1,0 0-8,0 0-26,0 0-53,11-1-66,-11 1-67,0 0-126,0 0-155,0 0-102,-2 11-803,2-11-989</inkml:trace>
  <inkml:trace contextRef="#ctx0" brushRef="#br1" timeOffset="431005.3979">24236 17427 313,'-18'0'575,"-1"0"-144,2 0-73,-2 0-51,0 0-38,1 0-31,-1 0-26,-2 1 4,2-1-20,0 0 13,0 2-30,0-1-11,0 0-14,2-1 3,2 1-18,2 1-19,-1-1-19,14-1-19,-20 1-17,20-1-12,-13 3-3,13-3 18,0 0 30,0 0-23,0 0 18,13 9-29,0-6 27,8-3-11,6 2 12,3-2-19,11 2-5,13-4 12,5 2-22,4-2 5,16-1-2,5 2 2,4 0-12,4-2-1,5 1-13,5 0-2,1-1-6,1 2 7,4-2-18,4 2 0,20-1-4,1-2-1,-3 0-4,-24 0 1,4-1 0,16-2 0,-18 3-3,-1-1 0,-3-1 1,-3 2-3,-4-2 3,-3 2 0,-7-1-3,-3 0 0,-8 0-2,-4 1 0,-13 0-3,-6-1-29,-5 1-40,-10 0-43,-3 0-67,-8 0-61,-4-4-82,-5 2-120,-6-2-75,-12 8-818,6-12-937</inkml:trace>
  <inkml:trace contextRef="#ctx0" brushRef="#br1" timeOffset="431571.0492">23441 16526 537,'-8'-10'680,"3"2"-103,5 8-61,-11-13-74,11 13-49,-7-8-54,7 8-9,0 0-33,0 0 17,0 0-38,-7 10-7,8 4-21,2 3-21,0 7-19,3 10-4,0 7-25,0 2-3,1 7-14,-2 1-36,1 2 3,0 1-50,0 9-5,-1-9-24,-1 1-7,-2-1-18,2-4 16,-1 1-42,-1-4-17,-1-2 10,2-9-71,-2 0-34,0-4-45,1-6-39,0-1-48,0-7-16,-1-1-39,1-1-26,1-6-19,-3-10-56,3 14 4,-3-14-103,0 0-12,11-3-452,-11 3-551</inkml:trace>
  <inkml:trace contextRef="#ctx0" brushRef="#br1" timeOffset="432179.6818">23444 16542 662,'2'-15'515,"3"2"-116,2 0-67,2 1-32,2-1-57,6-1-48,0 2-22,3 2-20,5-4-16,5 2-22,7-2 2,6 0-9,3 1-3,16-2 12,3 1-1,7 0-3,8 0-18,5 0 8,6 0-28,8 1 11,21 0-37,6 1 8,2-1-34,4 3 3,0 1-19,1-1 16,4 0-30,1 3 23,0-3-24,-3 3 28,-2-2-18,0 1 30,-5-1-17,0 0 37,-2 1-29,-20 1 37,-1-1-29,-5 0 31,0 2 2,-6-3-17,-2-1 2,-4 3 11,-8-3-16,-3 2-21,-5-2 21,-16 3-32,-2-2 23,-4 3-29,-5-1 23,-9 0-21,-3 2 27,-6-1 2,-4 3 38,-2 0 18,-5 0 8,-1 1 0,-4-1-5,-11 3-25,20-1 3,-20 1-26,0 0 2,13 1-11,-13-1 9,0 0-12,3 13 8,-3-13-5,-5 12-3,1 0-18,1 2 28,-3 6-6,0 3 6,-2 5 17,4 5 2,-3 7 10,1 3-15,0 2 3,2 2-8,2 1 7,0 2-15,0-2 17,2 2-17,-3 1 6,3-3-9,0-1 15,3 0-22,-2-4 18,2 1-30,1-9 16,1 1-14,0-2 20,-1-3-14,2-2-2,-3-5-2,1-2 15,-1-3-26,0-2 26,-1-2-27,2-3 20,-4 0-5,0-12 5,4 18-10,-4-18-1,-2 12-12,2-12-4,-6 7-20,6-7-40,-15 4-77,15-4-17,-27 0-34,5 0-55,0 0-51,-7 3-44,-2-3-62,-7 3-93,-8 3-64,-4 2-177,-3 1-617,-11 2-943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33:52.807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13B4C1ED-C07D-4E1C-B7CB-637F7C6C7522}" emma:medium="tactile" emma:mode="ink">
          <msink:context xmlns:msink="http://schemas.microsoft.com/ink/2010/main" type="writingRegion" rotatedBoundingBox="687,442 1542,442 1542,1317 687,1317"/>
        </emma:interpretation>
      </emma:emma>
    </inkml:annotationXML>
    <inkml:traceGroup>
      <inkml:annotationXML>
        <emma:emma xmlns:emma="http://www.w3.org/2003/04/emma" version="1.0">
          <emma:interpretation id="{BCF49969-065A-47AD-BD39-EB38DCCCFD5E}" emma:medium="tactile" emma:mode="ink">
            <msink:context xmlns:msink="http://schemas.microsoft.com/ink/2010/main" type="paragraph" rotatedBoundingBox="687,442 1542,442 1542,1317 687,13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048A15-5EBF-4638-8BF8-790E3DEF002D}" emma:medium="tactile" emma:mode="ink">
              <msink:context xmlns:msink="http://schemas.microsoft.com/ink/2010/main" type="line" rotatedBoundingBox="687,442 1542,442 1542,1317 687,1317"/>
            </emma:interpretation>
          </emma:emma>
        </inkml:annotationXML>
        <inkml:traceGroup>
          <inkml:annotationXML>
            <emma:emma xmlns:emma="http://www.w3.org/2003/04/emma" version="1.0">
              <emma:interpretation id="{52516E24-5A90-4FD5-8363-360C3002AB87}" emma:medium="tactile" emma:mode="ink">
                <msink:context xmlns:msink="http://schemas.microsoft.com/ink/2010/main" type="inkWord" rotatedBoundingBox="687,442 1542,442 1542,1317 687,1317"/>
              </emma:interpretation>
              <emma:one-of disjunction-type="recognition" id="oneOf0">
                <emma:interpretation id="interp0" emma:lang="en-IN" emma:confidence="0">
                  <emma:literal>Q</emma:literal>
                </emma:interpretation>
                <emma:interpretation id="interp1" emma:lang="en-IN" emma:confidence="0">
                  <emma:literal>a</emma:literal>
                </emma:interpretation>
                <emma:interpretation id="interp2" emma:lang="en-IN" emma:confidence="0">
                  <emma:literal>q</emma:literal>
                </emma:interpretation>
                <emma:interpretation id="interp3" emma:lang="en-IN" emma:confidence="0">
                  <emma:literal>d</emma:literal>
                </emma:interpretation>
                <emma:interpretation id="interp4" emma:lang="en-IN" emma:confidence="0">
                  <emma:literal>A</emma:literal>
                </emma:interpretation>
              </emma:one-of>
            </emma:emma>
          </inkml:annotationXML>
          <inkml:trace contextRef="#ctx0" brushRef="#br0">892 558 377,'2'-10'609,"-2"10"-38,4-17-15,-4 17-66,0-15-47,0 15-54,-2-17-50,2 17 14,-4-12-43,4 12-38,-6-11-52,6 11-28,-9-7-47,9 7 7,-11-5-17,11 5 1,-14 4-8,6-1-6,-2 3-7,1 2-15,0 4 6,-5 2-4,2 1-13,0 4-19,0 1 19,-1 3-40,0 2 38,2 2-46,2 0 25,-1 2-45,4-2 1,-1 2-7,3-4 2,0 0-7,3 0-2,0-1-4,2 0 2,2-1 4,1 0-7,-2-4 3,7 2 1,0-2 5,1-1-6,0-1-3,4-5-2,1 3 6,1-4-7,-2-3 3,2-1-1,1-2 2,2-2-4,1-3-1,-2 0 8,2-5-3,3-1-4,-1 0-3,1-3 9,2-3-4,1-1-4,-4 1 2,1-3 5,-2-3 16,1 0 20,-4-1 66,0-3-47,-3-1 43,-1 0-59,-3-4 48,-2-1-49,1-1 34,-6 0-54,-2 2 10,-2 0-9,0 0 20,-4-1-1,-1-2 2,-4 2-9,-2 3 5,-1 1 1,-3 0-5,-4 5-2,2 1-3,-2 6-7,0 0-1,-4 4-1,2 1-7,2 5 2,-3 0-5,1 4-2,-4 0-11,1 5 0,-1 3 0,-2 0 0,2 4 0,2 0 0,2 2 0,4 2 0,-1-1-57,3 1-42,4 1-97,1 1-79,3-1-105,1 2-67,4 0-92,0-1-124,6 5-94,-2-3-758,3 0-1147</inkml:trace>
          <inkml:trace contextRef="#ctx0" brushRef="#br0" timeOffset="396.3838">907 1031 141,'-5'-8'876,"3"0"-145,0-4-79,-2 1-65,3-1-102,-2-1-7,3-1-46,3-1-76,-2-2-37,3 2-36,0-1-37,3-3-20,1 2-2,4 1-55,-1 2 8,2 1-68,1 2 25,-3 3-68,5 4 30,-5 1-49,3 3 38,-1 5-55,0 0 36,5 5-55,-4 4 4,0 0-2,-3 4-3,2 1-2,-1 3 5,-2 4-6,0-1-6,-2 2 4,-1 2 0,2-1 29,-2 1 50,-2-2-71,4 0 67,0-1-53,0 1 61,-2-7-54,1 1 51,2-4-32,0 1 37,1-2-33,1-2 42,-1-2-35,3-4 40,-3 1-49,6-4 54,-2 0-97,-1 0-12,1-3 0,-2 0 0,1-2 0,-1 0 0,1 0 0,-3-2 0,2 1 0,-1-3 0,-2 0 0,3 1 0,-5-2 0,3 1-220,-1-4-222,1 0-155,-5 1-237,2-4-1089,2-2-1651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0:34:26.914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08420785-4405-403A-BD60-2A0389B7B703}" emma:medium="tactile" emma:mode="ink">
          <msink:context xmlns:msink="http://schemas.microsoft.com/ink/2010/main" type="writingRegion" rotatedBoundingBox="28965,719 28985,719 28985,727 28965,727"/>
        </emma:interpretation>
      </emma:emma>
    </inkml:annotationXML>
    <inkml:traceGroup>
      <inkml:annotationXML>
        <emma:emma xmlns:emma="http://www.w3.org/2003/04/emma" version="1.0">
          <emma:interpretation id="{6E778AE8-A2DB-40A7-929E-84D30781918B}" emma:medium="tactile" emma:mode="ink">
            <msink:context xmlns:msink="http://schemas.microsoft.com/ink/2010/main" type="paragraph" rotatedBoundingBox="28965,719 28985,719 28985,727 28965,7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29DC2C-C8B5-411A-8854-8F0971E02BA3}" emma:medium="tactile" emma:mode="ink">
              <msink:context xmlns:msink="http://schemas.microsoft.com/ink/2010/main" type="line" rotatedBoundingBox="28965,719 28985,719 28985,727 28965,727"/>
            </emma:interpretation>
          </emma:emma>
        </inkml:annotationXML>
        <inkml:traceGroup>
          <inkml:annotationXML>
            <emma:emma xmlns:emma="http://www.w3.org/2003/04/emma" version="1.0">
              <emma:interpretation id="{FE7586F1-563B-4AE5-975C-57CB6BF7E616}" emma:medium="tactile" emma:mode="ink">
                <msink:context xmlns:msink="http://schemas.microsoft.com/ink/2010/main" type="inkWord" rotatedBoundingBox="28965,719 28985,719 28985,727 28965,727"/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,</emma:literal>
                </emma:interpretation>
                <emma:interpretation id="interp4" emma:lang="en-IN" emma:confidence="0">
                  <emma:literal>`</emma:literal>
                </emma:interpretation>
              </emma:one-of>
            </emma:emma>
          </inkml:annotationXML>
          <inkml:trace contextRef="#ctx0" brushRef="#br0">28965 727 137,'0'0'699,"12"-2"-192,-12 2-104,0 0-131,8-6-166,-8 6-200,0 0-546,0 0-149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7:50.6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95B7B923-D4D2-403E-A185-7922505E0FC6}" emma:medium="tactile" emma:mode="ink">
          <msink:context xmlns:msink="http://schemas.microsoft.com/ink/2010/main" type="inkDrawing" rotatedBoundingBox="19839,1995 20218,1813 20370,2127 19991,2310" rotationAngle="1940232184" semanticType="9"/>
        </emma:interpretation>
      </emma:emma>
    </inkml:annotationXML>
    <inkml:trace contextRef="#ctx0" brushRef="#br0">20047 1981 634,'0'0'568,"6"-8"-81,-6 8-21,4-9-33,-4 9-22,0 0-9,7-12-27,-7 12-8,0 0-16,5-13-48,-5 13 8,0 0-28,2-12 29,-2 12-50,0 0 38,2-10-23,-2 10-45,0 0-24,0 0-40,-4-11-23,4 11-22,0 0-3,-13-5-3,13 5-16,-13 2-10,13-2-7,-15 3 13,5 1-10,1 1-11,0 1-76,-3 0 0,2 4 0,1-1 0,-2 1 0,2 2 0,0 0 0,1 0 0,-1 1 0,1-1 0,3 2 0,1 1 0,1-1 0,0-2 0,2 1 0,1-1 0,1 1 0,2-2 0,0 1 0,4 0 0,-1-1 0,3 0 0,1 1 0,1-3 0,3-1 0,-3 0 0,3 0 0,2-3 0,-2 0 0,2 0 0,2-2 0,-2-1 0,-1-2 0,-1 0 0,2 0 0,-1-2 0,1-1 0,-2-1 0,3 1 0,-3-4 0,1 2 0,-2-4 0,1 1 0,-1-2 0,-3-1 0,1 0 0,-1-3 0,-3-1 0,0 0 0,-1-1 0,-1 0 0,-2-1 0,-1 0 0,-2 0 0,-1 1 0,0 0 0,-3 1 0,0 1 0,-4 2 0,2-3 0,-2 5 0,-1-1 0,-1 1 0,-1 1 0,-2 3 0,1-3 0,-1 4 0,2 0 0,0 2 0,0-2 0,11 5 0,-21-2 0,21 2 0,-21 0 0,21 0 0,-17 4-57,17-4-302,-16 8-22,16-8-44,-10 8-67,10-8-79,-9 14-76,9-14-108,-5 14-676,5-14-1041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25:07.589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586B0EDD-726D-4998-957C-073C8C9772CD}" emma:medium="tactile" emma:mode="ink">
          <msink:context xmlns:msink="http://schemas.microsoft.com/ink/2010/main" type="inkDrawing" rotatedBoundingBox="22402,4515 22522,5126 22483,5134 22362,4523" rotationAngle="1940232184" semanticType="callout">
            <msink:sourceLink direction="with" ref="{6B7323BA-CE8E-46A9-91D0-4761C92135EA}"/>
          </msink:context>
        </emma:interpretation>
      </emma:emma>
    </inkml:annotationXML>
    <inkml:trace contextRef="#ctx0" brushRef="#br0">22415 4580 39,'-5'-7'902,"-2"1"-162,7 6-65,-7-12-27,7 12-13,-8-9-50,8 9-59,-8-8-32,8 8-47,-6-7-42,6 7-53,0 0-55,-8-8-42,8 8-46,0 0-4,0 0 6,0 0 31,-1 11-17,1-11-126,5 21-99,-1-6 0,1 3 0,2 5 0,0-1 0,1 5 0,-2 1 0,2 1 0,-1 0 0,0 0 0,-1-2 0,1 2 0,-3-5 0,2 0 0,-2-2 0,0 0 0,-1-2 0,0-1 0,0-2 0,-1-1 0,1-1 0,-2-2 0,2-2 0,-1 1 0,-2-12 0,3 20 0,-3-20 0,2 13 0,-2-13 0,1 13 0,-1-13 0,3 10 0,-3-10 0,0 0 0,1 12 0,-1-12 0,0 0 0,3 10 0,-3-10 0,0 0 0,0 0 0,0 0 0,0 0 0,0 0 0,4 8-648,-4-8-638,0 0-685,0 0-1714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6:32.894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FA2ED4CE-2298-45B4-BB52-4AA6F46A8120}" emma:medium="tactile" emma:mode="ink">
          <msink:context xmlns:msink="http://schemas.microsoft.com/ink/2010/main" type="writingRegion" rotatedBoundingBox="2745,303 27977,502 27844,17310 2613,17111"/>
        </emma:interpretation>
      </emma:emma>
    </inkml:annotationXML>
    <inkml:traceGroup>
      <inkml:annotationXML>
        <emma:emma xmlns:emma="http://www.w3.org/2003/04/emma" version="1.0">
          <emma:interpretation id="{4BCA4922-668D-4044-8088-33D3174C6631}" emma:medium="tactile" emma:mode="ink">
            <msink:context xmlns:msink="http://schemas.microsoft.com/ink/2010/main" type="paragraph" rotatedBoundingBox="3610,384 22994,322 22996,1093 3612,11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42EAD3-80BC-4708-8378-0A420AD6C15F}" emma:medium="tactile" emma:mode="ink">
              <msink:context xmlns:msink="http://schemas.microsoft.com/ink/2010/main" type="line" rotatedBoundingBox="3610,384 22994,322 22996,1093 3612,1155"/>
            </emma:interpretation>
          </emma:emma>
        </inkml:annotationXML>
        <inkml:traceGroup>
          <inkml:annotationXML>
            <emma:emma xmlns:emma="http://www.w3.org/2003/04/emma" version="1.0">
              <emma:interpretation id="{DA8C88AF-9400-4241-BE8B-1F3160A05582}" emma:medium="tactile" emma:mode="ink">
                <msink:context xmlns:msink="http://schemas.microsoft.com/ink/2010/main" type="inkWord" rotatedBoundingBox="3626,528 5027,622 4985,1244 3584,1150"/>
              </emma:interpretation>
              <emma:one-of disjunction-type="recognition" id="oneOf0">
                <emma:interpretation id="interp0" emma:lang="en-IN" emma:confidence="0">
                  <emma:literal>pat</emma:literal>
                </emma:interpretation>
                <emma:interpretation id="interp1" emma:lang="en-IN" emma:confidence="0">
                  <emma:literal>Pat</emma:literal>
                </emma:interpretation>
                <emma:interpretation id="interp2" emma:lang="en-IN" emma:confidence="0">
                  <emma:literal>part</emma:literal>
                </emma:interpretation>
                <emma:interpretation id="interp3" emma:lang="en-IN" emma:confidence="0">
                  <emma:literal>Part</emma:literal>
                </emma:interpretation>
                <emma:interpretation id="interp4" emma:lang="en-IN" emma:confidence="0">
                  <emma:literal>past</emma:literal>
                </emma:interpretation>
              </emma:one-of>
            </emma:emma>
          </inkml:annotationXML>
          <inkml:trace contextRef="#ctx0" brushRef="#br0">3621 759 531,'1'-12'849,"-1"12"-78,-1-12-76,1 12-49,0-13-32,0 13-54,0-12 13,0 12-105,0-12 56,0 12-76,0 0 21,0-14-66,0 14-11,0 0-144,-1-12-248,1 12 0,0 0 0,0 0 0,0 0 0,0 0 0,0 0 0,0 0 0,0 0 0,-4 15 0,4-15 0,-1 21 0,1-10 0,-2 3 0,2 3 0,-1-1 0,1 2 0,0 0 0,0 1 0,0 2 0,1-3 0,1 3 0,-1-2 0,0 0 0,0 0 0,1-1 0,0 0 0,0 0 0,0-1 0,2-2 0,-2 1 0,0-2 0,0 0 0,-1-4 0,2 2 0,-2-2 0,-1-10 0,4 17 0,-4-17 0,3 14 0,-3-14 0,2 13 0,-2-13-385,0 0-315,3 11-137,-3-11-107,0 0-739,0 0-1358</inkml:trace>
          <inkml:trace contextRef="#ctx0" brushRef="#br0" timeOffset="388.3545">3626 803 889,'0'-12'728,"1"2"-37,3 0-86,-4 10-59,5-20-58,-1 9-57,0 2-35,2-4-32,3 3-26,1-2-30,1 0-38,4-1 34,-1 3-101,4 1 57,0-1-78,2 1 31,2 3-66,0 2 41,1 0-49,-2 1 41,1 3-48,-1 0 41,-1 3-157,3 1-16,-4 0 0,-1 1 0,-1 1 0,-3 1 0,-1 1 0,-1 1 0,-1 0 0,-4 1 0,0-1 0,-4 2 0,-3-11 0,2 20 0,-5-10 0,1 0 0,-6 1 0,2 0 0,-3 2 0,-2-5 0,0 3 0,-2-1 0,0-2 0,-1 0 0,-1 2 0,2-4 0,-2 2 0,1-2 0,1-2 0,-1 1 0,2 0 0,1 0-160,2-2-290,0 1-59,9-4-92,-14 5-184,14-5-63,-10 4-686,10-4-1169</inkml:trace>
          <inkml:trace contextRef="#ctx0" brushRef="#br0" timeOffset="1229.3074">4367 926 870,'12'-5'806,"-1"-1"-64,-2 0-67,0 0-46,-1-1-57,1 0-74,-3 0-9,0-2-84,-2 1 15,0-1-106,-4 9 11,4-15-88,-4 15 25,-3-14-80,3 14 18,-9-14-65,2 10 35,-2 0-10,-3 1-60,-1 3-100,0 1 0,-3 2 0,0 2 0,0 1 0,-3 3 0,2-1 0,0 4 0,1-1 0,1 2 0,3-2 0,1 0 0,2 2 0,1-2 0,3 0 0,-1 0 0,3-1 0,3-10 0,0 17 0,0-17 0,8 14 0,-8-14 0,11 9 0,-2-5 0,0 0 0,4-2 0,-13-2 0,24 0 0,-10-2-85,0 0 20,2-3-62,-1 1 91,-1-1-58,1-1 74,-2-1-52,-1-1 68,-1-1-55,0-1 70,-2 0-62,-1 1 70,-1 1-63,-2 0 65,0 0-60,-5 8 70,9-12-62,-9 12 63,5-9-61,-5 9 58,0 0-64,0 0 73,0 0-75,0 0 77,0 0-69,0 0 63,3 13-64,-3-13 65,0 12-84,0-12 85,0 15-54,0-15 56,0 16-75,0-16 67,3 17-83,-3-17 12,4 16-80,-4-16-42,9 14-38,-1-8-22,-2 0-28,2-1-8,2 0-3,3-3-44,0 1-52,2-1-14,-1-1-21,5-2 18,-2-2-19,2 0 50,-1-1 34,1-3 69,0 0 20,-2-3 82,1 1 24,-2-5 76,-2 1 26,2-2 78,-5-2 43,1 3 64,-2-5 43,-1 0 2,-1 0 40,-2 1 25,0-1 1,-1-1-4,-1 2-12,0 2 7,-1-1 4,-1 0 6,0 3-11,-1 1 7,-1 0-2,1 2 41,-1 11-73,1-21 39,-1 21-77,0-15 24,0 15-80,0-13 6,0 13-70,0 0 52,0 0-43,0 0-43,0 0-54,0 0 0,-11 11 0,8 0 0,1 3 0,-1 4 0,1 1 0,-2 2 0,-1 2 0,2 1 0,1-2 0,-2 3 0,2-2 0,0-1 0,1-2 0,-1 0 0,2-1 0,-1 0 0,2-3 0,1 0 0,-1 0 0,1-2 0,1-2 0,1-1 0,0-1 0,2-2 0,0-1 0,2 0 0,0-3 0,2-1 0,0 0 0,2-1 0,-12-2-110,23-2-150,-12 0-80,-11 2-15,25-4-39,-11 0-41,0-3-73,-2 1-67,0 1 23,-2-2-56,-1 0-674,-4 0-889</inkml:trace>
          <inkml:trace contextRef="#ctx0" brushRef="#br0" timeOffset="1460.0497">4518 809 483,'0'0'865,"-19"0"-134,19 0-51,0 0-96,0 0-68,-13 0-70,13 0-85,0 0-37,0 0-35,15 3-37,-15-3-26,22 2-29,-9 0-5,3 1-65,3-3 1,1 2-52,0 1 8,2-1-46,0 0-49,3 1-100,-3-3-77,1 2-110,-1-1-101,-1-1-101,4 0-79,-1 3-158,-2-3-451,5 0-799</inkml:trace>
        </inkml:traceGroup>
        <inkml:traceGroup>
          <inkml:annotationXML>
            <emma:emma xmlns:emma="http://www.w3.org/2003/04/emma" version="1.0">
              <emma:interpretation id="{36EE5483-D516-41B1-AF60-B89A74224186}" emma:medium="tactile" emma:mode="ink">
                <msink:context xmlns:msink="http://schemas.microsoft.com/ink/2010/main" type="inkWord" rotatedBoundingBox="5418,820 5729,686 5817,893 5506,1026"/>
              </emma:interpretation>
              <emma:one-of disjunction-type="recognition" id="oneOf1">
                <emma:interpretation id="interp5" emma:lang="en-IN" emma:confidence="0">
                  <emma:literal>=</emma:literal>
                </emma:interpretation>
                <emma:interpretation id="interp6" emma:lang="en-IN" emma:confidence="0">
                  <emma:literal>#</emma:literal>
                </emma:interpretation>
                <emma:interpretation id="interp7" emma:lang="en-IN" emma:confidence="0">
                  <emma:literal>€</emma:literal>
                </emma:interpretation>
                <emma:interpretation id="interp8" emma:lang="en-IN" emma:confidence="0">
                  <emma:literal>¥</emma:literal>
                </emma:interpretation>
                <emma:interpretation id="interp9" emma:lang="en-IN" emma:confidence="0">
                  <emma:literal>[</emma:literal>
                </emma:interpretation>
              </emma:one-of>
            </emma:emma>
          </inkml:annotationXML>
          <inkml:trace contextRef="#ctx0" brushRef="#br0" timeOffset="1936.6851">5474 896 227,'0'0'1032,"-12"7"-157,12-7-96,0 0-67,-5 8-56,5-8-93,0 0-24,9 8-124,-9-8 2,15 4-108,-15-4 9,22 0-100,-7 3 26,1-3-97,4 0 14,1 0-77,-2 0 28,1 0-69,-1-3-7,1 3-116,-1 0 14,-2-2-142,-2 2-82,-1 0-93,0-2-117,-3 1-148,2-1-139,-13 2-774,16-3-1202</inkml:trace>
          <inkml:trace contextRef="#ctx0" brushRef="#br0" timeOffset="1736.0745">5593 766 104,'0'0'1101,"-13"-1"-205,13 1-91,0 0-49,-15 0-8,15 0-150,0 0-18,-11-3-135,11 3-9,0 0-100,0 0 28,0 0-33,0 0-55,0 0-51,0 0-46,14-2-168,-14 2-11,18 0 0,-18 0 0,22 0 0,-9 1 0,1-1 0,-1 0 0,-13 0 0,24 0 0,-11 0-24,-13 0-249,24 0-35,-24 0-75,23 0-67,-23 0-100,17 1-110,-17-1-1,13 1-156,-13-1-470,0 0-890</inkml:trace>
        </inkml:traceGroup>
        <inkml:traceGroup>
          <inkml:annotationXML>
            <emma:emma xmlns:emma="http://www.w3.org/2003/04/emma" version="1.0">
              <emma:interpretation id="{B9C32D2E-8E1A-4093-955F-383E114F8B5F}" emma:medium="tactile" emma:mode="ink">
                <msink:context xmlns:msink="http://schemas.microsoft.com/ink/2010/main" type="inkWord" rotatedBoundingBox="6316,665 8581,658 8583,1034 6317,1042"/>
              </emma:interpretation>
              <emma:one-of disjunction-type="recognition" id="oneOf2">
                <emma:interpretation id="interp10" emma:lang="en-IN" emma:confidence="0">
                  <emma:literal>a</emma:literal>
                </emma:interpretation>
                <emma:interpretation id="interp11" emma:lang="en-IN" emma:confidence="0">
                  <emma:literal>A</emma:literal>
                </emma:interpretation>
                <emma:interpretation id="interp12" emma:lang="en-IN" emma:confidence="0">
                  <emma:literal>E</emma:literal>
                </emma:interpretation>
                <emma:interpretation id="interp13" emma:lang="en-IN" emma:confidence="0">
                  <emma:literal>e</emma:literal>
                </emma:interpretation>
                <emma:interpretation id="interp14" emma:lang="en-IN" emma:confidence="0">
                  <emma:literal>@</emma:literal>
                </emma:interpretation>
              </emma:one-of>
            </emma:emma>
          </inkml:annotationXML>
          <inkml:trace contextRef="#ctx0" brushRef="#br0" timeOffset="2999.2761">6532 792 631,'11'-4'673,"-2"0"-77,-9 4-17,14-6-65,-5 1-43,-1 1-31,0-2-34,-2 2-18,-6 4-28,14-12-14,-14 12-41,12-10 28,-12 10-66,11-12 36,-11 12-15,8-10-42,-8 10-37,2-12-32,-2 12-69,-1-11 38,1 11-54,-8-11 47,8 11-44,-14-9-16,4 6-79,-1 1 0,-1 0 0,-1 2 0,-2 0 0,-2 2 0,-1 2 0,-2 3 0,1 1 0,-3 2 0,2 2 0,2 1 0,-3 1 0,5 2 0,0-1 0,2 1 0,3 0 0,0-1 0,4 0 0,-1-1 0,6-1 0,-1-1 0,3-1 0,3 1 0,1-2 0,2-2 0,3 2 0,0-2 0,2-2 0,2 0 0,1 0 0,1-2 0,1-2 0,0-1 0,0 0 0,0-1 0,2-2 0,-1 1 0,1-1 0,-2-3 0,1 1 0,-2-2 0,1 0 0,-2-1-35,0-3 34,-1 1-56,-2-1 64,0-3-49,-1 2 60,-3-2-2,3 1-9,-3-1 0,-1 2-4,-1-1-4,0 2 0,-1 0-6,0 2 3,-4 8-5,4-12 2,-4 12-7,0 0 8,1-10 1,-1 10 8,0 0-5,0 0 1,0 0 2,-9 8 0,9-8-6,-7 13-43,7-13 58,-7 16-55,7-16 64,-4 19-53,2-10 56,0 2-53,2-11 55,0 20-50,0-20 55,3 20-59,0-10 61,0-1-54,3 1 52,1-2-51,1 0 56,1 2-58,1-4 44,1 0-39,2 0 51,1-1-53,0-2 54,0 0-53,1-1 46,0-1-57,-1-1 61,1 0-47,-2-1 50,1 0-53,-1 0 53,-2-2-58,1 1 58,-2 0-52,-1-2 46,-9 4-62,17-9 10,-17 9-111,10-9-20,-10 9-112,6-10-66,-6 10-97,5-11-90,-5 11-127,-1-11-136,1 11-716,-5-13-1128</inkml:trace>
        </inkml:traceGroup>
        <inkml:traceGroup>
          <inkml:annotationXML>
            <emma:emma xmlns:emma="http://www.w3.org/2003/04/emma" version="1.0">
              <emma:interpretation id="{6AC1C937-462C-4148-8C19-1C5C540DDDBF}" emma:medium="tactile" emma:mode="ink">
                <msink:context xmlns:msink="http://schemas.microsoft.com/ink/2010/main" type="inkWord" rotatedBoundingBox="7294,695 8593,749 8581,1049 7282,996"/>
              </emma:interpretation>
              <emma:one-of disjunction-type="recognition" id="oneOf3">
                <emma:interpretation id="interp15" emma:lang="en-IN" emma:confidence="0">
                  <emma:literal>a</emma:literal>
                </emma:interpretation>
                <emma:interpretation id="interp16" emma:lang="en-IN" emma:confidence="0">
                  <emma:literal>E</emma:literal>
                </emma:interpretation>
                <emma:interpretation id="interp17" emma:lang="en-IN" emma:confidence="0">
                  <emma:literal>A</emma:literal>
                </emma:interpretation>
                <emma:interpretation id="interp18" emma:lang="en-IN" emma:confidence="0">
                  <emma:literal>e</emma:literal>
                </emma:interpretation>
                <emma:interpretation id="interp19" emma:lang="en-IN" emma:confidence="0">
                  <emma:literal>G</emma:literal>
                </emma:interpretation>
              </emma:one-of>
            </emma:emma>
          </inkml:annotationXML>
          <inkml:trace contextRef="#ctx0" brushRef="#br0" timeOffset="3623.3366">7560 855 835,'9'-6'708,"0"2"-42,-1-2-44,-8 6-95,13-11-71,-13 11-17,12-9-48,-12 9-17,9-12-57,-9 12-12,6-12-55,-6 12 2,2-11-71,-2 11 11,-4-11-45,4 11 30,-9-12-16,9 12-14,-17-8-5,6 6-15,-3-1-26,1 2 2,-1 1 5,-5 3 3,0 0-3,0 3 2,-3 1-59,2 3 32,-1 2-83,1-1 0,-2 4 0,5-1 0,0-1 0,2 1 0,3 1 0,0-1 0,3-2 0,2 0 0,2 1 0,1-4 0,4-9 0,-2 20 0,2-20 0,4 17 0,1-10 0,2-1 0,2 0 0,0-1 0,2-1 0,2-1 0,-2-2 0,3-1 0,1 0 0,0-1 0,2 1 0,-1-4 0,-1-2-47,2 2 27,-3-2-45,3-3 64,-4 1-59,2-2 73,-4-1-57,1-1 61,-2-3-52,-1 2 56,-1 0-54,-1 1 56,0 0-49,-3 0 51,1 0-47,-5 12 47,6-17-16,-1 9 4,-5 8-60,4-12 58,-4 12-58,4-8 59,-4 8-48,0 0 54,0 0-49,0 0 59,6 8-48,-6-8 62,4 11-49,-4-11 49,5 18-51,-5-18 47,8 17-53,-4-8 49,-1 1-49,1 0 54,1-1-52,1 1 52,-1-1-60,4 0 58,-3 0-61,0-3 56,2 2-97,1-2 16,0 0-123,0 0-52,2-2-82,0 1-40,-1-2-45,3 0-69,-3-1-76,1 2-3,3-3-8,-1 1 5,1-1-41,0 0-449,2-1-646</inkml:trace>
          <inkml:trace contextRef="#ctx0" brushRef="#br0" timeOffset="4210.9452">8217 877 724,'8'-9'595,"-3"1"-46,0 1-25,0 0-47,0-4-30,-1 4-45,0-2-21,0 0-34,-4 9-25,2-18 0,-2 18-48,0-14 19,0 14-46,-2-15 29,2 15-66,-7-11 39,7 11-76,-12-11 40,12 11-65,-16-7 37,16 7-56,-20-1 37,20 1-70,-24 2 29,12 2-69,1 1 53,-3 2-62,2 1 41,-1 2-71,2 1-17,2 0 0,-3 1 0,5 1 0,-1-1 0,3 3 0,-1-2 0,2 2 0,1-3 0,2-1 0,2 1 0,0-2 0,2 1 0,2-1 0,0-2 0,0 0 0,2 0 0,0-2 0,3-1 0,1 0 0,-1-2 0,1 0-38,1-1 6,0-1-51,0 0 73,-12-1-51,23-1 60,-11 0-51,-2-1 65,1-1-57,0-1 63,-1-2-59,0 1 64,0-4-72,-1 1 69,1-2-59,-2-2 63,0 0-57,-2-1 56,1 1-49,-2 0 56,-1 1-75,-1 1 76,-3 10-61,6-15 53,-6 15-58,4-13 54,-4 13-56,0 0 61,0 0-57,0 0 56,0 0-59,0 0 62,0 0-61,-12 9 66,12-9-67,-5 17 66,2-6-61,1-1 61,0 0-61,1 2 65,0 0-59,2 0 71,0 0-62,3 0 57,1 0-48,0 0 55,3-2-54,1 0 61,1-1-53,2-1 53,2-1-48,-1-2 47,3 0-47,2-1 53,-1 0-53,-1-3 54,0 1-62,-2-2 0,0 1 0,-14-1 0,24 0 0,-24 0 0,19 0 0,-19 0 0,17-3 0,-17 3 0,13-1 0,-13 1 0,10-4-23,-10 4-206,0 0-116,0 0-99,4-10-118,-4 10-212,0 0-244</inkml:trace>
        </inkml:traceGroup>
        <inkml:traceGroup>
          <inkml:annotationXML>
            <emma:emma xmlns:emma="http://www.w3.org/2003/04/emma" version="1.0">
              <emma:interpretation id="{E0EA6D65-7810-4276-8B07-C5EDBE29C3C3}" emma:medium="tactile" emma:mode="ink">
                <msink:context xmlns:msink="http://schemas.microsoft.com/ink/2010/main" type="inkWord" rotatedBoundingBox="10083,355 12990,466 12969,1017 10062,906"/>
              </emma:interpretation>
              <emma:one-of disjunction-type="recognition" id="oneOf4">
                <emma:interpretation id="interp20" emma:lang="en-IN" emma:confidence="0">
                  <emma:literal>tent</emma:literal>
                </emma:interpretation>
                <emma:interpretation id="interp21" emma:lang="en-IN" emma:confidence="0">
                  <emma:literal>tent =</emma:literal>
                </emma:interpretation>
                <emma:interpretation id="interp22" emma:lang="en-IN" emma:confidence="0">
                  <emma:literal>tent #</emma:literal>
                </emma:interpretation>
                <emma:interpretation id="interp23" emma:lang="en-IN" emma:confidence="0">
                  <emma:literal>tint =</emma:literal>
                </emma:interpretation>
                <emma:interpretation id="interp24" emma:lang="en-IN" emma:confidence="0">
                  <emma:literal>tent.</emma:literal>
                </emma:interpretation>
              </emma:one-of>
            </emma:emma>
          </inkml:annotationXML>
          <inkml:trace contextRef="#ctx0" brushRef="#br0" timeOffset="4999.8688">10255 427 954,'0'0'813,"5"-14"-69,-5 14-54,6-11-35,-6 11-48,4-11-47,-4 11-40,3-10-7,-3 10-98,5-8-4,-5 8-95,0 0-5,3-10-91,-3 10 26,0 0-30,0 0-216,6 15 0,-3-5 0,-1 3 0,1 2 0,-2 1 0,1 3 0,-2 0 0,1 1 0,-1 2 0,1 2 0,0 0 0,1 0 0,0 1 0,2-1 0,0 0 0,0 0 0,1-3 0,0-1 0,0-1 0,4 0 0,-3-3 0,1-2 0,-1 1 0,3-1 0,-3-5 0,2 2 0,0-1 0,1-3 0,0 0 0,0-2 0,1 0 0,0-1 0,0-3 0,2 3 0,-12-4 0,20 1 0,-20-1 0,22-1-320,-10 0-154,-2-3-15,-1 0-63,0 1-57,-3-4-31,2 1-35,-8 6-734,6-11-1013</inkml:trace>
          <inkml:trace contextRef="#ctx0" brushRef="#br0" timeOffset="5236.0246">10108 688 885,'0'0'763,"-23"0"-74,23 0-69,-14-1-56,14 1-38,0 0-58,0 0-42,0 0-61,0 0-8,0 0-66,0 0 20,0 0-57,14 3-40,-14-3-15,27 2-49,-8 0-24,1-2-23,3 0-21,3 2-21,1-2-6,1 2-17,-1-2-24,0 1-76,-1-1-103,-2 0-60,3 2-89,-3-4-83,-1 4-93,-1-2-66,-1 0-62,-1 0-142,-1 2-495,0-2-863</inkml:trace>
          <inkml:trace contextRef="#ctx0" brushRef="#br0" timeOffset="5632.9595">10773 795 496,'0'0'777,"0"0"-119,8 5-59,-8-5-70,0 0-55,16 2-44,-16-2-49,17 1-66,-17-1-21,21 0-45,-8 0-2,3-1-37,-1-1-8,3 0-45,0-1-9,-2-1-39,1 1 6,-1-1-39,0 1 9,-3-1-30,-1 0 24,-1 1-35,-1-2 29,0 1-33,-1-1 53,-9 5-63,10-8-27,-10 8 33,6-8-39,-6 8 30,0 0-40,-4-13 35,4 13-31,-8-4 34,8 4-24,-13-4 35,13 4 24,-16 0 21,16 0 6,-20 6 16,11-4 5,-1 4-8,0 0-5,0 1-8,2 0 4,-1 1-9,0 2-4,3-1-30,1-1-8,1 1-5,0 0-29,4-9-6,-4 16 0,4-16 0,0 15-111,0-15-20,9 14-118,-2-6-34,-1-1-79,2-1-62,2 0 19,0 2-3,6-2-43,-3 2-81,5-2-35,-4-1 2,2 2-44,-1-4-359,-1-1-557</inkml:trace>
          <inkml:trace contextRef="#ctx0" brushRef="#br0" timeOffset="6088.6083">11146 901 132,'3'-14'705,"-3"14"-116,1-12-64,-1 12-33,1-15-30,-1 15-9,4-12-16,-4 12-38,6-15-62,-6 15-56,7-14-28,-7 14-49,13-10-4,-13 10-40,17-9-6,-17 9-46,21-2 7,-10 3-32,-11-1 7,22 6-27,-11-1 5,0 1-28,0 2 19,0 1-20,-4 0 9,2 2-25,-3-4 16,-2 4-27,2-1 17,-4-1-24,-2-9 21,4 16-24,-4-16 18,1 15-22,-1-15 17,0 12-19,0-12 19,-1 11-24,1-11 20,0 0-30,-1 11 7,1-11-19,0 0-3,0 0-2,0 0-7,0 0 4,0 0 3,0 0-3,0 0 6,15-6 1,-15 6 0,11-14-10,-4 6 0,0-3-2,2 1-3,0-4 21,1-1-14,2 1 14,0-1 0,0-2 14,-1 3-10,-1 0 14,-1 3 1,-2 1-5,0 1-2,-1 1 12,-6 8-14,12-10 23,-12 10-3,0 0 33,11-4-1,-11 4 26,0 0-6,4 9 26,-4-9-17,0 13 21,0-13-28,1 15 15,-1-15-23,0 17 22,0-17-27,2 19 16,-2-19-37,2 19 25,3-9-31,-2-3 31,1 3-45,2-3 25,-2 1-35,1-1-51,4 1-81,-1-3-49,2-1-48,1 1-53,1-1-51,-1-1-26,3-1-37,-1 1 24,3-3-19,-1 0-65,4 0-151,1-3-328,-4 1-523</inkml:trace>
          <inkml:trace contextRef="#ctx0" brushRef="#br0" timeOffset="6392.2726">11937 726 357,'5'-16'546,"-1"2"-63,-1-1 0,-1-1-25,0 0-53,-2 5-16,0-4-17,0 2-16,0 1-6,-2 1-32,2-2-16,0 4 0,0 9 5,-2-17-18,2 17-28,-2-15-37,2 15-39,-1-12 12,1 12-66,0 0 82,0 0-90,0 0 64,0 0-50,0 0 49,3 15-35,-3-15 41,2 23-11,-2-10-75,2 3-106,-1 2 0,0 0 0,0 1 0,-1 3 0,1-3 0,1 1 0,-1-1 0,1 0 0,0-1 0,-2 0 0,2-1 0,1-1 0,-2 0 0,2-1 0,0-3 0,1 0 0,-1-1 0,1-2 0,0-1 0,1 1 0,1-3 0,-6-6-154,16 10-151,-16-10-22,16 7-55,-4-6-18,-12-1-54,22-1-48,-11-2-54,0 1 10,5-5-70,-5 1-630,3-2-856</inkml:trace>
          <inkml:trace contextRef="#ctx0" brushRef="#br0" timeOffset="6619.9392">11818 645 780,'0'0'767,"-20"1"-71,20-1-74,0 0-60,-13 3-70,13-3-49,0 0-97,0 0-33,11 3-75,-11-3-24,15 4-59,-15-4-10,25 3-46,-12-2 0,2 0-42,4-1 9,-1 1-30,3 1-29,-2-2-79,2 1-64,0-1-77,0-1-78,0 1-77,-2 0-82,2 0-91,-3 1-133,3-2-384,-3 2-675</inkml:trace>
          <inkml:trace contextRef="#ctx0" brushRef="#br0" timeOffset="6903.7947">12652 725 688,'0'0'918,"0"0"-103,-12 1-71,12-1-63,0 0-13,0 0-121,0 0-3,0 0-70,0 0-58,0 0-51,12 5-47,-12-5-35,15 1-48,-3 0-35,1 0-34,1 0-37,0 1-129,4-2 0,-5 1 0,3-1 0,1-1 0,-3 1 0,2 0 0,0 0-152,-3 0-100,1-2-25,-1 2-62,-13 0-57,25-1-57,-25 1-107,17 0-54,-17 0-46,17-1-766,-17 1-1035</inkml:trace>
          <inkml:trace contextRef="#ctx0" brushRef="#br0" timeOffset="7116.5323">12697 839 992,'0'0'843,"0"0"-76,0 0-98,2 15-66,-2-15-60,9 6-48,-9-6-83,14 6-13,-4-2-94,2-2 20,-1 1-105,5-1 21,-1-1-102,2 3 32,0-3-100,1 0 50,1 0-84,-6 0 49,2-1-92,-1 1 2,-1-1-124,1 2-56,-14-2-90,20 0-82,-20 0-107,18-3-152,-18 3-74,11-2-808</inkml:trace>
        </inkml:traceGroup>
        <inkml:traceGroup>
          <inkml:annotationXML>
            <emma:emma xmlns:emma="http://www.w3.org/2003/04/emma" version="1.0">
              <emma:interpretation id="{67464104-878D-413F-831C-2305758B9292}" emma:medium="tactile" emma:mode="ink">
                <msink:context xmlns:msink="http://schemas.microsoft.com/ink/2010/main" type="inkWord" rotatedBoundingBox="13676,592 16702,583 16704,1001 13677,1011"/>
              </emma:interpretation>
              <emma:one-of disjunction-type="recognition" id="oneOf5">
                <emma:interpretation id="interp25" emma:lang="en-IN" emma:confidence="0">
                  <emma:literal>aaa</emma:literal>
                </emma:interpretation>
                <emma:interpretation id="interp26" emma:lang="en-IN" emma:confidence="0">
                  <emma:literal>a</emma:literal>
                </emma:interpretation>
                <emma:interpretation id="interp27" emma:lang="en-IN" emma:confidence="0">
                  <emma:literal>an</emma:literal>
                </emma:interpretation>
                <emma:interpretation id="interp28" emma:lang="en-IN" emma:confidence="0">
                  <emma:literal>aac</emma:literal>
                </emma:interpretation>
                <emma:interpretation id="interp29" emma:lang="en-IN" emma:confidence="0">
                  <emma:literal>aa</emma:literal>
                </emma:interpretation>
              </emma:one-of>
            </emma:emma>
          </inkml:annotationXML>
          <inkml:trace contextRef="#ctx0" brushRef="#br0" timeOffset="10068.3154">13948 770 353,'0'0'696,"10"-5"-104,-10 5-41,11-6-48,-11 6-33,12-11-37,-12 11-59,10-10 4,-10 10-51,11-13 1,-11 13-33,10-15-11,-10 15-11,6-16 28,-3 7-103,-3 9 15,2-18-64,-2 18 33,-2-18-74,1 9 41,-3 0-83,-4-1 49,0 3-67,-1-1 56,-5 1-63,1 2 52,-3 3-63,1 2 45,-4 0-47,-2 2 46,0 2-46,-1 4 49,0 0-45,-3 6 40,2 1 6,2 2-26,2 1-31,1 0-21,5-1 0,1 0 0,1-1 0,7 0 0,-1-1 0,5-2 0,0 0 0,5 1 0,1-3 0,2 2 0,5-3 0,0-1 0,3-2 0,-1-1 0,5-2 0,-4 2 0,4-4-19,-1-1-60,0-1 49,0 0-60,2-2 76,-2-1-61,1-1 60,0-3-65,0-3 65,-1 3-64,-2-4 76,1 0 4,-4-1-2,2-4-3,-3 3-2,1-1-49,-5-2 62,1 4-54,-2-1 66,0 3-63,-3 1 61,1-1-62,-6 10 93,7-12-81,-7 12 48,7-13-58,-7 13 61,0 0-59,7-7 60,-7 7-55,0 0 61,0 0-7,9 10-1,-9-10-4,2 10 3,3-1-5,-5-9 4,7 16-5,-5-5-54,3-2 66,-1 0-61,2 2 63,0-4-66,0 3 78,0-1-72,1 3 68,-1-4-52,2 0 49,-2-2-61,1 2 39,0-2-94,1-1-34,0 0-94,0 0-48,2-2-55,-10-3-69,17 5-65,-17-5-34,16 3-39,-16-3-37,18 0-113,-18 0-403,19-4-695</inkml:trace>
          <inkml:trace contextRef="#ctx0" brushRef="#br0" timeOffset="10560.6865">14772 752 709,'8'-6'651,"0"1"-63,-8 5-54,11-8-70,-11 8-48,8-11-40,-8 11-18,4-12-32,-4 12-35,1-12-8,-1 12-23,-1-14-4,1 14-26,-8-15-15,2 8 26,-2 0-61,-1 1 46,1 0-79,-3 1 50,-1-1-72,-2 4 41,1-1-66,-1 2 49,-6 2-56,3 2 41,1 0-65,-5 4 36,2 2-13,0 1-12,2 1-12,1 3-9,-1 0-56,4 1-3,1-1 0,1 0 0,4 0 0,-2-1 0,4-1 0,2-2 0,3-10 0,-1 19 0,1-19 0,5 18 0,2-11 0,0-2 0,3 1-31,-1-3-77,1 0 70,1 0-72,0-1 68,-11-2-58,24 0 59,-11-1-52,-1-1 66,-1 0-51,3-3 64,-1-2-42,0 2 54,-3-2-48,1-3 53,1 0-43,-3 0 51,0-2-43,0 0 52,0 1-68,-2 1 78,-1 2-57,1 1 55,-2-3-52,-5 10 43,9-11-54,-9 11 48,6-7-48,-6 7 50,0 0-37,11-4 54,-11 4-51,7 5 46,-7-5-46,7 11 51,-7-11-47,8 13 50,-4-5-57,2 1 54,-6-9-53,7 17 50,-1-8-56,0 2 59,0-2-66,3 1 16,2 2-136,0-3-62,-1 1-90,3 0-74,1-2-99,0 1-81,1-3-80,0 0-165,1-1-385,1-1-800</inkml:trace>
          <inkml:trace contextRef="#ctx0" brushRef="#br0" timeOffset="11148.4323">15424 802 32,'8'-8'685,"-1"2"-111,1-4-61,-3 1-43,1-1-56,-2 1-22,3-2-16,-5 2-14,2-3-41,-4 12-36,1-17-42,-1 17 0,-2-17-7,-2 8-8,4 9-20,-13-11-4,5 6-10,-2 1 20,-2 1-42,-1 3 41,-1 0-69,-2 0 44,0 5-15,-1 0-18,-2 3-30,0 3-15,2 0-7,1 1-11,0 0-62,2 2 43,3-2-59,0 1 49,3 0-65,0-3 55,3 2-58,2-3 47,3-9-50,-1 18 48,1-18-57,4 16 52,-4-16-55,11 13 36,-2-8-74,0-1 49,3 0-86,-1 0 76,2-4-71,2 2 53,1-1-49,-1-1 47,2-3-41,0 0 57,0 0-42,1-1 56,-3-1-45,0-4 56,1 3-45,-1-6 50,-1 2-54,2-3 73,-4-1-49,1 0 45,-4 0-50,-1 2 48,1-1-42,-3 0 54,-1 1-45,-1 2 55,1 2-50,-1 1 50,-4 7-58,8-14 54,-8 14-64,3-8 55,-3 8-55,0 0 63,0 0-55,0 0 55,5 8-7,-5-8 8,2 14-8,-2-14-62,2 18 72,-2-18-63,4 19 68,-1-7-58,2-2 70,0 2-56,1-1 72,2 2-52,0-1 56,1-3-53,2 0 55,1 1-52,0-4 52,0 3-53,2-5 49,-1 3-64,-2-1 47,1-3-48,-2-1 46,-10-2-54,19 4 15,-19-4-17,16 3 0,-16-3 0,15 0 0,-15 0-5,0 0-50,17 0-100,-17 0-2,0 0-81,12-6-60,-12 6-63,0 0-65,5-12-78,-5 12-69,3-11-34,-3 11-179,0 0-487,1-19-879</inkml:trace>
        </inkml:traceGroup>
        <inkml:traceGroup>
          <inkml:annotationXML>
            <emma:emma xmlns:emma="http://www.w3.org/2003/04/emma" version="1.0">
              <emma:interpretation id="{BEA3B20F-5EDA-48D3-87E3-8A3003D56090}" emma:medium="tactile" emma:mode="ink">
                <msink:context xmlns:msink="http://schemas.microsoft.com/ink/2010/main" type="inkWord" rotatedBoundingBox="16196,630 19066,598 19071,973 16201,1006"/>
              </emma:interpretation>
              <emma:one-of disjunction-type="recognition" id="oneOf6">
                <emma:interpretation id="interp30" emma:lang="en-IN" emma:confidence="0">
                  <emma:literal>caaa</emma:literal>
                </emma:interpretation>
                <emma:interpretation id="interp31" emma:lang="en-IN" emma:confidence="0">
                  <emma:literal>Caaa</emma:literal>
                </emma:interpretation>
                <emma:interpretation id="interp32" emma:lang="en-IN" emma:confidence="0">
                  <emma:literal>can</emma:literal>
                </emma:interpretation>
                <emma:interpretation id="interp33" emma:lang="en-IN" emma:confidence="0">
                  <emma:literal>Canara</emma:literal>
                </emma:interpretation>
                <emma:interpretation id="interp34" emma:lang="en-IN" emma:confidence="0">
                  <emma:literal>Cana</emma:literal>
                </emma:interpretation>
              </emma:one-of>
            </emma:emma>
          </inkml:annotationXML>
          <inkml:trace contextRef="#ctx0" brushRef="#br0" timeOffset="14940.1459">17270 894 376,'9'-9'506,"-9"9"-52,12-9-35,-6 3-39,1-1 6,-1 1-48,1 0-24,0-2 7,-1-1-33,2 3-13,-1-3 11,0-1-21,-2 0-23,2 1-15,-2-1 3,-1 0-23,0-1 35,-1 0-13,0 2-10,-1-3-51,0 2 52,-2 10-80,0-21 37,0 21-86,-4-18 70,4 18-74,-9-16 47,4 7-77,-2 2 47,-2 1-64,-2 1 44,1 2-57,-3 1 53,-2-1-66,0 4 49,-2 1-52,-2 3 41,-1 2-49,0 0 47,0 6-2,-1 3-8,1 2-3,0 1-6,4 0-49,-2 3 47,4-2-48,1-2 54,3 1-55,2-1 50,2 2-52,1-5 48,2 2-49,3-4 53,1 0-52,3 1 50,2-2-56,2 1 53,0-4-54,3-1 52,1-2-52,1 0 43,1-3-66,-1-2 45,2 1-61,0-4 57,2 1-66,0-2 73,-1-2-65,-1 0 69,2-3-61,1-1 65,-1-1-57,-2-3 65,0-1-58,0-1 64,-2 0-63,-1-1 67,0 0-69,-1 2 76,-3 1 0,0 0-71,0 1 61,-2 1-56,0 3 62,0-1-55,-2 0 56,-4 9-63,9-11 57,-9 11-64,6-7 65,-6 7-55,0 0 61,13 0-60,-13 0 68,9 9-65,-9-9 68,11 13-73,-5-3 53,1-3-46,-1 4 63,2 0-63,0 0 62,1 0-60,-3-1 56,2 1-57,1-2 60,1 1-73,-2 0 81,1-1-73,-2-1 67,1-1-78,0-2 14,-1 2-120,2-1-33,-9-6-56,14 8-50,-14-8-40,16 6-68,-16-6-90,15 2-69,-15-2-46,15 2-197,-15-2-319,13-2-733</inkml:trace>
          <inkml:trace contextRef="#ctx0" brushRef="#br0" timeOffset="15531.6263">18070 788 156,'9'-7'658,"-2"-1"-106,-7 8-64,11-13-35,-6 6-47,-1-2-46,2 3-6,-6 6-27,7-17-12,-3 9-28,-4 8-12,5-17 0,-5 17-26,1-15-13,-1 15-19,-4-14 10,4 14-31,-11-12 42,11 12-58,-17-10 45,7 8-81,-3-1 46,0 3-81,-2 0 46,1 3-68,-4-1 38,1 2-62,0 3 31,-1 2-10,-1-2-17,-1 6-10,4-2-13,-1 3-8,3 1-4,-1-1-57,3 0 59,2 2-55,1-3 51,3-1-52,1 1 53,1-1-49,2 0 48,2-12-52,0 20 52,0-20-58,6 16 62,-1-7-63,0-2 50,-5-7-69,14 11 58,-5-5-76,-9-6 51,19 6-69,-19-6 57,21 2-58,-9-4 65,-12 2-50,23-1 55,-11-4-55,-2 1 52,4-3-35,-3-1 41,2-2-36,-3-1 46,1-1-43,0-3 48,-1 1-38,-2-2 45,1 3-41,-1-1 44,-2 0-44,1 3 58,-2 1-48,1 2 44,-2-2-61,-4 10 56,7-14-49,-7 14 45,6-10-47,-6 10 45,0 0-42,6-5 46,-6 5-43,0 0 46,5 8-36,-5-8 42,6 13-46,-6-13 44,4 17-38,0-8 39,-4-9-43,5 19 48,-1-8-54,3 0 53,1 1-51,3-1 56,-1-2-53,3 1 45,-1-1-47,2-1 48,-1-1-48,2-1 38,-2-1-53,3 1 59,-5-4-118,-1 2-5,2-2-65,-1 0-30,-11-2-34,18 0-69,-18 0-34,17-3-72,-17 3-58,16-4-62,-16 4-117,16-5-551,-6 1-803</inkml:trace>
          <inkml:trace contextRef="#ctx0" brushRef="#br0" timeOffset="16092.0472">18822 798 194,'11'-8'754,"-11"8"-120,13-8-37,-13 8-54,10-12-31,-5 4-45,-5 8-18,9-12-62,-9 12-21,4-15-39,-4 15 7,1-16-52,-1 16 8,-4-15-55,4 15 14,-8-16-89,1 9 41,-1 1-79,1 0 44,-5 2-77,0 0 37,-2 3-61,1 0 41,-4 2-59,0 3 46,-3 1-16,1 4-7,-2 0-8,1 2-9,-1 4-8,2-2-48,2 0 41,0 0-53,2 1 47,2 1-45,0-2 46,3-1-57,2 1 58,3-1-49,1-4 37,0 4-45,4-12 46,3 15-53,-3-15 48,6 16-51,1-9 44,0-2-82,1 1 45,3-3-65,0 0 58,1-1-61,0-1 60,1-1-63,1 0 68,-1-1-43,2-1 53,-1-3-50,1-2 58,1 2-43,-1-6 54,-1 1-47,3-2 53,-3-1-53,0-2 48,-1 1-23,-1 0 40,-3 2-53,0 0 55,0-1-52,-1 3 51,-2 1-46,1 3 47,-2-1-53,-5 7 54,9-10-56,-9 10 53,7-5-50,-7 5 49,8 5-36,-8-5 37,8 11-41,-8-11 51,5 16-51,-2-5 49,0 0-47,1 1 59,0 1-69,-2-1 75,2 1-78,1 1 63,3 1-52,0-1 51,1-2-54,0-1 51,1 0-96,-1 0-19,0-1-57,2-2-39,-3-2-57,1 0-31,2-1-67,-2 0-50,-9-5-92,21 4-52,-21-4-133,19 1-560,-19-1-837</inkml:trace>
          <inkml:trace contextRef="#ctx0" brushRef="#br0" timeOffset="11655.3985">16431 722 153,'9'-5'709,"-9"5"-116,15-7-42,-7 2-30,-8 5-71,14-9-31,-14 9-58,10-9-9,-10 9-37,9-9-35,-9 9-18,8-8-20,-8 8-23,6-6-19,-6 6-31,0 0-13,1-12-1,-1 12-15,-5-9 35,5 9-54,-11-5 30,11 5-53,-16-6 40,16 6-63,-23-2 55,12 0-63,-4 4 54,0-1-71,-1 1 58,-2 3-45,0 0 53,-2 1 2,0 5-13,1-1-3,0 4-3,3-2-22,0 2-47,3 3-30,2 0 0,0-1 0,3 2 0,3-4 0,1 3 0,2-4 0,4 0 0,2 3 0,2-2 0,3 2 0,5-3 0,0 2 0,3-1 0,1-2 0,2-2 0,3 0 0,-1 0 0,1-4 0,1 2 0,2-3 0,-1-1 0,-1 2 0,-3-4 0,-1 0 0,1-1 0,-3 1 0,-3-2 0,-1 0 0,0 1 0,-14-1 0,23-1 0,-23 1 0,22 0 0,-22 0 0,18-3 0,-18 3 0,14-3 0,-14 3 0,12-6 0,-12 6 0,11-5 0,-11 5-3,8-7-538,-8 7-91,3-11-108,-3 11-126,0 0-844,-1-15-1388</inkml:trace>
        </inkml:traceGroup>
        <inkml:traceGroup>
          <inkml:annotationXML>
            <emma:emma xmlns:emma="http://www.w3.org/2003/04/emma" version="1.0">
              <emma:interpretation id="{24ED483D-E74E-4B52-8929-85BCD4E7EF7E}" emma:medium="tactile" emma:mode="ink">
                <msink:context xmlns:msink="http://schemas.microsoft.com/ink/2010/main" type="inkWord" rotatedBoundingBox="19337,590 19988,638 19965,946 19314,898"/>
              </emma:interpretation>
              <emma:one-of disjunction-type="recognition" id="oneOf7">
                <emma:interpretation id="interp35" emma:lang="en-IN" emma:confidence="0">
                  <emma:literal>a</emma:literal>
                </emma:interpretation>
                <emma:interpretation id="interp36" emma:lang="en-IN" emma:confidence="0">
                  <emma:literal>A</emma:literal>
                </emma:interpretation>
                <emma:interpretation id="interp37" emma:lang="en-IN" emma:confidence="0">
                  <emma:literal>E</emma:literal>
                </emma:interpretation>
                <emma:interpretation id="interp38" emma:lang="en-IN" emma:confidence="0">
                  <emma:literal>d</emma:literal>
                </emma:interpretation>
                <emma:interpretation id="interp39" emma:lang="en-IN" emma:confidence="0">
                  <emma:literal>@</emma:literal>
                </emma:interpretation>
              </emma:one-of>
            </emma:emma>
          </inkml:annotationXML>
          <inkml:trace contextRef="#ctx0" brushRef="#br0" timeOffset="16735.5736">19601 760 311,'9'-7'788,"-2"1"-114,-1 0-44,0-1-45,1 0-79,-2-1-39,-1-1-58,-4 9-47,6-14-34,-3 4 3,-3 10-13,0-16-44,0 16 12,-3-18-88,3 18 27,-9-14-79,3 7 50,-2-1-77,-2 4 40,1-1-70,-2 2 39,-1 1-50,-1 2 39,-2 0-53,-1 2 38,0 3-53,-1 2 42,-2 2-11,0 2-9,1 1-61,-2 3-10,3 0 0,0-1 0,3 3 0,0-1 0,3-1 0,-1 0 0,3 0 0,3-2 0,1-1 0,-1 2 0,4-3 0,2-11 0,2 21 0,-2-21 0,6 15 0,-1-6 0,1-4 0,1 2 0,1-1 0,1-2 0,0-1 0,0 1 0,-9-4 0,21 4 0,-21-4 0,21 0 0,-21 0 0,22-4 0,-12 0 0,1-1 0,1-1 0,0-2 0,0 0 0,-1-2 0,-1 1 0,2-3 0,-3 1 0,0-1 0,0-1 0,1 2 0,-3 1 0,-1 4 0,0-4 0,-6 10 0,11-11 0,-11 11 0,8-11 0,-8 11 0,0 0 0,7-6 0,-7 6 0,0 0-4,0 0-10,6 12-6,-6-12-6,4 11-59,-4-11 71,3 15-52,1-8 65,0 1-58,3 1 72,-1-2-57,3 3 72,1-1-71,-1-1 63,4-1-63,0 0 69,1-2-61,0-1 66,1 2-65,0-4 66,3 0-55,-2-1 60,0 1-55,0-2 61,-1-2-35,-1 1 57,0 0-60,-1-2 49,-2 3-69,2-3 66,-3 2-59,-1-3 48,-9 4-52,18-4 43,-18 4-104,12-3 6,-12 3-125,10-6-75,-10 6-89,0 0-68,6-9-89,-6 9-112,0 0-74,-6-9-852,6 9-1192</inkml:trace>
        </inkml:traceGroup>
        <inkml:traceGroup>
          <inkml:annotationXML>
            <emma:emma xmlns:emma="http://www.w3.org/2003/04/emma" version="1.0">
              <emma:interpretation id="{027A6DB4-5C0A-4814-AB4B-DDEFC09C540F}" emma:medium="tactile" emma:mode="ink">
                <msink:context xmlns:msink="http://schemas.microsoft.com/ink/2010/main" type="inkWord" rotatedBoundingBox="20565,540 21131,821 20991,1102 20425,822"/>
              </emma:interpretation>
              <emma:one-of disjunction-type="recognition" id="oneOf8">
                <emma:interpretation id="interp40" emma:lang="en-IN" emma:confidence="0">
                  <emma:literal>c</emma:literal>
                </emma:interpretation>
                <emma:interpretation id="interp41" emma:lang="en-IN" emma:confidence="0">
                  <emma:literal>C</emma:literal>
                </emma:interpretation>
                <emma:interpretation id="interp42" emma:lang="en-IN" emma:confidence="0">
                  <emma:literal>e</emma:literal>
                </emma:interpretation>
                <emma:interpretation id="interp43" emma:lang="en-IN" emma:confidence="0">
                  <emma:literal>a</emma:literal>
                </emma:interpretation>
                <emma:interpretation id="interp44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19207.5675">20639 689 400,'13'-8'649,"-6"2"-70,-7 6-46,13-10-48,-13 10-33,12-9-36,-12 9-26,10-8-28,-10 8-34,7-10-22,-7 10-10,7-8-17,-7 8-22,0 0-37,4-13-26,-4 13 14,-7-7-70,7 7 46,-10-5-66,10 5 41,-18-3-75,18 3 57,-22-1-78,11 3 61,-2 1-71,-4 1 51,2 3-60,-3 0 51,0 4-9,0 2-1,2-1-22,0 0-6,3 3-7,1 1-8,2-1-9,2 0 12,2-1 0,3 1-21,3 0-24,3 0 0,3 0 0,4 2 0,3-2 0,4 0 0,1-1 0,1-1 0,5 0 0,-1-2 0,5-1 0,0-2 0,3-1 0,-4 0 0,2-4 0,1 0 0,-1-1 0,0 0 0,-1-2 0,0 0 0,-5-2 0,-1 1 0,-1 0 0,-2-2 0,-1 3 0,-2-5 0,-3 3 0,0-1 0,-2 1 0,0 0 0,-11 2 0,18-7 0,-18 7 0,14-6 0,-14 6 0,10-8 0,-10 8 0,0 0 0,5-11-289,-5 11-163,0 0-111,0 0-116,-3-12-128,3 12-900,0 0-1386</inkml:trace>
        </inkml:traceGroup>
        <inkml:traceGroup>
          <inkml:annotationXML>
            <emma:emma xmlns:emma="http://www.w3.org/2003/04/emma" version="1.0">
              <emma:interpretation id="{FC2EDFEF-A1BE-46EC-81D8-67430DF3D976}" emma:medium="tactile" emma:mode="ink">
                <msink:context xmlns:msink="http://schemas.microsoft.com/ink/2010/main" type="inkWord" rotatedBoundingBox="21413,674 22991,626 23000,931 21423,980"/>
              </emma:interpretation>
              <emma:one-of disjunction-type="recognition" id="oneOf9">
                <emma:interpretation id="interp45" emma:lang="en-IN" emma:confidence="0">
                  <emma:literal>aa</emma:literal>
                </emma:interpretation>
                <emma:interpretation id="interp46" emma:lang="en-IN" emma:confidence="0">
                  <emma:literal>a</emma:literal>
                </emma:interpretation>
                <emma:interpretation id="interp47" emma:lang="en-IN" emma:confidence="0">
                  <emma:literal>aha</emma:literal>
                </emma:interpretation>
                <emma:interpretation id="interp48" emma:lang="en-IN" emma:confidence="0">
                  <emma:literal>aca</emma:literal>
                </emma:interpretation>
                <emma:interpretation id="interp49" emma:lang="en-IN" emma:confidence="0">
                  <emma:literal>ava</emma:literal>
                </emma:interpretation>
              </emma:one-of>
            </emma:emma>
          </inkml:annotationXML>
          <inkml:trace contextRef="#ctx0" brushRef="#br0" timeOffset="19939.4657">21790 785 654,'5'-8'675,"-5"8"-66,8-16-26,-8 16-53,9-15-56,-9 15-47,6-15-36,-6 15-41,5-15-24,-5 15-29,0-14-6,0 14-48,-4-15 22,4 15-70,-11-12 24,11 12-81,-15-8 40,3 6-78,-1 1 43,-1 2-56,-2 1 36,-3 1-72,-3 5 60,-4 3-55,1 2 52,-1 1-63,1 2 45,1-1-67,0 0 47,1 3-53,3-3 46,3 0-60,2-3 45,2 1-55,3 0 48,0-2-58,2 0 64,3-3-65,1 3 50,4-11-61,-1 17 60,1-17-51,6 15 52,1-8-55,-7-7 38,15 12-48,-6-8 46,2-1-75,1 0 54,1-2-77,1 0 63,0-2-74,0 0 79,4-1-70,-2-3 64,0 0-52,0-3 58,1-1-51,-1-2 59,0-2-48,-2 0 62,0-1-54,-1-1 53,-3 3-42,-2 2 46,1-3-45,-2 3 48,0 2-43,-2-2 47,0 2-46,0 1 43,-5 7-50,7-8 48,-7 8-35,0 0 43,0 0-44,0 0 46,7 7-45,-7-7 50,0 12-42,0-12 39,0 15-45,0-15 47,2 17-45,1-6 46,0-3-54,1 2 41,1-2-43,2 1 41,1 0-42,0-3 42,3 2-42,2-3 54,0 2-48,3-3 37,1 0-29,-1-2 50,5 1-57,-2-3 38,3 1-26,-2-2 71,1 0-28,-1-1 71,-1 0-73,-1-1 64,0 0-74,-4 0 85,1-1-85,-2 2 61,-1-2-69,-2 0 52,-1 0-60,0-1 46,-9 5-62,13-7 51,-13 7-57,9-7 44,-9 7-102,7-8 30,-7 8-72,0 0-98,4-7-55,-4 7-76,0 0-85,0 0-106,-9-9-101,9 9-188,0 0-540,-13-1-969</inkml:trace>
          <inkml:trace contextRef="#ctx0" brushRef="#br0" timeOffset="20684.1635">22646 810 792,'8'-8'700,"1"3"-26,-3-2-90,1 0-67,-1 0-70,0 1-32,1-3-22,-7 9-36,7-15-6,-7 15-48,6-14-1,-6 14-63,1-14 36,-1 14-102,-3-13 39,3 13-91,-7-13 55,-2 7-87,1 1 49,-2 2-71,-3 1 43,0 1-64,-1 2 55,-4 4-66,-2 0 50,-1 3-14,0 1-3,-5 3-59,2 0 55,2 3-60,-1-1 44,3 0-55,3-1 49,0 1-56,2-1 55,2-1-57,3 0 45,0 0-50,5-2 53,1 1-55,1-1 58,3-10-59,2 17 57,2-8-58,1-2 50,3 1-56,-1-3 41,3 1-68,2 0 58,0-1-66,1-2 61,1-1-63,-1 1 68,2-3-61,0 0 64,1-3-63,-1 0 74,3-2-66,-2 0 69,-1-4-61,3 0 70,-3-3-70,2-1 73,-3-1-67,1-1 60,-2 1 4,-1-1-12,-2 3-4,0 0 1,-2 0-5,0 2 0,-1 2-2,-2 0-2,1 0-3,-6 8 0,8-10-2,-8 10-3,8-7 6,-8 7-3,0 0 1,0 0 4,0 0 6,0 0-11,3 12-52,-3-12 65,0 0-58,-1 17 65,1-17-68,1 17 80,-1-17-62,4 15 63,-4-15-65,8 15 66,-8-15-66,11 14 64,-11-14-60,15 12 63,-5-7-58,1-2 65,1 0-51,2 0 85,-3 0-33,-11-3 71,25 0 6,-13 0 14,0-3-40,-1 2-91,0-2 0,0 1 0,-2-1 0,-9 3 0,18-6 0,-18 6 0,14-10 0,-14 10 0,9-7 0,-9 7 0,10-8 0,-10 8 0,8-7 0,-8 7 0,0 0 0,8-10 0,-8 10 0,0 0 0,6-8 0,-6 8 0,0 0 0,6-7 0,-6 7 0,0 0 0,0 0 0,0 0 0,-9-8-365,9 8-220,-11 1-91,11-1-87,-18 7-159,8-5-625,-3 2-1185</inkml:trace>
        </inkml:traceGroup>
      </inkml:traceGroup>
    </inkml:traceGroup>
    <inkml:traceGroup>
      <inkml:annotationXML>
        <emma:emma xmlns:emma="http://www.w3.org/2003/04/emma" version="1.0">
          <emma:interpretation id="{E4D37655-27E9-449E-98B0-68782F8A8C35}" emma:medium="tactile" emma:mode="ink">
            <msink:context xmlns:msink="http://schemas.microsoft.com/ink/2010/main" type="paragraph" rotatedBoundingBox="4569,2964 6920,3026 6908,3460 4557,339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CB16456-603F-4493-9AFC-3FC5A18F26A0}" emma:medium="tactile" emma:mode="ink">
              <msink:context xmlns:msink="http://schemas.microsoft.com/ink/2010/main" type="line" rotatedBoundingBox="4569,2964 6920,3026 6908,3460 4557,3398"/>
            </emma:interpretation>
          </emma:emma>
        </inkml:annotationXML>
        <inkml:traceGroup>
          <inkml:annotationXML>
            <emma:emma xmlns:emma="http://www.w3.org/2003/04/emma" version="1.0">
              <emma:interpretation id="{1010265D-8724-402F-ABB4-8DB316B713C5}" emma:medium="tactile" emma:mode="ink">
                <msink:context xmlns:msink="http://schemas.microsoft.com/ink/2010/main" type="inkWord" rotatedBoundingBox="4579,3019 5308,3110 5268,3433 4538,3342"/>
              </emma:interpretation>
              <emma:one-of disjunction-type="recognition" id="oneOf10">
                <emma:interpretation id="interp50" emma:lang="en-IN" emma:confidence="0">
                  <emma:literal>m</emma:literal>
                </emma:interpretation>
                <emma:interpretation id="interp51" emma:lang="en-IN" emma:confidence="0">
                  <emma:literal>M</emma:literal>
                </emma:interpretation>
                <emma:interpretation id="interp52" emma:lang="en-IN" emma:confidence="0">
                  <emma:literal>R</emma:literal>
                </emma:interpretation>
                <emma:interpretation id="interp53" emma:lang="en-IN" emma:confidence="0">
                  <emma:literal>b</emma:literal>
                </emma:interpretation>
                <emma:interpretation id="interp54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40768.0795">4571 3178 89,'-4'-16'980,"4"16"-220,-2-13-77,2 13-63,0 0-34,0-16-51,0 16-74,0 0-75,0 0 6,3-12 24,-3 12-52,0 0-41,10 4-36,-10-4-40,9 12-5,-4-5-36,3 4-26,-2-1-24,0 2 1,1 2-47,1 0-99,-1-2-11,0 1 0,-2 1 0,1 0 0,-1-1 0,1-1 0,0-1 0,-2 1 0,-1-2 0,1-1 0,-4-9 0,5 16 0,-5-16 0,7 11 0,-7-11 0,2 10 0,-2-10 0,0 0 0,0 0 0,0 0 0,0 0 0,0 0 0,0 0 0,-7-7 0,7 7 0,-4-17 0,1 7 0,2-1 0,0-2 0,-1-4 0,1 0 0,2-2 0,1 0 0,0 1 0,1-3 0,2-1 0,1 2 0,-1 2 0,2 1 0,-1 2 0,3 1 0,0 4 0,0-1 0,1 2 0,2 2 0,-2 5 0,3 1 0,-1 1 0,0 2 0,2 4 0,-1 0 0,1 0 0,1 7 0,-1 1 0,0 2 0,-1-1 0,-1 2 0,-1 0 0,-1 0 0,-1 0 0,-2-3 0,0 2 0,0-2 0,-4 0 0,1 1 0,-1-4 0,0 0 0,-1-2 0,-1 3 0,-1-12 0,0 14 0,0-14 0,-1 12 0,1-12 0,-4 10 0,4-10 0,0 0 0,-6 7 0,6-7 0,0 0 0,0 0 0,-9-7 0,9 7 0,-4-12 0,4 12 0,0-20 0,1 8 0,2-4 0,1 1 0,-2-1 0,3-1 0,1 2 0,1-2 0,3 0 0,1 2 0,-1 1 0,3 2 0,-1 3 0,2 1 0,1 1 0,1 4 0,1 0 0,-1 3 0,0 3 0,2-1 0,-2 4 0,1 1 0,-2 2 0,2 3 0,-3 0 0,-1 1 0,-3-1 0,-2 2 0,-1-1 0,-2 1 0,-1 1 0,-1-1 0,-2-2 0,-1 2 0,-1-1 0,-2-1 0,0 1 0,0-2 0,0 1 0,-1-2 0,-1 0 0,1-1 0,-1-1-246,5-8-159,-6 12-70,6-12-71,-8 9-120,8-9-141,-6 8-790,6-8-1251</inkml:trace>
        </inkml:traceGroup>
        <inkml:traceGroup>
          <inkml:annotationXML>
            <emma:emma xmlns:emma="http://www.w3.org/2003/04/emma" version="1.0">
              <emma:interpretation id="{4605D432-F625-42DC-AF4D-C6E79636F51A}" emma:medium="tactile" emma:mode="ink">
                <msink:context xmlns:msink="http://schemas.microsoft.com/ink/2010/main" type="inkWord" rotatedBoundingBox="5690,3063 6111,3239 5993,3519 5573,3343"/>
              </emma:interpretation>
              <emma:one-of disjunction-type="recognition" id="oneOf11">
                <emma:interpretation id="interp55" emma:lang="en-IN" emma:confidence="0">
                  <emma:literal>=</emma:literal>
                </emma:interpretation>
                <emma:interpretation id="interp56" emma:lang="en-IN" emma:confidence="0">
                  <emma:literal>#</emma:literal>
                </emma:interpretation>
                <emma:interpretation id="interp57" emma:lang="en-IN" emma:confidence="0">
                  <emma:literal>¥</emma:literal>
                </emma:interpretation>
                <emma:interpretation id="interp58" emma:lang="en-IN" emma:confidence="0">
                  <emma:literal>c</emma:literal>
                </emma:interpretation>
                <emma:interpretation id="interp59" emma:lang="en-IN" emma:confidence="0">
                  <emma:literal>z</emma:literal>
                </emma:interpretation>
              </emma:one-of>
            </emma:emma>
          </inkml:annotationXML>
          <inkml:trace contextRef="#ctx0" brushRef="#br0" timeOffset="41116.079">5691 3188 994,'-13'-3'793,"13"3"-69,-11-2-38,11 2-33,0 0-19,-14-1-72,14 1-28,0 0-65,0 0-51,-11-2-43,11 2-21,0 0 30,0 0-17,0 0-123,12 1-244,-12-1 0,16 1 0,-16-1 0,23 1 0,-8 1 0,0-2 0,3 3 0,0-3 0,1 1 0,0 1 0,1-1 0,-2-1 0,1 0 0,0 1 0,-3-1 0,1 1 0,-2-2 0,0 1-132,-2 0-353,0 0-41,0-1-55,-13 1-65,16 0-92,-16 0-124,0 0-477,12 2-942</inkml:trace>
          <inkml:trace contextRef="#ctx0" brushRef="#br0" timeOffset="41320.3832">5718 3367 859,'-7'7'818,"7"-7"-83,-6 8-24,6-8-47,0 0-62,-1 12-87,1-12-56,6 5-16,-6-5-73,9 5-57,-9-5-57,17 4-41,-6-3-37,3-1-35,0 0-28,2 0-26,2-1-13,1-1-15,0 1-33,0 0-55,1-3-109,0 2-93,1-1-75,2-3-95,-2 4-97,-5-3-87,5 1-95,-6 0-178,3 0-388,0-2-853</inkml:trace>
        </inkml:traceGroup>
        <inkml:traceGroup>
          <inkml:annotationXML>
            <emma:emma xmlns:emma="http://www.w3.org/2003/04/emma" version="1.0">
              <emma:interpretation id="{D1F5F2A6-EB09-43B5-B9E9-9B78C20A734A}" emma:medium="tactile" emma:mode="ink">
                <msink:context xmlns:msink="http://schemas.microsoft.com/ink/2010/main" type="inkWord" rotatedBoundingBox="6611,2942 6947,3322 6665,3570 6330,3190"/>
              </emma:interpretation>
              <emma:one-of disjunction-type="recognition" id="oneOf12">
                <emma:interpretation id="interp60" emma:lang="en-IN" emma:confidence="0">
                  <emma:literal>3</emma:literal>
                </emma:interpretation>
                <emma:interpretation id="interp61" emma:lang="en-IN" emma:confidence="0">
                  <emma:literal>2</emma:literal>
                </emma:interpretation>
                <emma:interpretation id="interp62" emma:lang="en-IN" emma:confidence="0">
                  <emma:literal>B</emma:literal>
                </emma:interpretation>
                <emma:interpretation id="interp63" emma:lang="en-IN" emma:confidence="0">
                  <emma:literal>b</emma:literal>
                </emma:interpretation>
                <emma:interpretation id="interp64" emma:lang="en-IN" emma:confidence="0">
                  <emma:literal>3B</emma:literal>
                </emma:interpretation>
              </emma:one-of>
            </emma:emma>
          </inkml:annotationXML>
          <inkml:trace contextRef="#ctx0" brushRef="#br0" timeOffset="42014.8923">6508 3171 449,'-8'-4'648,"0"-3"-77,8 7-38,-14-10-69,14 10-53,-10-12-29,10 12-4,-8-15-24,8 15-18,-5-15-39,5 15-12,1-14-18,3 4-11,0 2-21,2-1-19,2 2 0,4-3-27,-1 3 0,3-1-10,0 4-26,1-1-6,2 0-1,1 3-12,0 1-16,-1 2-9,-1 1-9,2 0-11,0 3-16,-4 2-9,1 0-11,-3 1-3,-2 4-8,0 0-8,-3 1-10,-2-1-24,-3 2 0,0-2 0,-2 2 0,-4 1 0,0-1 0,-1 0 0,-4-1 0,0 1 0,0-3 0,0 1 0,-2 0 0,2-3 0,-3 1 0,2-1 0,1-1 0,1-1 0,-1-2-24,9-5 2,-12 10-3,12-10 3,-11 7-4,11-7-10,-10 4 2,10-4 6,0 0 2,0 0 6,0 0 4,0 0 1,0 0 4,4-8-1,-4 8 5,13-8-3,-6 3 0,2 1 7,3 0 1,-1 0-5,5-1 8,-2 2-4,3-1-2,0 2 9,2 2-5,-1 0-1,1 0-1,-1 0 1,-1 1-2,1 2 2,-3 0-2,0 1 6,-2 1-7,-1 0 3,-3 0 1,0 2 5,-3-1 3,0 1 3,-6-7 3,5 13 0,-5-13 7,0 14-1,0-14 8,-3 13 6,-4-5 10,2-1 4,-2-1 17,-1 1-13,-4-3-19,1 4-32,-2-2 0,-2-1 0,1 0 0,-3-1 0,-1 0 0,3 0 0,-3-2 0,1 1 0,1-3 0,-1 3 0,-1-1 0,3-2 0,0 0 0,2 0 0,-2 0 0,0 0 0,1-3 0,2 1-109,0-1-344,2-1-142,-2 2-174,1-2-154,2 0-766,0 0-1363</inkml:trace>
        </inkml:traceGroup>
      </inkml:traceGroup>
    </inkml:traceGroup>
    <inkml:traceGroup>
      <inkml:annotationXML>
        <emma:emma xmlns:emma="http://www.w3.org/2003/04/emma" version="1.0">
          <emma:interpretation id="{ADF457E5-EF64-4CA8-8E78-E2E8F6686228}" emma:medium="tactile" emma:mode="ink">
            <msink:context xmlns:msink="http://schemas.microsoft.com/ink/2010/main" type="paragraph" rotatedBoundingBox="4935,4222 7513,4255 7507,4698 4929,46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41469B1-E3CC-48BE-9BB4-4F3649C117E3}" emma:medium="tactile" emma:mode="ink">
              <msink:context xmlns:msink="http://schemas.microsoft.com/ink/2010/main" type="line" rotatedBoundingBox="4935,4222 7513,4255 7508,4698 4929,4665"/>
            </emma:interpretation>
          </emma:emma>
        </inkml:annotationXML>
        <inkml:traceGroup>
          <inkml:annotationXML>
            <emma:emma xmlns:emma="http://www.w3.org/2003/04/emma" version="1.0">
              <emma:interpretation id="{79FE4235-D782-4F06-8B1E-920319A72CC3}" emma:medium="tactile" emma:mode="ink">
                <msink:context xmlns:msink="http://schemas.microsoft.com/ink/2010/main" type="inkWord" rotatedBoundingBox="4935,4247 5352,4252 5348,4624 4930,4619"/>
              </emma:interpretation>
              <emma:one-of disjunction-type="recognition" id="oneOf13">
                <emma:interpretation id="interp65" emma:lang="en-IN" emma:confidence="0">
                  <emma:literal>n</emma:literal>
                </emma:interpretation>
                <emma:interpretation id="interp66" emma:lang="en-IN" emma:confidence="0">
                  <emma:literal>N</emma:literal>
                </emma:interpretation>
                <emma:interpretation id="interp67" emma:lang="en-IN" emma:confidence="0">
                  <emma:literal>M</emma:literal>
                </emma:interpretation>
                <emma:interpretation id="interp68" emma:lang="en-IN" emma:confidence="0">
                  <emma:literal>m</emma:literal>
                </emma:interpretation>
                <emma:interpretation id="interp69" emma:lang="en-IN" emma:confidence="0">
                  <emma:literal>R</emma:literal>
                </emma:interpretation>
              </emma:one-of>
            </emma:emma>
          </inkml:annotationXML>
          <inkml:trace contextRef="#ctx0" brushRef="#br0" timeOffset="43326.668">4934 4366 683,'0'0'801,"0"-14"-93,0 14-45,0 0-51,2-13-24,-2 13-50,0 0-47,2-11-9,-2 11-51,0 0-52,4-8-58,-4 8-38,0 0-41,0 0 6,0 0-20,0 0-16,0 0-5,9 10-133,-9-10-74,7 17 0,-5-5 0,2 0 0,-2 2 0,1 0 0,1 0 0,-3 2 0,2 0 0,-1 0 0,1-2 0,-1 0 0,0 1 0,0-3 0,0-1 0,-1 0 0,1 0 0,1 0 0,-3-11 0,2 17 0,-2-17 0,2 14 0,-2-14 0,1 10 0,-1-10 0,0 0 0,0 12 0,0-12 0,0 0 0,0 0 0,0 0 0,-8 7 0,8-7 0,0 0 0,-7-9 0,7 9 0,-8-12 0,8 12 0,-7-17 0,4 7 0,-1-1 0,-1-4 0,1 0 0,1 0 0,1-2 0,-1 0 0,3-2 0,0 2 0,2-2 0,0 0 0,2-1 0,2 0 0,2 3 0,1-1 0,1 2 0,3 2 0,1 1 0,1 1 0,2 1 0,-1 5 0,0 1 0,3 2 0,0 0 0,0 3 0,1 5 0,1-2 0,0 5 0,-1 1 0,-1 0 0,-2 3 0,-1 1 0,-1 1 0,-1 0 0,-3 1 0,-2 1 0,0-3 0,-3 1 0,0 2 0,-3-2 0,0 1 0,0-2 0,-3 0 0,1 1 0,-2-2 0,-1 2 0,1-3 0,0-1-97,-1 1-463,2-11-87,-3 19-143,3-19-209,-4 15-616,4-15-1267</inkml:trace>
        </inkml:traceGroup>
        <inkml:traceGroup>
          <inkml:annotationXML>
            <emma:emma xmlns:emma="http://www.w3.org/2003/04/emma" version="1.0">
              <emma:interpretation id="{D8C10E39-B5C9-437A-9D54-A10F05E05938}" emma:medium="tactile" emma:mode="ink">
                <msink:context xmlns:msink="http://schemas.microsoft.com/ink/2010/main" type="inkWord" rotatedBoundingBox="5933,4376 6358,4382 6355,4589 5930,4583"/>
              </emma:interpretation>
              <emma:one-of disjunction-type="recognition" id="oneOf14">
                <emma:interpretation id="interp70" emma:lang="en-IN" emma:confidence="0">
                  <emma:literal>=</emma:literal>
                </emma:interpretation>
                <emma:interpretation id="interp71" emma:lang="en-IN" emma:confidence="0">
                  <emma:literal>#</emma:literal>
                </emma:interpretation>
                <emma:interpretation id="interp72" emma:lang="en-IN" emma:confidence="0">
                  <emma:literal>¥</emma:literal>
                </emma:interpretation>
                <emma:interpretation id="interp73" emma:lang="en-IN" emma:confidence="0">
                  <emma:literal>c</emma:literal>
                </emma:interpretation>
                <emma:interpretation id="interp74" emma:lang="en-IN" emma:confidence="0">
                  <emma:literal>5</emma:literal>
                </emma:interpretation>
              </emma:one-of>
            </emma:emma>
          </inkml:annotationXML>
          <inkml:trace contextRef="#ctx0" brushRef="#br0" timeOffset="43963.9743">5966 4395 934,'0'0'786,"-16"1"-82,16-1-40,0 0-23,0 0-27,-13 0-60,13 0-30,0 0-21,0 0-52,0 0-49,0 0-21,0 0-16,0 0-4,0 0-54,0 0-307,0 0 0,0 0 0,9 4 0,-9-4 0,20 0 0,-8 0 0,3 0 0,1 0 0,4 0 0,1 0 0,1-1 0,1 0 0,0-1 0,-3 2 0,3-2 0,-2 1 0,-1 0 0,1 0 0,-2-1 0,-3 1 0,1 1 0,-4-2 0,-13 2 0,24-1 0,-24 1 0,20-1 0,-20 1-266,15-2-243,-15 2-17,0 0-74,0 0-79,11 2-42,-11-2-829,0 0-1189</inkml:trace>
          <inkml:trace contextRef="#ctx0" brushRef="#br0" timeOffset="44212.4846">5949 4562 227,'0'0'901,"-10"5"-126,10-5-67,0 0-76,-8 8-28,8-8-84,0 0-53,0 0-67,9 7-19,-9-7-39,0 0-21,18 2-45,-18-2-29,22 0-25,-22 0-25,27 0-24,-13 0-28,5-2-27,0 2-23,-1 0-16,1-2-17,0 0-14,0 1-2,2-1-15,-3 1-13,0 0-56,-2-1-64,0 1-61,-4-2-84,2 3-35,-2-1-83,2 0-61,-3-1-115,-11 2-95,21-1-152,-21 1-626,20-2-1018</inkml:trace>
        </inkml:traceGroup>
        <inkml:traceGroup>
          <inkml:annotationXML>
            <emma:emma xmlns:emma="http://www.w3.org/2003/04/emma" version="1.0">
              <emma:interpretation id="{B8E53EE0-4A4E-48D4-9E65-A807DBBEB99A}" emma:medium="tactile" emma:mode="ink">
                <msink:context xmlns:msink="http://schemas.microsoft.com/ink/2010/main" type="inkWord" rotatedBoundingBox="7048,4250 7513,4255 7508,4698 7042,4692"/>
              </emma:interpretation>
              <emma:one-of disjunction-type="recognition" id="oneOf15">
                <emma:interpretation id="interp75" emma:lang="en-IN" emma:confidence="0">
                  <emma:literal>"</emma:literal>
                </emma:interpretation>
                <emma:interpretation id="interp76" emma:lang="en-IN" emma:confidence="0">
                  <emma:literal>h</emma:literal>
                </emma:interpretation>
                <emma:interpretation id="interp77" emma:lang="en-IN" emma:confidence="0">
                  <emma:literal>H</emma:literal>
                </emma:interpretation>
                <emma:interpretation id="interp78" emma:lang="en-IN" emma:confidence="0">
                  <emma:literal>u</emma:literal>
                </emma:interpretation>
                <emma:interpretation id="interp79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44810.6876">7081 4317 452,'0'0'625,"0"0"-76,-6-9-53,6 9-49,0 0-50,-5-12-36,5 12 16,-4-8-25,4 8-6,0 0-34,-5-10 3,5 10-3,0 0 8,-5-8-24,5 8-12,0 0-11,0 0-12,-4-10-9,4 10-13,0 0-20,0 0-10,0 0-8,0 0-15,-4-10-76,4 10-110,0 0 0,0 0 0,0 0 0,1 14 0,-1-14 0,2 15 0,-2-15 0,0 22 0,1-10 0,-1 3 0,1 2 0,1-1 0,-2 2 0,1-1 0,0 1 0,1 0 0,1-1 0,0 0 0,-1-1 0,1 1 0,-1-4 0,2 2 0,-1-1 0,-1-2 0,1-2 0,2 1 0,-3-1 0,-2-10 0,7 19 0,-7-19 0,6 15 0,-6-15 0,5 14 0,-5-14 0,7 10 0,-7-10 0,7 7-332,-7-7-265,8 5-89,-8-5-74,9 5-120,-9-5-684,0 0-1207</inkml:trace>
          <inkml:trace contextRef="#ctx0" brushRef="#br0" timeOffset="45203.4695">7395 4375 23,'0'0'861,"4"-15"-174,-4 15-50,3-15-39,-3 15-69,3-15-20,-3 15-34,3-13-13,-3 13-51,3-12-24,-3 12-16,3-9-22,-3 9-41,0 0-32,3-12-34,-3 12-27,0 0-25,0 0-14,4-9 30,-4 9 4,0 0-141,6 7-69,-6-7 0,4 14 0,-1-5 0,-1 3 0,1 1 0,0 2 0,-1 0 0,1 3 0,-1-1 0,2 0 0,-1 1 0,-1 1 0,1-2 0,-1 0 0,1 0 0,-1 1 0,1-1 0,1-2 0,-2 2 0,1-2 0,2-1 0,-3-1 0,1-2 0,0-1 0,-1 0 0,1 0 0,-3-10 0,4 16 0,-4-16 0,2 10 0,-2-10-382,3 10-346,-3-10-158,0 0-1066,1 12-1690</inkml:trace>
        </inkml:traceGroup>
      </inkml:traceGroup>
    </inkml:traceGroup>
    <inkml:traceGroup>
      <inkml:annotationXML>
        <emma:emma xmlns:emma="http://www.w3.org/2003/04/emma" version="1.0">
          <emma:interpretation id="{91F717A8-B74E-4403-864E-3BF15E1EA6B5}" emma:medium="tactile" emma:mode="ink">
            <msink:context xmlns:msink="http://schemas.microsoft.com/ink/2010/main" type="paragraph" rotatedBoundingBox="2705,5455 27439,5779 27424,6958 2689,6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6C6EAA-3440-4F94-AA9C-2AF18BBC3E81}" emma:medium="tactile" emma:mode="ink">
              <msink:context xmlns:msink="http://schemas.microsoft.com/ink/2010/main" type="line" rotatedBoundingBox="2705,5455 27439,5779 27424,6958 2689,6634"/>
            </emma:interpretation>
          </emma:emma>
        </inkml:annotationXML>
        <inkml:traceGroup>
          <inkml:annotationXML>
            <emma:emma xmlns:emma="http://www.w3.org/2003/04/emma" version="1.0">
              <emma:interpretation id="{F33AEAC7-A1A7-4819-9411-1563CD349A8E}" emma:medium="tactile" emma:mode="ink">
                <msink:context xmlns:msink="http://schemas.microsoft.com/ink/2010/main" type="inkWord" rotatedBoundingBox="15644,5624 16427,5634 16413,6699 15630,6689">
                  <msink:destinationLink direction="with" ref="{E7C2E460-5EAC-450B-A5F2-5983B2302508}"/>
                </msink:context>
              </emma:interpretation>
              <emma:one-of disjunction-type="recognition" id="oneOf16">
                <emma:interpretation id="interp80" emma:lang="en-IN" emma:confidence="1">
                  <emma:literal/>
                </emma:interpretation>
              </emma:one-of>
            </emma:emma>
          </inkml:annotationXML>
          <inkml:trace contextRef="#ctx0" brushRef="#br1" timeOffset="85449.8891">15691 6324 891,'-5'-7'762,"5"7"-62,0 0-98,-2-10-53,2 10-51,0 0-38,0 0-82,0 0-10,0 0-40,0 0 15,-11 2-16,11-2-54,-6 10-35,6-10-16,-7 17-34,3-8-11,1 1-31,-3 1-15,4 1-19,0-1-8,-1-1-18,0 2-16,2-1-11,-1 0-4,2-11-3,2 21-6,-1-9-20,2-4-26,0 4 0,1-5 0,3 2 0,-1-3 0,1 1 0,2 0 0,5 0 0,-3-4 0,4 2 0,1 0 0,0-1 0,0-1 0,4 0 0,-1 0 0,-1 1 0,0 0 0,-2-2 0,1 1 0,-2 2 0,0 0 0,-4-2 0,2 0 0,-4 1 0,0-2 0,0 4 0,-9-6 0,13 8 0,-13-8 0,9 9 0,-9-9 0,2 11 0,-2-11 0,-2 9 0,2-9 0,-9 8 0,1-2 0,-1 0 0,-1-2 0,-2 1 0,-3 0 0,0 0 0,-3-1 0,1-1 0,-2 0 0,1-1 0,0 1 0,0 0 0,2-2 0,-1-1 0,3 0 0,-1-1-12,2 0-250,0-4-87,3 3-48,2-3-81,-1-2-99,4 0-94,1-1-123,4 8-682,-1-20-1098</inkml:trace>
          <inkml:trace contextRef="#ctx0" brushRef="#br1" timeOffset="85774.8542">15820 6327 671,'0'0'783,"0"0"-81,0 0-85,0 0-69,0 0-29,0 0-29,5-6-45,-5 6-49,0 0-29,21-3-21,-21 3-25,24-2-18,-9 2-27,4-2-25,3 1-12,1 1-9,4-2-19,1 2 1,1 0-19,1 0-122,-1-2-71,1 2 0,-2-2 0,0 2 0,-1 0 0,-1 0 0,-5 0 0,1 0 0,-3-1 0,-1 1 0,-3-2 0,-2 2 0,1 0 0,-14 0 0,22 0 0,-22 0 0,16 0 0,-16 0 0,14 0 0,-14 0 0,0 0 0,14 0 0,-14 0 0,0 0 0,0 0 0,0 0 0,0 0 0,0 0 0,0 0-306,0 0-327,0 0-116,-5 7-115,5-7-916,0 0-1478</inkml:trace>
          <inkml:trace contextRef="#ctx0" brushRef="#br1" timeOffset="81111.72">4418 6291 130,'0'0'794,"0"0"-158,-3-9-34,3 9-68,0 0-31,-6-11-50,6 11-37,0 0-47,-7-8-29,7 8-34,0 0-29,-12-6-24,12 6-28,0 0-9,-16 0 12,16 0-24,-13 4 7,13-4-13,-16 9-30,9-4-13,-1 2-10,1 1 4,-1 3-18,0-1-18,0 3-4,1 1-9,0 1-5,1-1 0,1 1-59,1 2-36,1-3 0,-2 1 0,4 2 0,0-5 0,2 1 0,0 1 0,3-2 0,1 2 0,2-4 0,-1 2 0,3-3 0,2 1 0,1-2 0,2-4 0,-1 1 0,2 0 0,1-3 0,-1 1 0,0-3 0,3-3 0,-1 2 0,2-3 0,-1-1 0,2-1 0,1-1 0,-2-1 0,0-2 0,0 3 0,-2-3 0,-2 0 0,-2-1 0,0 1 0,-3 0 0,-1-2 0,-3 0 0,0 0 0,-2 0 0,-1-3 0,-3 1 0,-1-1 0,-2-2 0,-2 2 0,-5-2 0,1-1 0,-1 1 0,-3 1 0,1 2 0,-3 2 0,2 0 0,-2 2 0,1 3 0,-1 1 0,-1 0 0,1 4 0,2-1 0,0 1 0,-1 2 0,14 0 0,-24 2 0,24-2 0,-19 5 0,9-2-264,10-3-138,-13 9-65,13-9-64,-5 13-70,5-13-80,-2 15-135,2-15-592,7 14-1012</inkml:trace>
          <inkml:trace contextRef="#ctx0" brushRef="#br1" timeOffset="81758.9969">6363 6363 270,'-5'-11'824,"5"11"-131,-2-11-7,2 11-65,-3-10-20,3 10-7,0 0-68,-3-12-23,3 12-28,0 0-52,0 0-54,-1-12-47,1 12-41,0 0 7,0 0 27,0 0 6,-4 10-242,4-10-79,-1 17 0,1-6 0,-1 1 0,1 3 0,-2 0 0,2 2 0,-1 0 0,1 1 0,-1 0 0,-1-1 0,0 0 0,1 0 0,-1 0 0,1 0 0,-3-1 0,3-4 0,0 1 0,0-1 0,-1-1 0,1 0 0,1-11 0,-1 17 0,1-17 0,-2 14 0,2-14 0,-1 12 0,1-12 0,0 0 0,-1 14 0,1-14 0,0 0 0,-3 8 0,3-8 0,0 0 0,0 0 0,0 0 0,0 0 0,0 0-657,0 0-201,0 0-169,2-10-756,-2 10-1482</inkml:trace>
          <inkml:trace contextRef="#ctx0" brushRef="#br1" timeOffset="82696.3174">8502 6232 222,'0'0'776,"0"0"-123,0 0-55,-5-8-63,5 8-17,0 0-87,0 0 24,0 0-54,7-8-13,-7 8-46,0 0-2,13-6-20,-13 6-13,17-7-15,-17 7-32,22-3-16,-9 2-15,1 1-24,-1 0-16,2 1-19,-2 1-33,3 1-16,-2 2-63,0 0-58,-1 2 0,-1 0 0,0 1 0,-3 1 0,-2 2 0,-2-1 0,0 1 0,-4 1 0,-2 0 0,-4 3 0,0-1 0,-4 3 0,-2 0 0,-2 0 0,0 0 0,-5 1 0,1 0 0,-2-1 0,1-2 0,3-1 0,-2-1 0,3 1 0,-1-5 0,2 3 0,3-4 0,-3 1 0,4-2 0,1 1 0,0-4 0,1 2 0,7-6 0,-9 7 0,9-7 0,0 0 0,0 0 0,0 0 0,8 10 0,-8-10 0,16 0 0,-16 0 0,25-1 0,-10-1 0,3 1 0,-1 0 0,2 0 0,0-1 0,1 0 0,-1-1 0,1 2 0,0-2 0,0 0 0,0 1 0,-1-1 0,-2 1 0,0 0 0,0 2 0,-2-4 0,-1 2 0,-1 1 0,-3-2 0,-10 3 0,20-3 0,-20 3 0,15-1 0,-15 1 0,13-3 0,-13 3 0,11-1 0,-11 1 0,0 0 0,12-4 0,-12 4 0,0 0 0,0 0 0,0 0 0,0 0 0,0 0 0,0 0 0,0 0-141,0 0-538,1-10-143,-1 10-179,0 0-752,0 0-1441</inkml:trace>
          <inkml:trace contextRef="#ctx0" brushRef="#br1" timeOffset="83619.5119">11175 6313 85,'0'0'865,"-10"-4"-159,10 4-68,-8-5-71,8 5-28,0 0-53,-7-9-25,7 9-82,0 0-8,3-16-27,-3 16 6,10-12-16,-2 6-25,-1-1 5,6-1-44,0 2-22,2 0-16,2 0-2,0 1-26,0 2-26,1 0-97,0 3-81,-3 0 0,-1 0 0,4 3 0,-5 2 0,1-1 0,-3 3 0,-1 3 0,-3-3 0,-2 1 0,0 2 0,-3 1 0,-2-11 0,-2 22 0,-2-12 0,0 3 0,-1 1 0,-3-3 0,0 0 0,-1 0 0,1-1 0,-2 1 0,3-2 0,0 0 0,1-2 0,6-7 0,-12 12 0,12-12 0,-9 8 0,9-8 0,-6 7 0,6-7 0,0 0 0,0 0 0,0 0 0,0 0 0,0 0 0,0 0 0,0 0 0,16-1 0,-16 1 0,17-5 0,-6 2 0,2 0 0,0 3 0,2-3 0,3 1 0,-3 2 0,2 0 0,3 2 0,-3-1 0,2 3 0,-1-2 0,-1 1 0,-1 2 0,0 0 0,-4 0 0,1 2 0,-4-2 0,-9-5 0,14 12 0,-14-12 0,8 12 0,-8-12 0,-1 15 0,1-15 0,-7 12 0,1-3 0,-3-2 0,1 1 0,-5-1 0,1 1 0,-1-4 0,-3 3 0,1-2 0,-1 1 0,0-2 0,-1 0 0,0-1 0,-1 0 0,3-1 0,-3 0 0,4-1 0,0-1 0,1 0 0,-1 0 0,2-3 0,0 1-66,0-1-425,3 0-68,-1-1-156,10 4-138,-14-10-887,14 10-1426</inkml:trace>
          <inkml:trace contextRef="#ctx0" brushRef="#br1" timeOffset="84619.365">13358 6353 42,'0'0'863,"0"0"-169,4-12-22,-4 12-79,0 0-35,4-8-45,-4 8-30,0 0-85,0 0-25,0 0-42,0 0 10,0 0-9,0 0-52,0 0-4,8 5-10,-8-5-26,-3 12-24,3-12-12,-3 17-16,1-5 1,0 0-50,0-3-139,-2 4 0,1-1 0,-3 2 0,2-2 0,-2 1 0,2-1 0,-1-2 0,1 2 0,0-2 0,-1-1 0,1-1 0,4-8 0,-7 17 0,7-17 0,-5 12 0,5-12 0,-6 9 0,6-9 0,0 0 0,-3 12 0,3-12 0,0 0 0,0 0 0,1 12 0,-1-12 0,0 0 0,10 3 0,-10-3 0,14 0 0,-14 0 0,14 2 0,-14-2 0,24 0 0,-13 3 0,3-3 0,-1 0 0,3 0 0,-2 0 0,0 0 0,3 0 0,-1 0 0,-1 0 0,1 0 0,-2 0 0,2 0 0,-1 0-31,1 0-117,-3 0 4,1-3 15,-1 3 12,1-2 26,-3 2 7,-11 0 24,21-1 2,-21 1 18,15-2-4,-15 2 18,14-3-6,-14 3 14,11-4-1,-11 4 2,0 0-14,9-7 24,-9 7 4,0 0 3,6-10-11,-6 10 14,0 0-13,2-14 14,-2 14-10,-4-10 14,4 10-7,-5-10 27,5 10 24,-6-14 7,6 14 32,-9-12 1,9 12 19,-9-12-7,9 12 7,-7-7 4,7 7-4,-6-8-2,6 8-6,-7-6-79,7 6-24,0 0 0,0 0 0,0 0 0,-14 4 0,14-4 0,-4 12 0,4-12 0,-5 17 0,5-17 0,-4 20 0,4-9 0,-2 1 0,0 0 0,2-2 0,0 3 0,0-13 0,-2 22 0,2-22 0,0 21 0,0-21 0,2 16 0,-2-16 0,0 17 0,0-17 0,0 15 0,0-15 0,4 12 0,-4-12 0,2 11-445,-2-11-198,4 9-159,-4-9-199,7 7-675,-7-7-1347</inkml:trace>
          <inkml:trace contextRef="#ctx0" brushRef="#br1" timeOffset="86574.598">17935 6322 43,'10'-9'849,"-1"0"-192,0 2-7,-1 0-67,-1 1-44,0 0-43,-7 6-3,12-12-59,-12 12-7,8-9-46,-8 9-20,7-8-38,-7 8-37,0 0-26,0 0-18,0 0-7,0 0-12,-11-3-4,11 3-16,-17 11-3,7-2-113,-1 0-87,-3 4 0,1 1 0,-2 2 0,-1 4 0,0-1 0,2 2 0,-1 0 0,3-3 0,2 2 0,0-3 0,2 1 0,3-2 0,0 1 0,2-2 0,2-3 0,1 2 0,1-1 0,3-2 0,1 1 0,1-2 0,2 1 0,2-4 0,-1 2 0,2-2 0,1 0 0,1-4 0,0 1 0,0-1 0,-1 0 0,4-2 0,-2-1 0,0 0 0,0 0 0,0-1 0,-3 0 0,2-3 0,-3 1 0,-10 3 0,19-5 0,-19 5 0,13-9 0,-13 9 0,8-11 0,-8 11 0,3-11 0,-3 11 0,-2-13 0,2 13 0,-7-11 0,7 11 0,-13-12 0,4 7 0,0 3 0,-1-2 0,10 4 0,-25-2 0,12 2 0,-2 0 0,2 1 0,-2 3 0,2-3 0,1 3 0,0-2-187,0 3-284,1-1-30,2 0-92,0 1-100,9-5-134,-11 7-732,11-7-1200</inkml:trace>
          <inkml:trace contextRef="#ctx0" brushRef="#br1" timeOffset="87766.8283">20474 6344 39,'0'0'718,"0"0"-138,0 0-63,15-3-34,-15 3-30,0 0-22,9-3-48,-9 3-22,0 0-37,10-4-2,-10 4-40,0 0-4,8-8-47,-8 8 3,0 0-34,0 0 9,3-12-28,-3 12-16,-3-10-32,3 10 6,-4-8 2,4 8-7,-9-11-7,9 11 4,-9-10-18,9 10-14,-11-12 9,4 7-9,-1 0-8,1-2-8,-1 2-15,1-2 4,7 7 6,-16-9-1,9 4 22,7 5-91,-14-8-8,14 8 0,-12-7 0,12 7 0,-10-6 0,10 6 0,0 0 0,-11-6 0,11 6 0,0 0 0,0 0 0,0 0 0,0 0 0,0 0 0,0 0 0,0 0 0,6 7 0,-6-7 0,18 6 0,-7-2 0,3-1 0,2 1 0,0-1 0,3-1 0,-2-1 0,2 0 0,0 0 0,1 1 0,-1-2 0,-4 0 0,0 0 0,1 0 0,-2-2 0,-1 2 0,-13 0 0,22-2 0,-22 2 0,17-3 0,-17 3 0,14-3 0,-14 3 0,10-5 0,-10 5 0,7-6 0,-7 6 0,0 0 0,0 0 0,3-11 0,-3 11 0,0 0 0,0 0 0,-6-9 0,6 9 0,0 0 0,0 0 0,0 0 0,-13 0 0,13 0 0,-7 9 0,1-1 0,0 0 0,1 4 0,-1 1 0,1 2 0,-2 2 0,4 4 0,-4-1 0,3 2 0,-1 0 0,1-1 0,2 1 0,-2-2 0,3-3 0,-2 1 0,3 0 0,0-1 0,0-3 0,0 1 0,0-1 0,2-2 0,-1 0 0,-1-12 0,1 22 0,-1-22 0,2 15 0,-2-15 0,3 14 0,-3-14-208,3 12-149,-3-12-31,0 0-53,6 9-73,-6-9-86,0 0-45,0 0-162,0 0-536,0 0-944</inkml:trace>
          <inkml:trace contextRef="#ctx0" brushRef="#br1" timeOffset="87999.6377">20530 6445 54,'0'0'873,"-9"-7"-186,9 7-46,0 0-79,-9-6-27,9 6-43,0 0-8,0 0-86,0 0 6,0 0-53,0 0-15,0 0-29,17-2-32,-17 2-35,22 2-25,-10-2-24,4 0-35,-1 0-24,5 0-27,1-2-17,-1 2-15,2-2-15,1 2-14,-1-3-10,-2 3-32,2-3-58,0 1-75,-4 0-73,2 0-52,-2-1-79,0 1-68,-2 0-121,-1 1-94,-2-1-171,0-1-617,1 0-1008</inkml:trace>
          <inkml:trace contextRef="#ctx0" brushRef="#br1" timeOffset="88951.696">22820 6500 458,'0'0'714,"0"0"-121,6-10-24,-6 10-45,13-9-47,-4 4-29,-9 5-48,14-10-24,-7 3-41,0 0-16,0 1-36,-2-1 5,0 0-43,-5 7-6,6-15-34,-6 15-21,5-13-29,-5 13-24,0-13-8,0 13-22,-6-13-18,6 13 2,-10-13-13,10 13-3,-13-10-10,3 5-5,10 5 7,-20-5-22,20 5-1,-20-2-6,20 2-5,-22 1-1,12 1 1,10-2-3,-19 7-5,10-4 6,0 3-6,2-1-3,1 3 4,1 1-1,1 1-3,2-1 0,2-9-1,1 20-3,3-8-1,1-1-3,2 2 0,1-1 0,3 3-6,0-3 3,4 2 1,0-1 0,-2-1-8,4 2 5,0-2 0,-3 0-2,4-2 7,-7 1-9,3-3 2,-5 1-6,0-2-5,0 0-7,-4 1 12,-5-8-1,5 13-3,-5-13-1,-2 12-17,2-12-6,-13 10 28,4-5-38,-1-1-2,-2-1 12,-2 1-17,1-1 11,-1-1 2,2-1 35,-2-1-25,1 0 10,0-1 9,3-1-7,0-1 7,10 3-1,-17-8-2,17 8 4,-9-13 2,9 13 1,0-16 7,0 16-13,5-20 5,3 9 0,1 0 1,-2-1-2,5 1 1,2-2 9,0 1-4,3-1 2,-2 1 3,2 1 4,-5 1 2,2 2-3,-2-1 3,-2 2-3,0 2 0,-2-1-1,0 0 1,-2 1 5,-6 5-11,12-8 3,-12 8-10,5-7-48,-5 7-57,0 0-36,0 0-74,-2-12-39,2 12-76,0 0-71,-9-5-91,9 5-63,0 0-123,-16-2-721,16 2-1006</inkml:trace>
          <inkml:trace contextRef="#ctx0" brushRef="#br1" timeOffset="90022.973">25124 6575 186,'0'0'699,"5"-8"-128,-5 8-56,8-8-30,-8 8-29,9-10-50,-2 3-42,-7 7-24,9-13-4,-3 6-43,-6 7-14,7-15-22,-7 15-30,4-16-21,-4 16-7,0-15 8,0 15-33,-4-17 1,0 9-29,-1-1-10,-1 2-20,-3-3-4,-3 2-9,1 2-9,-1-2 2,-3 4-17,1-1-8,-2 0-3,3 2-11,0 1-2,-1 4-10,-2-1 1,2 3-15,-1 0 3,2 0-7,-1 4 1,1-2-6,1 3 5,1-1-10,4 2 2,0-1-3,1-1 0,6-8-10,-5 17 5,5-17-7,2 17 6,3-8-5,0-1 4,4-1-10,-1 0 7,3 0-16,2-4-23,0 2-23,0-2 4,0-1-1,2 1 0,-2-3 2,1 1 9,-14-1 5,24-1 4,-12-2 9,-2 1 6,2-1-1,-3 0 2,-2-2 7,1 0 1,1-2-1,-9 7 1,11-14 5,-11 14 3,9-14-3,-9 14-2,10-15 47,-10 15-45,5-10 7,-5 10 3,6-7-5,-6 7 5,5-8-5,-5 8 13,0 0 2,0 0-15,0 0-3,10 5 15,-10-5 3,4 12 8,-4-12 6,2 18 5,2-7 16,-4 2 1,0-1-17,2 2 23,0 1 9,-1 2 1,0 0-3,1-1 4,-1 1-3,3-1 14,-2-1-36,-2-2-44,2 1 0,-2-2 0,1 1 0,-1-1 0,0-12 0,3 19 0,-3-19 0,2 18 0,-2-18 0,1 13 0,-1-13 0,3 11 0,-3-11 0,0 0 0,0 14 0,0-14 0,0 0 0,2 12 0,-2-12 0,0 0 0,0 0 0,0 0 0,3 8 0,-3-8 0,0 0-290,0 0-211,13-7-90,-13 7-121,11-5-152,-2-1-791,0 2-1322</inkml:trace>
          <inkml:trace contextRef="#ctx0" brushRef="#br1" timeOffset="90671.4184">26844 6457 283,'0'0'804,"5"-16"-122,-5 16-61,7-19-58,-7 19-7,5-18-47,-5 18-47,4-15-34,-4 15 7,2-15-18,-2 15-36,5-11-47,-5 11-49,4-10-43,-4 10-24,0 0 10,0 0 5,0 0 3,0 0-6,10 9-186,-10-9-44,0 15 0,0-15 0,2 22 0,-2-10 0,0 0 0,0 3 0,-2 1 0,2-1 0,-3 2 0,3-1 0,-2-1 0,2 0 0,-3-1 0,1 1 0,2-1 0,0-2 0,-2 0 0,0-2 0,2-10 0,0 23 0,0-23 0,0 15 0,0-15 0,0 14 0,0-14-379,4 13-108,-4-13-24,5 8-61,-5-8-60,5 5-73,-5-5-156,8 5-418,-8-5-885</inkml:trace>
          <inkml:trace contextRef="#ctx0" brushRef="#br1" timeOffset="91157.9564">27208 6474 436,'0'0'753,"8"-14"-80,-8 14-52,6-10-47,-6 10-37,5-11-54,-5 11-51,0 0-44,4-11-31,-4 11-41,0 0-23,4-11-51,-4 11-53,0 0-19,0 0-20,0 0-15,0 0-23,0 0-8,-10 11-1,10-11-21,-7 13-12,7-13-2,-7 19-15,5-9-11,-3 3 0,3-3-13,0 2-2,0-2-11,2 4 6,-2-3-18,1 0 9,1 1-3,0-12 1,1 20 1,-1-20 16,4 19-29,-4-19 13,8 15-7,-3-8-1,-5-7 1,14 12 2,-14-12-2,18 7-4,-9-3 6,2-2 0,-11-2-9,23 4 14,-23-4-11,22-3 9,-9 1-4,-2 0 22,1-4 9,-1 2 6,1-3 10,-2-1 30,0 0 0,-1-1 5,0-5 6,-3 5-88,1-5-6,-3 1 0,1-1 0,-5 1 0,1-1 0,-5 3 0,2-5 0,-4 2 0,1 1 0,-3 0 0,1 0 0,-3 1 0,0 2 0,-3-2 0,3 4 0,-3-4 0,3 5 0,-3 0 0,4-1 0,-2 4 0,2-1 0,0 0 0,9 5 0,-18-7-75,18 7-355,-11-3-28,11 3-36,0 0-103,-16 0-100,16 0-193,0 0-555,0 0-1059</inkml:trace>
        </inkml:traceGroup>
      </inkml:traceGroup>
    </inkml:traceGroup>
    <inkml:traceGroup>
      <inkml:annotationXML>
        <emma:emma xmlns:emma="http://www.w3.org/2003/04/emma" version="1.0">
          <emma:interpretation id="{4F31C137-6E38-4D5D-8425-C691128F0097}" emma:medium="tactile" emma:mode="ink">
            <msink:context xmlns:msink="http://schemas.microsoft.com/ink/2010/main" type="paragraph" rotatedBoundingBox="4154,7275 27922,7462 27917,8031 4150,78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BAC5710-7962-4AC2-9F96-7FE6D21A83A2}" emma:medium="tactile" emma:mode="ink">
              <msink:context xmlns:msink="http://schemas.microsoft.com/ink/2010/main" type="line" rotatedBoundingBox="4154,7275 27922,7462 27917,8031 4150,7844"/>
            </emma:interpretation>
          </emma:emma>
        </inkml:annotationXML>
        <inkml:traceGroup>
          <inkml:annotationXML>
            <emma:emma xmlns:emma="http://www.w3.org/2003/04/emma" version="1.0">
              <emma:interpretation id="{44602613-27A1-4275-B1DF-E24C5A06C0CF}" emma:medium="tactile" emma:mode="ink">
                <msink:context xmlns:msink="http://schemas.microsoft.com/ink/2010/main" type="inkWord" rotatedBoundingBox="4154,7374 4864,7380 4861,7717 4151,7712"/>
              </emma:interpretation>
              <emma:one-of disjunction-type="recognition" id="oneOf17">
                <emma:interpretation id="interp81" emma:lang="en-IN" emma:confidence="0">
                  <emma:literal>a</emma:literal>
                </emma:interpretation>
                <emma:interpretation id="interp82" emma:lang="en-IN" emma:confidence="0">
                  <emma:literal>@</emma:literal>
                </emma:interpretation>
                <emma:interpretation id="interp83" emma:lang="en-IN" emma:confidence="0">
                  <emma:literal>A</emma:literal>
                </emma:interpretation>
                <emma:interpretation id="interp84" emma:lang="en-IN" emma:confidence="0">
                  <emma:literal>an</emma:literal>
                </emma:interpretation>
                <emma:interpretation id="interp85" emma:lang="en-IN" emma:confidence="0">
                  <emma:literal>at</emma:literal>
                </emma:interpretation>
              </emma:one-of>
            </emma:emma>
          </inkml:annotationXML>
          <inkml:trace contextRef="#ctx0" brushRef="#br0" timeOffset="105694.9451">4481 7614 495,'0'0'707,"0"0"-113,0 0-7,11 2-48,-11-2-44,0 0-13,11-2-49,-11 2-19,0 0-30,10-3-25,-10 3-13,7-5-13,-7 5-27,7-7-35,-7 7-23,8-8-12,-8 8-1,7-9-18,-7 9-9,8-10 3,-8 10-120,5-12-91,-5 12 0,4-13 0,-4 13 0,2-14 0,-2 14 0,0-14 0,0 14 0,-1-18 0,1 18 0,-4-18 0,0 8 0,1 1 0,-1-1 0,-4 1 0,3 0 0,-1 1 0,-3 0 0,-1-2 0,-1 2 0,0 1 0,-2 2 0,0-2 0,-1 4 0,1 0 0,0 3 0,-2 0 0,1 0 0,-4 3 0,0 0 0,0 4 0,-1 1 0,1 3 0,1 0 0,-1 1 0,2 2 0,0 1 0,3 2 0,0 0 0,0-2 0,4 3 0,0-1 0,2-1 0,0 0 0,4-2 0,0 1 0,2-3 0,-1 2 0,4-1 0,0-4 0,1 2 0,2-1 0,0-2 0,4 1 0,-1-3 0,1-1 0,1-1 0,0 0 0,2-3 0,0 0 0,1-2 0,1 0 0,2-2 0,0-1 0,-1 0 0,3-3 0,-1 0 0,3-4 0,-1 0 0,0 1 0,0-4 0,-1 2 0,1-2 0,-3-1 0,0 1 0,-3 1 0,0-1 0,-1 3 0,-2 0 0,-1 0 0,-1 2 0,0 1 0,-1 1 0,-7 7 0,10-11 0,-10 11 0,0 0 0,12-3 0,-12 3 0,0 0 0,9 10 0,-9-10 0,6 15 0,-6-15 0,7 18 0,-2-5 0,-1 0 0,2-1 0,-1 1 0,0-2 0,0 3 0,2-4 0,-1 2 0,0-4 0,0 2 0,0-2 0,0-2 0,2 2 0,-2-2 0,-6-6 0,16 9 0,-16-9 0,16 3 0,-16-3 0,16 0 0,-16 0 0,16 0 0,-16 0 0,17-8 0,-17 8 0,16-7 0,-8 1 0,0 1 0,-2-1 0,-6 6 0,13-12 0,-13 12 0,9-11 0,-9 11 0,9-14 0,-9 14 0,5-10 0,-5 10 0,5-11 0,-5 11 0,0 0 0,4-11 0,-4 11 0,0 0 0,0 0 0,-4-8 0,4 8 0,0 0-104,0 0-394,-13-1-89,13 1-140,-9 5-173,9-5-799,-7 7-1376</inkml:trace>
        </inkml:traceGroup>
        <inkml:traceGroup>
          <inkml:annotationXML>
            <emma:emma xmlns:emma="http://www.w3.org/2003/04/emma" version="1.0">
              <emma:interpretation id="{E40AD2BB-83A9-46A4-A741-4703DBA79DC0}" emma:medium="tactile" emma:mode="ink">
                <msink:context xmlns:msink="http://schemas.microsoft.com/ink/2010/main" type="inkWord" rotatedBoundingBox="6284,7334 11651,7281 11655,7728 6288,7781"/>
              </emma:interpretation>
              <emma:one-of disjunction-type="recognition" id="oneOf18">
                <emma:interpretation id="interp86" emma:lang="en-IN" emma:confidence="0">
                  <emma:literal>aac</emma:literal>
                </emma:interpretation>
                <emma:interpretation id="interp87" emma:lang="en-IN" emma:confidence="0">
                  <emma:literal>ac</emma:literal>
                </emma:interpretation>
                <emma:interpretation id="interp88" emma:lang="en-IN" emma:confidence="0">
                  <emma:literal>are</emma:literal>
                </emma:interpretation>
                <emma:interpretation id="interp89" emma:lang="en-IN" emma:confidence="0">
                  <emma:literal>a</emma:literal>
                </emma:interpretation>
                <emma:interpretation id="interp90" emma:lang="en-IN" emma:confidence="0">
                  <emma:literal>arc</emma:literal>
                </emma:interpretation>
              </emma:one-of>
            </emma:emma>
          </inkml:annotationXML>
          <inkml:trace contextRef="#ctx0" brushRef="#br0" timeOffset="106662.0461">6712 7611 35,'0'0'751,"-6"-12"-138,6 12-48,-7-12-28,7 12-34,-5-17-35,0 9-37,5 8 0,-5-18-51,2 10 8,3 8-14,-4-19-38,2 9-33,-1-1-19,1 1-18,-2-1-17,-1 2-14,1-1-28,-1 0-19,0 0 8,-2 2-30,1 0-17,-3 1-13,0 0-136,0 1 0,-1-1 0,0 3 0,-2 0 0,-1 1 0,2 1 0,-3 2 0,1 1 0,-3 1 0,1 4 0,-1-1 0,-1 4 0,1 3 0,-1 1 0,0 2 0,1 3 0,-2 0 0,5 0 0,0 2 0,2-1 0,2 1 0,-1 0 0,2-1 0,0 0 0,2 0 0,2-2 0,0 0 0,3-2 0,0-2 0,2-1 0,0 1 0,2-4 0,1 3 0,2-4 0,0 1 0,2-3 0,0 0 0,2-2 0,0 0 0,-10-4 0,24 3 0,-12-6 0,2 3 0,1-4 0,1 0 0,0-1 0,1-2 0,0 1 0,0-5 0,2-1 0,-2 3 0,0-4 0,-1-1 0,1-1 0,-2 1 0,2-1 0,-4-2 0,1 0 0,-3 1 0,1 0 0,-2 3 0,-2 2 0,-1 0 0,-1 2 0,1 0 0,-2 0 0,-5 9 0,8-11 0,-8 11 0,8-8 0,-8 8 0,0 0 0,0 0 0,8 5 0,-8-5 0,3 11 0,-3-11 0,3 18 0,-2-6 0,0 0 0,2 1 0,-2 1 0,2 1 0,1-2 0,-2 0 0,4 2 0,-1-4 0,-1 0 0,3 1 0,-2-3 0,3-2 0,0 0 0,1 0 0,0-4 0,3 0 0,-2-1 0,-10-2 0,23 3 0,-23-3 0,23-3 0,-11-1 0,-2 1 0,2-1 0,0 0 0,1-1 0,-3-1 0,2-1 0,-1-1 0,-1-1 0,-1 1 0,1 3 0,-3-2 0,1-2 0,-8 9 0,10-11 0,-10 11 0,10-10 0,-10 10 0,5-9 0,-5 9 0,0 0 0,0 0 0,-3-12 0,3 12 0,0 0 0,-10-6-41,10 6-633,-9-5-160,9 5-229,0 0-699,-14-2-1454</inkml:trace>
        </inkml:traceGroup>
        <inkml:traceGroup>
          <inkml:annotationXML>
            <emma:emma xmlns:emma="http://www.w3.org/2003/04/emma" version="1.0">
              <emma:interpretation id="{60594601-CD54-46CE-9729-812D0DF3B8B9}" emma:medium="tactile" emma:mode="ink">
                <msink:context xmlns:msink="http://schemas.microsoft.com/ink/2010/main" type="inkWord" rotatedBoundingBox="13497,7379 14275,7386 14272,7754 13494,7748"/>
              </emma:interpretation>
              <emma:one-of disjunction-type="recognition" id="oneOf19">
                <emma:interpretation id="interp91" emma:lang="en-IN" emma:confidence="0">
                  <emma:literal>a</emma:literal>
                </emma:interpretation>
                <emma:interpretation id="interp92" emma:lang="en-IN" emma:confidence="0">
                  <emma:literal>A</emma:literal>
                </emma:interpretation>
                <emma:interpretation id="interp93" emma:lang="en-IN" emma:confidence="0">
                  <emma:literal>9</emma:literal>
                </emma:interpretation>
                <emma:interpretation id="interp94" emma:lang="en-IN" emma:confidence="0">
                  <emma:literal>@</emma:literal>
                </emma:interpretation>
                <emma:interpretation id="interp95" emma:lang="en-IN" emma:confidence="0">
                  <emma:literal>Q</emma:literal>
                </emma:interpretation>
              </emma:one-of>
            </emma:emma>
          </inkml:annotationXML>
          <inkml:trace contextRef="#ctx0" brushRef="#br0" timeOffset="109390.8852">13879 7590 391,'0'0'707,"0"-16"-114,0 16-38,0 0-27,0-16-54,0 16-12,2-15-44,-2 15-10,0-15-54,0 15-8,0-18-31,0 18-5,-2-20-15,1 11-21,-3-1-24,2 0-28,-2-1-26,0 3-8,-4-2-18,2 1-12,-3 1-10,0 0-16,-1 1-15,-3 1-16,-1 2-22,-3-1-79,3 2 0,-1 3 0,-2 1 0,-2 2 0,0 4 0,-3 2 0,4 2 0,-4 3 0,1 3 0,2 3 0,2-2 0,0 4 0,5-1 0,-1 2 0,1-4 0,5 2 0,-1-2 0,4-2 0,-1-2 0,3 0 0,2 0 0,2-2 0,0-2 0,3 2 0,1-4 0,3 1 0,1-3 0,3 0 0,-2-4 0,3 1 0,-1-3 0,1 1 0,1-4 0,3 1 0,-2-3 0,2 1 0,-2-4 0,1 2 0,2-4 0,-2-1 0,2 2 0,-4-6 0,1 3 0,-1 0 0,1-4 0,-3 0 0,-1 1 0,-1 0 0,3-2 0,-5 2 0,0 1 0,2 2 0,-4-1 0,0 2 0,-1 2 0,0 1 0,-6 7 0,10-11-54,-10 11-7,9-7 11,-9 7 38,0 0-40,11 3 30,-11-3-37,10 8 42,-10-8-50,6 13 50,-2-4-34,-1 0 46,3 2-35,-1-1 42,-2 0-18,3 2 22,-2 0-37,-1-2 46,3 1-42,-2-1 45,2 0-43,0 0 42,1-1-38,-3-1 37,3-1-35,2 1 38,-2-3-38,2-1 39,1 0-37,-2 1 46,-8-5-13,20 2 43,-20-2-26,20 0 52,-9-2-16,-11 2 55,21-6-24,-12 3-46,2 0-54,0-2 0,-1 1 0,-1-2 0,-1 0 0,-1 1 0,2-2 0,-2 2 0,0-4 0,-7 9 0,10-11 0,-10 11 0,8-12 0,-8 12 0,8-11 0,-8 11 0,5-10 0,-5 10 0,0 0 0,4-13 0,-4 13 0,0 0-389,0-12-245,0 12-108,0 0-162,0 0-841,0 0-1431</inkml:trace>
        </inkml:traceGroup>
        <inkml:traceGroup>
          <inkml:annotationXML>
            <emma:emma xmlns:emma="http://www.w3.org/2003/04/emma" version="1.0">
              <emma:interpretation id="{238F357B-940F-489F-BF4F-C4B7D6C27983}" emma:medium="tactile" emma:mode="ink">
                <msink:context xmlns:msink="http://schemas.microsoft.com/ink/2010/main" type="inkWord" rotatedBoundingBox="24986,7525 25782,7531 25779,7880 24983,7874"/>
              </emma:interpretation>
              <emma:one-of disjunction-type="recognition" id="oneOf20">
                <emma:interpretation id="interp96" emma:lang="en-IN" emma:confidence="0">
                  <emma:literal>aaacaa</emma:literal>
                </emma:interpretation>
                <emma:interpretation id="interp97" emma:lang="en-IN" emma:confidence="0">
                  <emma:literal>anaconda</emma:literal>
                </emma:interpretation>
                <emma:interpretation id="interp98" emma:lang="en-IN" emma:confidence="0">
                  <emma:literal>arracacha</emma:literal>
                </emma:interpretation>
                <emma:interpretation id="interp99" emma:lang="en-IN" emma:confidence="0">
                  <emma:literal>aaaoaa</emma:literal>
                </emma:interpretation>
                <emma:interpretation id="interp100" emma:lang="en-IN" emma:confidence="0">
                  <emma:literal>acara</emma:literal>
                </emma:interpretation>
              </emma:one-of>
            </emma:emma>
          </inkml:annotationXML>
          <inkml:trace contextRef="#ctx0" brushRef="#br0" timeOffset="114660.6028">25094 7724 132,'0'0'806,"13"-6"-156,-13 6-61,19-6-35,-11 1-35,4 1-45,-1-1-38,1-3-48,0 4-32,0-4-19,1 1 10,-1 0-74,-3 0 30,2-1-62,0-1 13,-2 1-61,0 0-1,-1-1-43,-2 1 6,-1 0-38,-1 0 8,-4 8-45,4-15 27,-4 15-45,-3-15 29,3 15-45,-6-14 10,6 14-24,-12-11-4,2 6 0,1 2-5,9 3-2,-23-1-2,10 3-11,-3 2-8,-1 3 0,-2 3 0,1 2 0,-2 5 0,1 0 0,0 3 0,0-1 0,3 3 0,1-4 0,2 0 0,3 0 0,2 0 0,-1-2 0,1-3 0,5 3 0,0-3 0,1-1 0,2-12 0,2 22 0,-2-22 0,4 18 0,1-11 0,-5-7 0,11 12 0,-4-5 0,-7-7 0,14 7 0,-14-7 0,16 3 0,-16-3 0,18-1 0,-18 1 0,21-4 0,-11-2-28,1-1-54,0 0-8,1-1 34,1-1-34,-4-3 34,5 1-47,-2-4 39,0 1-26,0-2 21,0 0-36,-1-1 45,-1 3-40,2-1 40,-5 1-23,1 2 7,1 0 8,-3 4 4,2-2 9,-4 2 4,-4 8-7,9-11 3,-9 11 8,0 0 7,6-8 10,-6 8 3,0 0 20,8 8-12,-8-8 7,4 11 3,-4-11-4,7 15 8,-3-5 0,0 0 2,2-1 3,1 1-2,3 1 1,-1-2 3,1 2 6,3-3 10,1 0 14,-1-2 24,3 0 10,0 0 27,0-3 11,1 0 17,1-1 23,0 0 28,0-4-30,1 1 12,0-1 5,0 0 2,-2-2-6,1 0 28,-1 0-170,-1-1-13,-1 0 0,0-1 0,-4 2 0,-2 1 0,2-2 0,-11 5 0,15-8 0,-7 3 0,-8 5 0,13-5 0,-13 5 0,10-7 0,-10 7 0,7-7-389,-7 7-78,6-7-108,-6 7-126,0 0-187,8-8-749,-8 8-1296</inkml:trace>
          <inkml:trace contextRef="#ctx0" brushRef="#br0" timeOffset="110358.4824">15888 7599 275,'12'-3'789,"0"-2"-113,-1 2-52,2-3-92,0 1-21,-1-2-42,-2 2-38,2-1-32,-3 0-21,-1 0-21,0-1-30,-1 0 19,0 2-89,-2-3 5,-5 8-73,5-13 16,-5 13-59,0-14 8,-4 6-50,4 8 14,-10-14-40,0 9-13,0 0-5,-2 4-1,-1-2-3,-2 2-13,-2 2-2,-1 3 19,-3 1-42,-1 2 28,0 3-38,-1 3 27,2 3-39,-1 1 34,3-1-35,1 2 27,4 0-29,-2-3 32,6 0-32,-1 2 26,2-5-28,4 0 18,-1 0-9,3-2 0,0 2 0,3-12 0,0 17 0,0-17 0,8 12 0,-8-12 0,13 12 0,-2-10 0,1 1 0,-2 0 0,3-1 0,-1-2 0,4 0 0,-2-2 0,2-1 0,1 0 0,0 0 0,-1-2 0,1-1 0,-2 1 0,2-2 0,-2 0 0,3-3 0,-5 2 0,2-2 0,-3 2 0,2-3 0,-3 0 0,0 1 0,0-2 0,-2 0 0,-1 2 0,0-2 0,0 2 0,0-1 0,-2 4 0,0-2 0,-6 9 0,11-12-22,-11 12-3,6-6-26,-6 6 39,0 0-9,11 2 8,-11-2-26,4 9 23,-4-9-3,4 15 8,-4-15-2,4 19-5,0-9-25,-1 0 45,0 1-34,3 0 39,0 0-32,0 0 34,2-1-34,0 1 39,0-4-28,0 0 29,1 0-35,-1-2 29,3-2-28,-2 0 40,2 0-37,-11-3 35,20 1-20,-20-1 57,23-1-11,-13-2 45,3 0-11,-3 0 10,1-2-89,0 2 0,-2-1 0,-9 4 0,18-9 0,-11 4 0,0 0 0,-7 5 0,13-10 0,-13 10 0,11-10 0,-11 10 0,8-9 0,-8 9 0,8-9 0,-8 9 0,3-8 0,-3 8 0,0 0 0,4-11 0,-4 11-395,0 0-129,-6-8-104,6 8-97,0 0-167,-9-6-699,9 6-1244</inkml:trace>
          <inkml:trace contextRef="#ctx0" brushRef="#br0" timeOffset="111481.5557">18238 7613 415,'0'0'805,"9"-7"-126,-9 7-46,11-11-60,-11 11-40,13-12-36,-7 7-41,-6 5-52,11-13-33,-11 13-39,11-13-26,-6 5 22,-5 8-84,5-14 16,-5 14-59,4-12 5,-4 12-52,-1-14 7,1 14-37,-8-14-16,3 9-8,-3-2-2,-2 2-4,0 0 3,-3 2-85,0 2-12,-2-2 0,-2 2 0,-2 2 0,0 2 0,0-1 0,-3 4 0,2 3 0,-1-1 0,2 4 0,1 1 0,0 1 0,3-1 0,0 4 0,3-2 0,0 1 0,2-1 0,3-1 0,0 1 0,3-2 0,1-2 0,2 1 0,2 0 0,-1-12 0,7 17 0,-2-8 0,2-4 0,1 1 0,3 1 0,-1-4 0,2 1 0,1-3 0,-1 1 0,2 0 0,1-2 0,0 0 0,-1-5 0,1 5 0,-1-4 0,1 1 0,0-2 0,-1 0 0,-3-2 0,1 2 0,0-2 0,-1-3 0,-1 2 0,1-1 0,-2-3 0,0 2 0,0-2 0,-1 2 0,0-2 0,-2 1 0,0 1 0,-2 0 0,1 2 0,-5 8 0,8-14 0,-8 14 0,6-11 0,-6 11 0,7-8 0,-7 8 0,0 0 0,0 0 0,0 0 0,7 9 0,-7-9 0,2 15 0,-2-15 0,2 18 0,1-7 0,-3-11 0,2 20 0,1-10 0,0 0 0,-1 1 0,2-3 0,1-1 0,0 2-15,0-1 20,2-2-30,-1 0 35,3 1-31,-1-3 36,1 0-31,-9-4 30,17 6-26,-17-6 57,17 2-45,-17-2 0,20-1 0,-20 1 0,23-3 0,-23 3 0,20-2 0,-20 2 0,19-3 0,-19 3 0,18-6 0,-18 6 0,14-5 0,-14 5 0,11-3 0,-11 3 0,12-3 0,-12 3 0,0 0 0,11-4 0,-11 4 0,0 0 0,0 0 0,13-4 0,-13 4 0,0 0 0,0 0 0,0 0 0,5-7 0,-5 7 0,0 0-243,0 0-287,0 0-85,-6-7-99,6 7-80,0 0-880,0 0-1346</inkml:trace>
          <inkml:trace contextRef="#ctx0" brushRef="#br0" timeOffset="112801.3427">20453 7710 256,'17'-3'757,"-17"3"-153,18-3-45,-18 3-39,18-4-43,-9 0-10,0 0-25,0 1-41,0-3-40,-2 1 4,1 1-50,-2-2 23,3 0-67,-9 6 15,12-12-66,-12 12 14,8-15-53,-8 15 14,7-12-46,-7 12 0,1-15-36,-1 15 21,-2-14-47,2 14 26,-9-17-44,4 10 28,-3-1-66,0 2-31,-2 0 0,-1 0 0,-3 1 0,2 4 0,-2-1 0,-1-1 0,-1 6 0,-1-1 0,-3 0 0,1 5 0,-1 2 0,1 0 0,-1 4 0,0 4 0,1 1 0,2 0 0,2-2 0,3 1 0,1 2 0,-1-2 0,3-2 0,3-1 0,0 3 0,1-5 0,3 1 0,1-2 0,1-11 0,3 21 0,2-12 0,-5-9 0,9 15 0,-2-10 0,1 2 0,2-4 0,-1 1 0,1-2 0,3 0 0,-13-2 0,24 0 0,-11-2 0,-1 0 0,3-3 0,-1 0 0,3 1 0,-4-4 0,2 4 0,-2-5 0,1 1 0,-2-2 0,4-2 0,-3 0 0,-1-1 0,1-1 0,-1 1 0,-1-1 0,-2 2 0,-1-2 0,-1 3 0,2 0 0,-4 1 0,1 2 0,-1 1-21,-5 7 1,10-14-53,-10 14 27,5-7-38,-5 7 44,0 0-28,0 0 36,0 0-47,0 0 32,0 17-35,0-17 42,-1 19-33,-1-8 56,2 3-31,0-1 1,0 0 8,2 4 10,0-2 7,1-1 17,1 1-9,-1-1-7,3-2 8,-1 0 3,2 0 1,0-3 13,0 2 5,1-4 17,2 0 8,-1-3 8,0 0 53,4 0-16,-2-1 36,2-1-26,-1-2 40,1 0-8,-1 0 22,1 0-50,1-5-93,-1 5 0,-1-2 0,-1-1 0,-1 0 0,-10 3 0,19-4 0,-19 4 0,14-3 0,-14 3 0,13-6 0,-13 6 0,9-3 0,-9 3 0,0 0 0,8-8 0,-8 8-105,0 0-401,0 0-97,0 0-166,-3-9-206,3 9-680,0 0-1322</inkml:trace>
          <inkml:trace contextRef="#ctx0" brushRef="#br0" timeOffset="113518.6127">22924 7745 627,'0'0'564,"5"-16"-75,-5 16-33,4-17-32,-1 8-39,-3 9-12,4-17-30,-4 17-29,1-18-11,-1 18-31,0-15-26,0 15-24,-2-17-5,2 17-2,-3-12-25,-3 4-31,6 8-20,-10-12 14,2 7-13,-2 1-5,1 0 15,-3 1-47,0 2 47,-1-1-58,-1 2 30,-3 3-48,-1-1 34,2 3-48,-2 2 33,0-1-48,-1 3 41,0 2-38,2 3 29,-1-2-28,3 3 27,-1 2-34,5 0 39,-2 1-39,4 1-2,1-1 1,3 5 0,3-6 2,2 2 3,1-1-3,4 0 9,2-1-31,3 0-21,4-1 0,0-1 0,4-1 0,0-1 0,2-4 0,2 2 0,1-4 0,0 0 0,2-3 0,2 2 0,0-4 0,1-1 0,0-1 0,2 0 0,-2-1 0,0-1 0,0-1 0,-4-2 0,2 1 0,-2-1 0,-2 0 0,-4 2 0,0-4 0,-4 2 0,1 0 0,-1-2 0,-3 3 0,-1-1 0,-1-1 0,-1 0 0,-8 6 0,13-8 0,-13 8 0,7-12 0,-7 12 0,2-10 0,-2 10-300,-1-11-526,1 11-165,-3-8-923,3 8-1645</inkml:trace>
          <inkml:trace contextRef="#ctx0" brushRef="#br0" timeOffset="115562.3612">27510 7693 108,'0'0'607,"16"-7"-105,-16 7-43,13-3-9,-13 3-37,18-8-37,-11 4-10,1-2-16,0 1-3,-1-1-38,-1-1-18,1 2-50,-3-4 16,3 1-27,-7 8-3,7-15-35,-7 15-2,4-18-34,-4 18 15,-4-18-46,0 9 17,1 1-21,-4 0 0,1-1 1,-3 2-22,-3 2 6,1-1 5,-4 3-4,-1 1 2,-3 3-18,0 0 11,-2 4-12,-4 2-10,0 3 29,1 5-42,-3-1 31,4 1-43,-1 2 18,4-2-53,0 3-20,3-3 0,4 0 0,0 2 0,3-3 0,2-2 0,1 2 0,0-3 0,5 1 0,1-1 0,1-11 0,3 18 0,2-10 0,-5-8 0,9 13 0,0-8 0,-9-5 0,18 7 0,-9-4 0,-9-3 0,23 1 0,-13-2-5,4-2-49,-3 2 9,2-3-12,1-1 4,-1-2 9,4-1 8,-4 0 4,1-5 6,1 1 7,-1 0 32,-3-3-26,2 0 25,-1 1-30,-4 3 5,-1-2-1,3 1 3,-4 5 1,1-1 0,-7 8-6,8-11 2,-8 11 10,10-7-7,-10 7 28,0 0-33,11 1 37,-11-1-29,7 6-4,-7-6 4,9 11 1,-9-11 0,9 12 0,-3-2 6,1-3 2,-2 0-1,4 1 4,-3-2 11,1 2 21,4-2 10,-2-2 7,0 1 4,1 0-1,3-1-1,-2-1 0,2-1 11,0-2-2,2 4-64,-2-4 0,1 0 0,-14 0 0,24-1 0,-11 1 0,-13 0 0,23-4 0,-14 2 0,2-2 0,-1 0 0,0 1 0,-1-1 0,1 0 0,-3 0 0,2-1 0,-9 5 0,13-9 0,-13 9 0,14-11-5,-14 11-329,8-9-50,-8 9-49,10-12-75,-10 12-114,4-12-91,-4 12-930,4-11-1305</inkml:trace>
        </inkml:traceGroup>
      </inkml:traceGroup>
    </inkml:traceGroup>
    <inkml:traceGroup>
      <inkml:annotationXML>
        <emma:emma xmlns:emma="http://www.w3.org/2003/04/emma" version="1.0">
          <emma:interpretation id="{1F724E5E-E8EB-402A-A9A0-BA6679AC3F4E}" emma:medium="tactile" emma:mode="ink">
            <msink:context xmlns:msink="http://schemas.microsoft.com/ink/2010/main" type="paragraph" rotatedBoundingBox="3546,12898 23994,13476 23956,14830 3508,142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8E1158-37F1-4AB1-BDD6-0640B73A55F3}" emma:medium="tactile" emma:mode="ink">
              <msink:context xmlns:msink="http://schemas.microsoft.com/ink/2010/main" type="line" rotatedBoundingBox="3546,12898 23994,13476 23956,14830 3508,14252"/>
            </emma:interpretation>
          </emma:emma>
        </inkml:annotationXML>
        <inkml:traceGroup>
          <inkml:annotationXML>
            <emma:emma xmlns:emma="http://www.w3.org/2003/04/emma" version="1.0">
              <emma:interpretation id="{D40E3B1A-EDD8-4C36-800F-1BA3432B4B1A}" emma:medium="tactile" emma:mode="ink">
                <msink:context xmlns:msink="http://schemas.microsoft.com/ink/2010/main" type="inkWord" rotatedBoundingBox="14117,13283 17838,13388 17811,14332 14090,14227"/>
              </emma:interpretation>
              <emma:one-of disjunction-type="recognition" id="oneOf21">
                <emma:interpretation id="interp101" emma:lang="en-IN" emma:confidence="0">
                  <emma:literal>293/4190x4312392x901.2</emma:literal>
                </emma:interpretation>
                <emma:interpretation id="interp102" emma:lang="en-IN" emma:confidence="0">
                  <emma:literal>293/4190x4312392x601.2</emma:literal>
                </emma:interpretation>
                <emma:interpretation id="interp103" emma:lang="en-IN" emma:confidence="0">
                  <emma:literal>43/4190x21312392x901.2</emma:literal>
                </emma:interpretation>
                <emma:interpretation id="interp104" emma:lang="en-IN" emma:confidence="0">
                  <emma:literal>293/4190x21312392x901.2</emma:literal>
                </emma:interpretation>
                <emma:interpretation id="interp105" emma:lang="en-IN" emma:confidence="0">
                  <emma:literal>293/4190x21312392x601.2</emma:literal>
                </emma:interpretation>
              </emma:one-of>
            </emma:emma>
          </inkml:annotationXML>
          <inkml:trace contextRef="#ctx0" brushRef="#br2" timeOffset="4.46525E7">23148 14808 28,'0'0'279,"0"0"-96,0 0-102,0 0-95,-8-6-161,8 6 48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7:51.593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AED6AB24-ACDD-41E1-8045-A957C3AAF739}" emma:medium="tactile" emma:mode="ink">
          <msink:context xmlns:msink="http://schemas.microsoft.com/ink/2010/main" type="writingRegion" rotatedBoundingBox="16676,1927 31403,1844 31412,3515 16686,3598"/>
        </emma:interpretation>
      </emma:emma>
    </inkml:annotationXML>
    <inkml:traceGroup>
      <inkml:annotationXML>
        <emma:emma xmlns:emma="http://www.w3.org/2003/04/emma" version="1.0">
          <emma:interpretation id="{0C0F570A-0DAA-4942-AFF8-AACDC911C786}" emma:medium="tactile" emma:mode="ink">
            <msink:context xmlns:msink="http://schemas.microsoft.com/ink/2010/main" type="paragraph" rotatedBoundingBox="22360,1871 24917,1902 24913,2253 22356,22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CD28D7B-2C48-4616-9939-4770F8022274}" emma:medium="tactile" emma:mode="ink">
              <msink:context xmlns:msink="http://schemas.microsoft.com/ink/2010/main" type="line" rotatedBoundingBox="22360,1871 24917,1902 24913,2253 22355,2223"/>
            </emma:interpretation>
          </emma:emma>
        </inkml:annotationXML>
        <inkml:traceGroup>
          <inkml:annotationXML>
            <emma:emma xmlns:emma="http://www.w3.org/2003/04/emma" version="1.0">
              <emma:interpretation id="{A6353643-37F2-4B30-ACAA-5FD4857B33A3}" emma:medium="tactile" emma:mode="ink">
                <msink:context xmlns:msink="http://schemas.microsoft.com/ink/2010/main" type="inkWord" rotatedBoundingBox="22359,1893 22461,1895 22457,2224 22356,2223"/>
              </emma:interpretation>
              <emma:one-of disjunction-type="recognition" id="oneOf0">
                <emma:interpretation id="interp0" emma:lang="en-IN" emma:confidence="0">
                  <emma:literal>1</emma:literal>
                </emma:interpretation>
                <emma:interpretation id="interp1" emma:lang="en-IN" emma:confidence="0">
                  <emma:literal>/</emma:literal>
                </emma:interpretation>
                <emma:interpretation id="interp2" emma:lang="en-IN" emma:confidence="0">
                  <emma:literal>|</emma:literal>
                </emma:interpretation>
                <emma:interpretation id="interp3" emma:lang="en-IN" emma:confidence="0">
                  <emma:literal>l</emma:literal>
                </emma:interpretation>
                <emma:interpretation id="interp4" emma:lang="en-IN" emma:confidence="0">
                  <emma:literal>\</emma:literal>
                </emma:interpretation>
              </emma:one-of>
            </emma:emma>
          </inkml:annotationXML>
          <inkml:trace contextRef="#ctx0" brushRef="#br0">22441 1913 722,'8'-5'735,"-8"5"-50,0 0-68,7-7-25,-7 7-9,0 0-42,0 0 10,5-6-46,-5 6-52,0 0-59,0 0-60,0 0-37,0 0-41,0 0-43,0 0-27,0 0-13,0 0 37,0 0-66,0 0-144,0 14 0,0-14 0,-7 18 0,4-3 0,-2-2 0,0 3 0,-1-2 0,1 3 0,0-2 0,0 0 0,-1 1 0,1-1 0,-1 2 0,1-5 0,1 2 0,-1 1 0,0-5 0,3 1 0,-2-1 0,1-1 0,3-9 0,-5 15 0,5-15 0,-4 12 0,4-12 0,-2 11 0,2-11 0,0 0 0,-4 13 0,4-13 0,0 0 0,0 0 0,-4 11 0,4-11 0,0 0 0,0 0 0,0 0 0,0 0 0,0 0 0,0 0 0,12-3 0,-12 3-586,7-5-119,-7 5-124,0 0-239,13-6-517,-13 6-1232</inkml:trace>
        </inkml:traceGroup>
        <inkml:traceGroup>
          <inkml:annotationXML>
            <emma:emma xmlns:emma="http://www.w3.org/2003/04/emma" version="1.0">
              <emma:interpretation id="{F4230DE4-F16C-4C1C-88FF-3786DD342CC6}" emma:medium="tactile" emma:mode="ink">
                <msink:context xmlns:msink="http://schemas.microsoft.com/ink/2010/main" type="inkWord" rotatedBoundingBox="24469,1896 24917,1902 24913,2227 24465,2221"/>
              </emma:interpretation>
              <emma:one-of disjunction-type="recognition" id="oneOf1">
                <emma:interpretation id="interp5" emma:lang="en-IN" emma:confidence="0">
                  <emma:literal>2</emma:literal>
                </emma:interpretation>
                <emma:interpretation id="interp6" emma:lang="en-IN" emma:confidence="0">
                  <emma:literal>z</emma:literal>
                </emma:interpretation>
                <emma:interpretation id="interp7" emma:lang="en-IN" emma:confidence="0">
                  <emma:literal>3</emma:literal>
                </emma:interpretation>
                <emma:interpretation id="interp8" emma:lang="en-IN" emma:confidence="0">
                  <emma:literal>Z</emma:literal>
                </emma:interpretation>
                <emma:interpretation id="interp9" emma:lang="en-IN" emma:confidence="0">
                  <emma:literal>1</emma:literal>
                </emma:interpretation>
              </emma:one-of>
            </emma:emma>
          </inkml:annotationXML>
          <inkml:trace contextRef="#ctx0" brushRef="#br0" timeOffset="1036.5863">24545 1982 450,'-8'-9'577,"8"9"-72,-6-8-33,6 8-24,-6-6-40,6 6-20,-7-8-1,7 8 12,-5-9-22,5 9-7,0 0-32,-7-9 16,7 9-49,0 0-11,0 0-78,0-13 11,0 13-29,5-7-23,-5 7-7,12-8-22,-12 8-20,16-4-14,-16 4-19,21-3-7,-21 3-7,26 1-18,-13 1-5,-1 0-6,1 1-3,1 3 3,-1-2-18,-1 2-4,-1 2 0,-2 1-2,0-1-4,-1 1-7,-5 1 5,1 1-6,-1 0 0,-3-11 3,-4 23-8,1-10-5,-1 0-4,-5 1 0,0-2 0,-3 2 0,-1 1 0,-1-2 0,-1-1 0,-1-1 0,0 1 0,0 0 0,3-4 0,0-1 0,-1 2 0,2-3 0,2 0 0,0 0 0,2-1 0,8-5 0,-14 9 0,14-9 0,-13 5 0,13-5 0,0 0 0,-6 7 0,6-7 0,0 0 0,0 0 0,14 2 0,-14-2 0,18 0 0,-18 0 0,24-1 0,-11 1 0,2-1 0,1 1 0,1-2 0,0 1 0,3 0 0,-3 0 0,0-1 0,3 2 0,-4 0 0,1-1 0,-1-1 0,-2 1 0,-1 1 0,2-1 0,-3-1 0,2 1 0,-3 0 0,-11 1 0,23-1 0,-23 1 0,18-2 0,-18 2 0,16-2 0,-16 2 0,15-1 0,-15 1 0,12-2 0,-12 2 0,0 0 0,14-1 0,-14 1 0,0 0 0,0 0 0,14-2 0,-14 2 0,0 0 0,0 0 0,0 0 0,0 0-159,0 0-457,0 0-112,-6 5-107,6-5-1011,-11 6-1560</inkml:trace>
        </inkml:traceGroup>
      </inkml:traceGroup>
    </inkml:traceGroup>
    <inkml:traceGroup>
      <inkml:annotationXML>
        <emma:emma xmlns:emma="http://www.w3.org/2003/04/emma" version="1.0">
          <emma:interpretation id="{7B4DDFCE-EBC3-4647-BB97-B2C59A1224D7}" emma:medium="tactile" emma:mode="ink">
            <msink:context xmlns:msink="http://schemas.microsoft.com/ink/2010/main" type="paragraph" rotatedBoundingBox="16681,2775 31408,2692 31412,3515 16686,35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220D6-9099-49E8-AA9C-7681D3AB6EE8}" emma:medium="tactile" emma:mode="ink">
              <msink:context xmlns:msink="http://schemas.microsoft.com/ink/2010/main" type="line" rotatedBoundingBox="16681,2775 31408,2692 31412,3515 16686,3598"/>
            </emma:interpretation>
          </emma:emma>
        </inkml:annotationXML>
        <inkml:traceGroup>
          <inkml:annotationXML>
            <emma:emma xmlns:emma="http://www.w3.org/2003/04/emma" version="1.0">
              <emma:interpretation id="{A6ABB27E-686A-420B-A357-360412727CB8}" emma:medium="tactile" emma:mode="ink">
                <msink:context xmlns:msink="http://schemas.microsoft.com/ink/2010/main" type="inkWord" rotatedBoundingBox="16681,2801 17921,2794 17924,3336 16685,3344"/>
              </emma:interpretation>
              <emma:one-of disjunction-type="recognition" id="oneOf2">
                <emma:interpretation id="interp10" emma:lang="en-IN" emma:confidence="0">
                  <emma:literal>Pat</emma:literal>
                </emma:interpretation>
                <emma:interpretation id="interp11" emma:lang="en-IN" emma:confidence="0">
                  <emma:literal>pat</emma:literal>
                </emma:interpretation>
                <emma:interpretation id="interp12" emma:lang="en-IN" emma:confidence="0">
                  <emma:literal>part</emma:literal>
                </emma:interpretation>
                <emma:interpretation id="interp13" emma:lang="en-IN" emma:confidence="0">
                  <emma:literal>Part</emma:literal>
                </emma:interpretation>
                <emma:interpretation id="interp14" emma:lang="en-IN" emma:confidence="0">
                  <emma:literal>past</emma:literal>
                </emma:interpretation>
              </emma:one-of>
            </emma:emma>
          </inkml:annotationXML>
          <inkml:trace contextRef="#ctx0" brushRef="#br1" timeOffset="-29563.8014">16738 3067 707,'0'0'607,"-6"-11"-28,6 11 18,-3-12-94,3 12 11,-4-14-32,4 14-3,-3-15-43,3 15-11,-2-13 22,2 13-49,-3-10-41,3 10-43,0 0-43,-3-15-31,3 15-37,0 0-30,0 0 15,0 0 25,0 0-155,-6 7-58,6-7 0,-1 22 0,0-5 0,-1 0 0,0 3 0,1-1 0,-1 3 0,1 2 0,-2-2 0,2-1 0,-2-1 0,2-2 0,1 0 0,-1-1 0,0 0 0,1-3 0,-2-1 0,2-1-148,0-12-335,0 21-65,0-21-52,0 15-58,0-15-36,-1 11-185,1-11-447,0 0-928</inkml:trace>
          <inkml:trace contextRef="#ctx0" brushRef="#br1" timeOffset="-29259.7783">16685 3073 709,'1'-17'651,"2"1"-96,-1 1-31,1-1-56,1-1-31,1 2-16,0 0-34,1-1-58,3 1-36,-1 1-19,3 2-29,0-1-18,0 2-18,5-1-17,-3 3-22,3 3-11,-1-1-10,2 2-9,1 2 12,-3 3-59,1 0-2,1 3-24,1 1 3,-2 1-20,-1 0 8,-3 3-20,-1-1 10,-1 0-12,-3 0 13,-2 2-6,-5-9-12,2 16-2,-2-16 5,-4 17-13,-2-10-6,-2 5 7,-3-3-8,1 2 0,-6 0-6,1 0 2,-2 0-4,2-1-2,-1 0-23,1-3-61,0 2-70,1-2-78,0 0-72,4-1-89,-1-1-113,1-1-103,3 2-90,-1 1-757,8-7-1069</inkml:trace>
          <inkml:trace contextRef="#ctx0" brushRef="#br1" timeOffset="-28450.6388">17327 3116 743,'10'-4'677,"0"-3"-74,-1 2-37,-1 0-89,-2-2-22,-6 7-65,10-12-32,-10 12-69,4-12-23,-4 12-41,0 0-12,-3-14-28,3 14-14,-10-5-25,10 5-5,-16-1-3,3 4-24,1-1-13,-3 4-16,1-2-9,-1 3-13,2 0-21,0 1-6,-1 0-9,3 2-2,-2-1-4,4 0-5,0 1 0,4-2-5,-1-1 0,6-7 0,-6 14 3,6-14-9,0 0-3,3 17 0,-3-17-6,11 7-3,-11-7-22,16 3-5,-16-3-19,21-1 0,-9-1 1,2-1 8,-2-1 4,1-1 14,0-1-2,0-1 13,0-1-5,-2 0 11,-1-1-5,-1 0 14,-1 1 3,-1 0 7,-2-1 10,1 2 7,-6 7 4,8-11 2,-8 11-6,6-11-4,-6 11-12,0 0 5,0 0-3,0 0 18,0 0-26,0 0 0,0 0 1,-2 12-2,2-12-1,-2 14-1,2-14 6,-1 16 3,1-16-11,0 16-5,0-16-6,3 17-31,-3-17-27,5 17-43,-5-17-12,9 14-29,-9-14-8,11 12-40,-11-12-10,14 6-29,-4-3 3,-10-3-2,18 3 7,-18-3 9,26-2 10,-13 0 18,2 0 27,-2-4 18,3 2 35,0-4 26,-2 2 16,2-5 15,0-1 12,-1 1 11,-1-2 14,0-2 19,1-1 28,-3 0 25,2-2 23,-2-2 26,-2 2 15,0-3 17,-1 0 20,-1 1 21,-1 2-26,0-2 45,-2 3 4,-1 2 0,0 1-3,-2-1 1,-1 5-1,2-1 10,-3 11-12,1-18-10,-1 18-24,0-14-26,0 14-13,0 0 11,-7-8 4,7 8-10,0 0 18,-12 9-19,7-1 11,1 1-30,-2 4-5,1 0 10,-1 4-11,3-1-8,-3 2-10,3 0-8,0 3-7,-2 0-6,2-2-11,1-2-12,1 3-6,1-1-5,-2-2-2,4 0-5,-1 3 8,0-6-15,2 2-2,-1-1 1,3-3-4,-1 0 0,3 1 2,-1-2-3,0-3-2,2 1-11,1-1-30,-1-3-22,3-1-28,-11-4-22,19 5-37,-19-5-13,22 3-28,-22-3-38,22-5-32,-12 4-47,0-4-14,3-1-63,-3-2-32,-1-1-50,3-2-42,-5 1-107,1-2-571,-2-4-795</inkml:trace>
          <inkml:trace contextRef="#ctx0" brushRef="#br1" timeOffset="-28235.4015">17610 2970 732,'-14'1'739,"2"1"-76,1 0-102,11-2-8,-14 5-59,14-5-42,0 0-72,0 0-47,0 0-51,0 0-36,10 7-45,-10-7-42,21-2-27,-6 2-31,3-1-16,0-1-15,2 0-16,0-1-14,1 1-19,0-1-53,-2-1-50,0 2-73,-2-1-49,-1 0-76,-2 1-80,-2-1-93,-1 2-98,-11 1-207,17-3-311,-17 3-684</inkml:trace>
        </inkml:traceGroup>
        <inkml:traceGroup>
          <inkml:annotationXML>
            <emma:emma xmlns:emma="http://www.w3.org/2003/04/emma" version="1.0">
              <emma:interpretation id="{0341D95D-1FDE-45DA-8E90-3EFE4A52CD70}" emma:medium="tactile" emma:mode="ink">
                <msink:context xmlns:msink="http://schemas.microsoft.com/ink/2010/main" type="inkWord" rotatedBoundingBox="19867,2955 20532,2951 20534,3360 19869,3364"/>
              </emma:interpretation>
              <emma:one-of disjunction-type="recognition" id="oneOf3">
                <emma:interpretation id="interp15" emma:lang="en-IN" emma:confidence="0">
                  <emma:literal>a</emma:literal>
                </emma:interpretation>
                <emma:interpretation id="interp16" emma:lang="en-IN" emma:confidence="0">
                  <emma:literal>A</emma:literal>
                </emma:interpretation>
                <emma:interpretation id="interp17" emma:lang="en-IN" emma:confidence="0">
                  <emma:literal>G</emma:literal>
                </emma:interpretation>
                <emma:interpretation id="interp18" emma:lang="en-IN" emma:confidence="0">
                  <emma:literal>d</emma:literal>
                </emma:interpretation>
                <emma:interpretation id="interp19" emma:lang="en-IN" emma:confidence="0">
                  <emma:literal>.</emma:literal>
                </emma:interpretation>
              </emma:one-of>
            </emma:emma>
          </inkml:annotationXML>
          <inkml:trace contextRef="#ctx0" brushRef="#br1" timeOffset="-16199.4796">20204 3168 446,'8'-8'620,"-8"8"-72,10-11-54,-5 4-7,2-1-67,-2 1-26,0-2-36,-1 1 25,0-2-39,-1 3-23,1-4-24,1 2 2,-5 9-9,4-18-24,-4 18-18,0-20 0,0 20-9,-3-18-17,0 7-34,-1 4-11,-1-3-20,0 3 2,-3 0-20,-3-1-4,0 3-12,1 1 12,-4 1-81,0 2-54,-3 1 0,1 1 0,-3 4 0,-4 2 0,2 1 0,-3 6 0,-2 1 0,3 0 0,0 4 0,3-1 0,-1 3 0,5-2 0,-1 2 0,6-1 0,-2-1 0,5 0 0,2-1 0,1 0 0,3-2 0,2-1 0,2-1 0,2 2 0,3-1 0,1-3 0,6 1 0,-1-2 0,3-1 0,0-1 0,3-2 0,-2-1 0,2-2 0,0-2 0,-1 0 0,1-2 0,-1 0 0,0-2 0,-1 0 0,0-2 0,-2-1 0,1-1 0,-1 0 0,-2-4 0,1 1 0,-1-4 0,-2-1 0,2 0 0,-3-1-11,-1-2-2,0 0 3,-2-1 6,-1 2-2,-2 1 1,1-1 1,-1 2 3,-2 2 1,2 1-8,-4 11 4,4-19 12,-4 19-23,4-15-1,-4 15 0,2-11 3,-2 11 3,0 0 1,0 0 2,0 0 6,0 0-3,0 0 2,3 11-4,-3-11 11,5 15 1,-1-6-3,1 2 1,0-1-4,0 2 5,0 0-5,2-1 9,-1-1-10,0 1 3,2 0-2,-1-3 2,-2-1 5,3 1-1,0-2 15,-1 1 6,0-2 2,-7-5 3,17 8-32,-17-8 0,15 5 0,-15-5 0,17 3 0,-17-3 0,14 1 0,-14-1 0,15-3 0,-15 3 0,12-2 0,-12 2 0,11-5 0,-11 5 0,0 0 0,12-7 0,-12 7-227,0 0-194,6-9-99,-6 9-155,0 0-186,4-8-873,-4 8-1418</inkml:trace>
        </inkml:traceGroup>
        <inkml:traceGroup>
          <inkml:annotationXML>
            <emma:emma xmlns:emma="http://www.w3.org/2003/04/emma" version="1.0">
              <emma:interpretation id="{6B7323BA-CE8E-46A9-91D0-4761C92135EA}" emma:medium="tactile" emma:mode="ink">
                <msink:context xmlns:msink="http://schemas.microsoft.com/ink/2010/main" type="inkWord" rotatedBoundingBox="22146,3011 22850,3007 22852,3305 22148,3309">
                  <msink:destinationLink direction="with" ref="{586B0EDD-726D-4998-957C-073C8C9772CD}"/>
                </msink:context>
              </emma:interpretation>
              <emma:one-of disjunction-type="recognition" id="oneOf4">
                <emma:interpretation id="interp20" emma:lang="en-IN" emma:confidence="0">
                  <emma:literal>a</emma:literal>
                </emma:interpretation>
                <emma:interpretation id="interp21" emma:lang="en-IN" emma:confidence="0">
                  <emma:literal>A</emma:literal>
                </emma:interpretation>
                <emma:interpretation id="interp22" emma:lang="en-IN" emma:confidence="0">
                  <emma:literal>d</emma:literal>
                </emma:interpretation>
                <emma:interpretation id="interp23" emma:lang="en-IN" emma:confidence="0">
                  <emma:literal>or</emma:literal>
                </emma:interpretation>
                <emma:interpretation id="interp24" emma:lang="en-IN" emma:confidence="0">
                  <emma:literal>oe</emma:literal>
                </emma:interpretation>
              </emma:one-of>
            </emma:emma>
          </inkml:annotationXML>
          <inkml:trace contextRef="#ctx0" brushRef="#br1" timeOffset="-15220.0088">22475 3181 83,'9'-6'845,"-1"0"-166,-8 6-48,11-13-47,-11 13-86,11-12-18,-5 3-52,-6 9-39,6-17-41,-6 17-26,5-18-35,-5 18-23,0-20-23,0 20 16,-4-19-24,1 8-39,-4 4-19,1-1 1,-6 0-14,1 2-14,-3 0-16,0 4-17,-4-1-4,0 3-11,-1 2-11,-4 3-3,1 1-13,-1 4-12,-3 4-61,2 0 0,0 1 0,2 2 0,2-1 0,3-2 0,3 2 0,1-1 0,2 0 0,3-2 0,3 0 0,1-2 0,3 0 0,1-11 0,5 20 0,-1-11 0,4-2 0,3 0 0,0-1 0,2 0 0,3-3 0,-1 2 0,1-3 0,-1-1-74,0-1 2,0-1-6,3-1 5,0 0 15,-3-3 8,3 0 8,-4 0 7,3-2-3,-4-1 14,2-1 3,-3 0 8,-1-2 1,3-2-1,-2-1 3,-3 0 10,-1 1-4,0 0-8,0 0 8,-2-1-3,0 2 4,0 3-2,-2 0 0,-4 9 4,7-15 0,-7 15-6,7-13 2,-7 13 4,0 0-3,0 0 11,0 0-9,11 3 12,-11-3-6,4 14-4,-4-14 5,4 19-12,-3-6 7,3-1 7,0 2-7,1 0 4,0 1 0,1-1 2,1 0 4,0 0-2,4-1-6,-2-2-1,1 1 0,1-1 1,1-1 8,-1-2 15,3-1 16,-1 0 7,1-3 1,-4 0 14,3-2-4,-1 1-2,-1-2 2,-11-1 4,22 0-10,-22 0-6,20-2-11,-9-1-36,-11 3 0,17-7 0,-17 7 0,13-5 0,-13 5 0,11-6-24,-11 6-121,7-8-92,-7 8-65,4-9-49,-4 9-86,0 0-70,0 0-110,-1-15-119,1 15-797,-6-6-1168</inkml:trace>
        </inkml:traceGroup>
        <inkml:traceGroup>
          <inkml:annotationXML>
            <emma:emma xmlns:emma="http://www.w3.org/2003/04/emma" version="1.0">
              <emma:interpretation id="{81C6346B-1772-4C0C-9E52-EDF45B164EE2}" emma:medium="tactile" emma:mode="ink">
                <msink:context xmlns:msink="http://schemas.microsoft.com/ink/2010/main" type="inkWord" rotatedBoundingBox="24378,3051 25173,3046 25175,3459 24380,3463"/>
              </emma:interpretation>
              <emma:one-of disjunction-type="recognition" id="oneOf5">
                <emma:interpretation id="interp25" emma:lang="en-IN" emma:confidence="0">
                  <emma:literal>a</emma:literal>
                </emma:interpretation>
                <emma:interpretation id="interp26" emma:lang="en-IN" emma:confidence="0">
                  <emma:literal>A</emma:literal>
                </emma:interpretation>
                <emma:interpretation id="interp27" emma:lang="en-IN" emma:confidence="0">
                  <emma:literal>@</emma:literal>
                </emma:interpretation>
                <emma:interpretation id="interp28" emma:lang="en-IN" emma:confidence="0">
                  <emma:literal>E</emma:literal>
                </emma:interpretation>
                <emma:interpretation id="interp29" emma:lang="en-IN" emma:confidence="0">
                  <emma:literal>e</emma:literal>
                </emma:interpretation>
              </emma:one-of>
            </emma:emma>
          </inkml:annotationXML>
          <inkml:trace contextRef="#ctx0" brushRef="#br1" timeOffset="-13832.346">24693 3227 591,'17'-7'641,"-17"7"-80,18-6-37,-18 6-77,16-8-27,-8 2-2,2 3-18,-2-3-18,0 0-55,-1-1-12,2 2-33,-1-3-5,-2 2 7,1-1-26,0-1-17,-2 1-42,-1-2-13,-4 9-14,9-16-21,-9 16-14,0-16-28,0 16-10,-4-15-12,4 15 4,-9-14-13,0 10 1,-2-2 2,1 4-4,-4-3 3,-2 4 3,0 2-5,-2-1-42,-3 6-36,-3 1 0,-3 4 0,2 2 0,-2-1 0,0 5 0,0 2 0,-2 2 0,6-2 0,1 0 0,3 1 0,0 0 0,3 0 0,3-2 0,2-1 0,2 0 0,2 0 0,3-2 0,1-3 0,3 1 0,3 1 0,1-4 0,2 2 0,2-1 0,1 0 0,1-2 0,4-1 0,-3-1 0,5-2 0,-2 0 0,3-1 0,-1-1 0,-1-2 0,-1-1 0,4-1 0,-2-2 0,0 0 0,2-1 0,-3-2 0,2-1 0,0 0 0,-1-4 0,0 0 0,-1-3 0,-1 2 0,-1-5 0,-2 2 0,1-2 0,-1 0 0,-2 0 0,0 1 0,0 2 0,-4 1 0,0 1 0,0 0 0,-1 1 0,1 1 0,-1 2 0,-4 8 0,5-13 0,-5 13 0,5-9 0,-5 9 0,0 0 0,0 0 0,0 0 0,6 8 0,-6-8 0,3 14-3,-3-14 2,7 18-4,-2-9 5,1 3-1,-1-2 4,3 2-7,0-3 9,3 1 1,1 1-6,0-2 0,3-1 0,0 0 0,0-2 0,3-1 0,-4 1 0,4-2 0,-3-2 0,-1 1 0,-1-2 0,1 0 0,-1-1 0,-13 0 0,23-1 0,-13-2 0,-10 3 0,19-3 0,-19 3 0,13-4 0,-13 4 0,14-6 0,-14 6 0,8-5 0,-8 5 0,7-6 0,-7 6 0,0 0 0,7-7 0,-7 7-193,0 0-331,0 0-79,0 0-80,0 0-62,-5-9-975,5 9-1402</inkml:trace>
        </inkml:traceGroup>
        <inkml:traceGroup>
          <inkml:annotationXML>
            <emma:emma xmlns:emma="http://www.w3.org/2003/04/emma" version="1.0">
              <emma:interpretation id="{59FA7B9A-32A7-4CE5-9715-4228B6C5D509}" emma:medium="tactile" emma:mode="ink">
                <msink:context xmlns:msink="http://schemas.microsoft.com/ink/2010/main" type="inkWord" rotatedBoundingBox="26622,2896 27769,2890 27773,3472 26625,3478"/>
              </emma:interpretation>
              <emma:one-of disjunction-type="recognition" id="oneOf6">
                <emma:interpretation id="interp30" emma:lang="en-IN" emma:confidence="0">
                  <emma:literal>+</emma:literal>
                </emma:interpretation>
                <emma:interpretation id="interp31" emma:lang="en-IN" emma:confidence="0">
                  <emma:literal>t</emma:literal>
                </emma:interpretation>
                <emma:interpretation id="interp32" emma:lang="en-IN" emma:confidence="0">
                  <emma:literal>E</emma:literal>
                </emma:interpretation>
                <emma:interpretation id="interp33" emma:lang="en-IN" emma:confidence="0">
                  <emma:literal>T</emma:literal>
                </emma:interpretation>
                <emma:interpretation id="interp34" emma:lang="en-IN" emma:confidence="0">
                  <emma:literal>=</emma:literal>
                </emma:interpretation>
              </emma:one-of>
            </emma:emma>
          </inkml:annotationXML>
          <inkml:trace contextRef="#ctx0" brushRef="#br1" timeOffset="-23587.8318">26932 3043 876,'0'0'665,"-15"2"-75,15-2-50,-14 0-14,14 0-60,0 0-41,-13 3-27,13-3 21,0 0 18,0 0-24,0 0-43,13 7-34,-13-7-28,29 5-34,-10-3-21,6 0-19,4 1-12,7 0-17,4 0-17,9-2-142,0 2-46,3 0 0,-2-2 0,1 2 0,1 0 0,-2-2 0,-10 0 0,-2 3 0,-1-3 0,-6 1 0,-3-2 0,-1 2 0,-6-1 0,0 0 0,-4-1 0,-1 1 0,-3 1 0,1-2 0,-14 0 0,20 1 0,-20-1 0,14 1-77,-14-1-394,0 0-45,0 0-73,0 0-75,0 0-76,-12-4-886,12 4-1281</inkml:trace>
          <inkml:trace contextRef="#ctx0" brushRef="#br1" timeOffset="-23131.8287">27168 2958 97,'0'0'869,"-6"-10"-152,6 10-47,-4-10-68,4 10-39,-3-9-36,3 9-37,-5-9-53,5 9-28,0 0-24,-2-9-43,2 9-35,0 0-64,-4-9-39,4 9-33,0 0-28,0 0-32,0 0-10,-5-8-25,5 8-14,0 0-10,0 0-7,-9 5-13,9-5-1,-14 10-3,6-5-2,-5 1-8,1 3 0,-5 1 0,-2 1-5,-4 1-3,-2 1 3,-1 0-6,-1 0-1,0 1-4,-2-1 4,2 1-2,0-1 0,0-2 2,4 1-4,3-3-2,-2 0 5,3 0 0,0-1-5,5-1 7,1-2-12,-1 2 1,5-2 5,0 0-3,9-5-3,-16 8 6,16-8-2,-7 9 5,7-9-3,5 10 1,-5-10 0,14 13 1,-3-4 12,2-1-14,5 2-2,1 1 1,2 3-7,6 0 10,-2 1-3,0-1-3,2 1 4,-2-1 2,2 1 1,-3-1-6,-1 1-6,-3-3-70,-2-1-67,0 0-68,1 1-5,-2 2-45,1-1-103,0 1-209,2 1-223,-7-1-857,4-4-1320</inkml:trace>
        </inkml:traceGroup>
        <inkml:traceGroup>
          <inkml:annotationXML>
            <emma:emma xmlns:emma="http://www.w3.org/2003/04/emma" version="1.0">
              <emma:interpretation id="{95955D80-024B-4DB5-9CA8-C97B8AB0FC64}" emma:medium="tactile" emma:mode="ink">
                <msink:context xmlns:msink="http://schemas.microsoft.com/ink/2010/main" type="inkWord" rotatedBoundingBox="28347,2709 31408,2692 31412,3515 28351,3532"/>
              </emma:interpretation>
              <emma:one-of disjunction-type="recognition" id="oneOf7">
                <emma:interpretation id="interp35" emma:lang="en-IN" emma:confidence="0">
                  <emma:literal>compute</emma:literal>
                </emma:interpretation>
                <emma:interpretation id="interp36" emma:lang="en-IN" emma:confidence="0">
                  <emma:literal>Compute</emma:literal>
                </emma:interpretation>
                <emma:interpretation id="interp37" emma:lang="en-IN" emma:confidence="0">
                  <emma:literal>computer</emma:literal>
                </emma:interpretation>
                <emma:interpretation id="interp38" emma:lang="en-IN" emma:confidence="0">
                  <emma:literal>wmpute</emma:literal>
                </emma:interpretation>
                <emma:interpretation id="interp39" emma:lang="en-IN" emma:confidence="0">
                  <emma:literal>Computer</emma:literal>
                </emma:interpretation>
              </emma:one-of>
            </emma:emma>
          </inkml:annotationXML>
          <inkml:trace contextRef="#ctx0" brushRef="#br1" timeOffset="-22218.7323">28431 2838 830,'2'-18'735,"-2"18"-72,3-16-55,-3 16-36,4-13-43,-4 13-22,1-12-81,-1 12-29,0 0-32,1-12-68,-1 12-15,0 0-7,0 0-24,-11 7-9,2 3-25,2 2-20,-1 2-18,1 3-32,-3 2 4,1 3-21,2-1-9,-1 2-51,2-1-70,1 0 0,1 0 0,3-1 0,0-2 0,3 1 0,1-3 0,3 1 0,3 0 0,2-3 0,0 0 0,4-2 0,1-3 0,3 0 0,-2-4 0,-1-1 0,4-1-46,-2-2-70,3-2-22,-3-2 11,1 0-1,0-3 30,0-2 1,0-1 33,-1-1 2,-2-1 13,-1-2-4,-3 1 17,-2 1 7,0-1 13,-2 1-4,-3 2 16,1 1-9,-6 7 8,4-14-6,-4 14 22,0 0-25,0 0 13,-1-10-11,1 10 7,0 0 9,-5 8-8,5-8 10,-3 9-10,3-9 9,0 12-7,0-12 13,4 14 6,-4-14-5,11 13-17,-3-6 2,0-1 0,4 0 39,1 0-48,1-4 3,3 2 12,1-3-3,0 1-6,0-2 15,1 0-18,0-2 14,1 0 17,-3-1 40,1 1-1,-1-2 9,-2-3 4,-1 1 2,-1 0-7,-3-3-8,-1-1-11,0 0 0,-4 1-7,-3-2-15,1 2 3,-3 9-9,-1-22 3,-2 13-10,1-1-6,-4 1-6,-1 1 2,0 1-2,-2 2 3,0 0-27,-3 1-48,1 2-76,-2 1-55,13 1-73,-25 1-89,11 0-65,3 3-136,-2 0-69,3 1-118,-2 2-665,3-2-1021</inkml:trace>
          <inkml:trace contextRef="#ctx0" brushRef="#br1" timeOffset="-21594.9233">29020 3021 555,'0'0'747,"10"-6"-98,-10 6-73,11-5-72,-11 5-41,12-4-80,-12 4-22,12-2-57,-12 2-27,15 1-45,-6 3-17,-9-4-46,16 9-9,-7-4-29,-1 2-9,0 1-31,-3-2-14,2 2-12,0 0-9,-2-1-11,0 2-4,-5-9-9,5 13-10,-5-13 3,5 12 19,-5-12-26,2 12-3,-2-12-10,0 0 5,0 14 5,0-14-4,0 0-3,-6 10-2,6-10-2,0 0 2,0 0 1,0 0-4,-11-3 2,11 3-4,0 0-4,-3-16 7,3 16 3,3-15 5,1 6 7,-1-1 11,3-2 2,1 0 0,1 1 2,2 0 3,-2 1 2,5 1 13,-1 2-3,-1 1 5,0 1-8,1 1 25,-1 3-13,-11 1 4,24 3-18,-13 0 16,0 1-24,1 3 25,-2 1-29,1-1 5,-2 3-23,-2-4 19,0 5-17,-2-4 9,1 1-16,-3 1 23,-3-9-16,4 16-3,-4-16-14,2 13 15,-2-13-7,0 0 5,-2 15-17,2-15 16,-4 9-16,4-9 14,0 0-19,-7 7 9,7-7-20,0 0 11,0 0-11,-13-2 10,13 2-18,-4-9 15,4 9-16,-1-12 17,1 12-12,4-21 21,1 6-5,0 1 11,0-2-13,3 4 11,0-3 11,0 1-13,1 1-14,2 1 29,1 1-28,0 1 20,-2 2-12,3 3 29,-3 3 0,3 0 20,-13 2-8,22 3 13,-11 1 1,-1 2-9,1 1 5,-1 2-9,-1 0-1,-2 1-1,0 2-10,0-1-2,-2 2-3,-1 0-4,-1-1-3,-1 0-11,0 0-67,-2 2-54,1-3-82,2 2-105,-2 0-94,3-1-85,-2 2-131,1-2-60,1 2-161,1-1-463,0-1-906</inkml:trace>
          <inkml:trace contextRef="#ctx0" brushRef="#br1" timeOffset="-21304.0167">29808 3098 569,'-1'-14'645,"0"3"-93,-2 0-4,3 11-64,-3-19-14,3 19-32,-2-15-35,2 15-37,-3-13-40,3 13-30,-2-10-33,2 10 8,0 0 12,0 0-1,0 0-32,0 0-2,-5 8-2,5-8-33,-2 18-9,2-6-23,0 2-25,2 3-26,-2 2-12,1 1-26,-1-1-4,1 1-21,1 3-65,1 1-2,-1 0 0,0-1 0,-1 2 0,2-2 0,-2-3 0,-1 1 0,3-1 0,-2-1 0,0-1 0,1 2 0,0-4 0,0-1-69,-1 1-237,1-2-63,0-2-93,-1-2-48,-1-10-80,3 17-46,-3-17-151,4 12-631,-4-12-1025</inkml:trace>
          <inkml:trace contextRef="#ctx0" brushRef="#br1" timeOffset="-21019.981">29834 3050 132,'-2'-19'777,"2"1"-143,2 1-72,0 1-74,3-1-66,2 2-49,4 1-38,1-1-3,4 5-24,1 0-40,3 3 10,3 3-37,-2 1 24,2 3-10,2 3-15,0 2-4,-3 1-31,-2 1-29,-2 3-21,-3 0 7,-5 1-16,0-2-17,-4 4-5,-4-2-14,-2-11-20,-2 22-15,-4-10-9,-1-1-16,-5 1-10,0 0-12,-4 1 5,1-2-14,-2-1-4,1 1-22,-1-4-27,4 1-78,-2-2-58,2 1-68,2-3-64,0 1-63,11-5-62,-16 4-93,16-4-69,0 0-6,-12 5-807,12-5-1005</inkml:trace>
          <inkml:trace contextRef="#ctx0" brushRef="#br1" timeOffset="-20307.5652">30183 2946 820,'7'-5'687,"-7"5"-92,9-10-83,-9 10-82,7-5-67,-7 5-10,0 0-6,0 0-22,0 0-35,5 8-7,-5-8-28,-2 14-17,2-14-16,0 19-34,-1-8-24,1-11 5,1 23-44,-1-11-30,2 0-13,-1 1-17,0-2-9,2 0-3,-1 1-15,3-3-7,1 1-6,-1-2-4,1 1-4,1-1 2,1-3-20,1-1-16,-1 1-23,-8-5-7,19 5-10,-19-5 7,17 0 0,-17 0 3,20-5 6,-20 5 4,18-9 9,-10 4 6,-2-3 4,3-2 0,-1-1 9,-1-2 1,0 0 4,-1 0 4,0-2 19,1 3 8,-2-3 27,-1 5 20,1 1-17,-1-1 6,-4 10 6,7-15-19,-7 15-14,4-11-6,-4 11-8,0 0-1,0 0-9,0 0 6,0 0-2,0 0 1,-5 14-11,5-14 9,-3 15-8,3-15 6,-2 14-8,2-14 2,0 18-5,0-18 7,5 18-6,-5-18 21,7 17-11,-1-9-12,2-1-5,2 0-9,1 1-24,1-4-33,2 2-29,1-4-29,-1 0-21,2 0-12,3-4-16,0-1-25,-1 2-5,5-7 5,0-1 27,-1 2 18,-1-1 8,1-4 22,1-1 25,-5 0 22,2-4 13,-3-1 14,-3-1 14,0 0 22,-2-1 19,-5 1 45,1-3 13,-3 2-2,-1 1 5,-2 2 2,0 0 10,-2 1 12,0 1 12,-2 2 12,-1-1-13,-1 2 21,1 3-16,0-1 17,3 10-22,-8-15 27,8 15-13,-9-9 48,9 9-39,0 0 38,-14-1-36,14 1 34,-8 9-14,8-9 7,-8 16-3,3-4-6,3 0-17,-1 4-14,2 1-6,0 1-20,1 1-6,-2-1-16,2 3-6,2-2-16,-2 1 2,1-1-16,2 1 1,0-2-7,2 3 2,2-3-18,-1 2-4,2-3 0,1-3 0,0-2 0,0 0 0,1 0 0,3-1-58,-2-4-25,3-1-50,-2 0-63,0-2-51,1-1-61,-1-3-45,1 0-61,-13 0-77,20-5-50,-7-2-97,-4 2-171,-1-4-428,0 0-845</inkml:trace>
          <inkml:trace contextRef="#ctx0" brushRef="#br1" timeOffset="-20086.88">30678 2956 908,'0'0'817,"-18"2"-96,18-2-92,0 0-69,0 0-75,0 0-87,0 0-52,0 0-38,0 0-42,18 0-23,-4-2-70,4 1-15,2 0-52,1 0-28,3-2-22,3 1-30,-4 0-82,3 0-58,-2-1-81,2 0-58,-2-1-58,-5 2-51,2 0-4,-2 0-33,-3 0-19,1-1-28,-4 0-66,-1 2-383,0-1-455</inkml:trace>
          <inkml:trace contextRef="#ctx0" brushRef="#br1" timeOffset="-19743.4201">31133 2934 669,'0'0'554,"0"0"-57,13 5-26,-13-5-51,15 0-37,-15 0-31,20 0-28,-7-1-36,2 0-23,1-2-20,1-1-30,1 1-27,-2-3-10,1 2-25,0-1-4,-2-1-21,-1 0 9,0 0-26,-2 0 3,0-2-34,-4 1 17,-2 1-34,1-1 9,-7 7-38,9-13 21,-9 13-28,2-10 16,-2 10-24,-5-10 6,5 10-22,-14-9 20,4 7-21,10 2 15,-24 0-19,7 4 16,2 1-17,-6 2 22,3 3 10,-2 2 43,-2 2-2,5-1 9,1 3 5,3 1 20,0 0-13,3 0 9,2 1 0,5-1-16,-2-1 11,3-1 5,2-2-23,2 0-10,3 2-1,-2-4-22,4 0-1,-1-1-11,3-1-11,4-2 1,-1 0-6,0-1-6,2-2-7,0-2-42,-1 1-46,1-3-73,2 0-51,-2-2-46,1 0-63,-2-1-58,1 1-84,-4-1-107,-1 0-69,-9 3-867,14-6-1128</inkml:trace>
        </inkml:traceGroup>
      </inkml:traceGroup>
    </inkml:traceGroup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7:32.594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EDEA9A88-5BA6-4C11-B472-682696BD9675}" emma:medium="tactile" emma:mode="ink">
          <msink:context xmlns:msink="http://schemas.microsoft.com/ink/2010/main" type="writingRegion" rotatedBoundingBox="28993,3938 30441,3804 30490,4336 29043,4470"/>
        </emma:interpretation>
      </emma:emma>
    </inkml:annotationXML>
    <inkml:traceGroup>
      <inkml:annotationXML>
        <emma:emma xmlns:emma="http://www.w3.org/2003/04/emma" version="1.0">
          <emma:interpretation id="{9817CF12-6AAF-4726-80DB-5A31EDD4499D}" emma:medium="tactile" emma:mode="ink">
            <msink:context xmlns:msink="http://schemas.microsoft.com/ink/2010/main" type="paragraph" rotatedBoundingBox="28993,3938 30441,3804 30490,4336 29043,44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265CAA-9512-481A-B1FC-F26D89E78E43}" emma:medium="tactile" emma:mode="ink">
              <msink:context xmlns:msink="http://schemas.microsoft.com/ink/2010/main" type="line" rotatedBoundingBox="28993,3938 30441,3804 30490,4336 29043,4470"/>
            </emma:interpretation>
          </emma:emma>
        </inkml:annotationXML>
        <inkml:traceGroup>
          <inkml:annotationXML>
            <emma:emma xmlns:emma="http://www.w3.org/2003/04/emma" version="1.0">
              <emma:interpretation id="{9CF3FB55-E57D-488E-B687-C7ECE2FFB880}" emma:medium="tactile" emma:mode="ink">
                <msink:context xmlns:msink="http://schemas.microsoft.com/ink/2010/main" type="inkWord" rotatedBoundingBox="28993,3938 30441,3804 30490,4336 29043,4470"/>
              </emma:interpretation>
              <emma:one-of disjunction-type="recognition" id="oneOf0">
                <emma:interpretation id="interp0" emma:lang="en-IN" emma:confidence="0">
                  <emma:literal>2 PS</emma:literal>
                </emma:interpretation>
                <emma:interpretation id="interp1" emma:lang="en-IN" emma:confidence="0">
                  <emma:literal>L Ps</emma:literal>
                </emma:interpretation>
                <emma:interpretation id="interp2" emma:lang="en-IN" emma:confidence="0">
                  <emma:literal>L ps</emma:literal>
                </emma:interpretation>
                <emma:interpretation id="interp3" emma:lang="en-IN" emma:confidence="0">
                  <emma:literal>l Ps</emma:literal>
                </emma:interpretation>
                <emma:interpretation id="interp4" emma:lang="en-IN" emma:confidence="0">
                  <emma:literal>l ps</emma:literal>
                </emma:interpretation>
              </emma:one-of>
            </emma:emma>
          </inkml:annotationXML>
          <inkml:trace contextRef="#ctx0" brushRef="#br0">29025 4166 442,'1'-12'572,"0"0"-64,-1 0-21,0-1-30,0 2-49,0-1-17,2-1 12,-1 0-47,-1 0 14,0 0-6,1 3-5,-1 10-21,2-22-4,-2 22 2,1-15-15,-1 15-42,3-16-17,-3 16-34,0 0-25,2-16-36,-2 16 8,0 0 14,0 0-33,0 0-70,10 11-86,-6-1 0,-4-10 0,4 21 0,-3-8 0,-1 3 0,0 0 0,0 2 0,0-1 0,-1 1 0,0-1 0,-1 3 0,0-2 0,-1-1 0,1 0 0,-1 0 0,0 0 0,1-1 0,-1-2 0,1 0 0,-1-2 0,2-2 0,1-10 0,0 21 0,0-21 0,0 17 0,0-17 0,6 15 0,-6-15 0,11 12 0,-11-12 0,16 7 0,-3-4 0,-1-2 0,1 2 0,3-3 0,2-3 0,1 3 0,1-2 0,2-1 0,-3-1 0,6 2 0,0-3 0,-1 0-61,-1 1-549,0 0-95,-1-1-74,1 1-86,-1-1-772,-2-2-1296</inkml:trace>
          <inkml:trace contextRef="#ctx0" brushRef="#br0" timeOffset="306.3392">29746 4125 648,'0'0'772,"-7"-19"-76,3 9-53,-1 2-52,1-3-14,1 2-59,0 0-37,0-1-11,0 0-19,3 10-43,-6-12-51,6 12-48,-3-11-44,3 11-33,0 0-31,-5-11-25,5 11 6,0 0-13,0 0-124,0 0-45,-3 16 0,3-16 0,1 22 0,-1-8 0,0 3 0,2 1 0,-2 1 0,0 0 0,-2 1 0,2 1 0,-1-3 0,0 3 0,-1-2 0,2 1 0,-1-2 0,1 1 0,-1-2 0,1 1 0,-1-4 0,1 0 0,1-2 0,-1-12 0,0 21-374,0-21-118,1 16-55,-1-16-80,1 12-79,-1-12-109,0 0-654,0 0-1091</inkml:trace>
          <inkml:trace contextRef="#ctx0" brushRef="#br0" timeOffset="583.7038">29679 4039 485,'-1'-18'738,"-1"1"-123,2 3-1,2-2-127,0 1-33,1 0-92,2 1-4,0 1-50,3 1-15,2 2-27,0 0-6,2 3-14,3 1-29,2 1-5,-2 4-16,2 1 3,1 1-18,-1 3-7,-1 0-19,0 4-13,-3-2-8,0 5-13,-3-1-9,-2 1-11,-3 0 2,0 1-5,-2-1-18,-3 1 1,-3 0-18,-2 2-3,-3-1-17,-1 1-3,-1 0-15,-5-1-4,-3 2-2,1-2-28,-2 0-73,1-3-85,-1 1-97,0-3-95,1 2-101,0-3-125,0 1-134,2-1-994,3-2-1391</inkml:trace>
          <inkml:trace contextRef="#ctx0" brushRef="#br0" timeOffset="1163.4805">30339 3975 705,'11'-8'741,"-3"3"-80,-1-1-51,2 0-44,-9 6-70,13-11-39,-13 11-75,8-11-44,-8 11-47,5-7-21,-5 7-22,0 0-32,2-15-26,-2 15-43,0 0-7,-11-7-9,11 7-17,-13-4-25,13 4 2,-20 0-22,7 1 5,-1 2-28,0 0 18,-3 1-25,2 2 4,-3 0-19,0 2 40,1 1-62,0 0 20,0 2-17,2-3 13,2 2-18,-1-1 7,2 0-9,2 0 26,0 0-30,2-2 14,2 2-32,-1-2 47,3 0-22,4-7 20,-6 15-30,6-15 17,1 12-12,-1-12 15,8 9-16,-8-9 15,12 9-14,-3-5 11,1 0-8,1-2 4,1 2-19,4-2 35,0 3-32,3-4 14,0 2-9,0-1 12,2 0-18,-2 1 21,-1-2-19,1 4 15,-2-2-10,0 1 11,0 1-11,-2-2 19,-1 3-24,-1 0 11,0-2-9,-3 2 14,-1-2-12,-1 3 20,1-2-18,-9-5 24,9 12 3,-9-12 6,5 10 26,-5-10 16,0 0 9,-2 17 7,2-17-4,-7 9-1,7-9-10,-15 9-7,5-3-10,-1-3-4,-4 0-14,-1-1 1,-3 1-36,0-2 0,0 4 0,-2-5 0,0 1 0,0-1-73,-2-1-126,2 1-112,-4-5-95,2 4-96,-1-3-122,1 0-115,-1 1-948,1-1-1362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07:24.213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5D71D2AA-F78F-403C-B309-D1301BB18608}" emma:medium="tactile" emma:mode="ink">
          <msink:context xmlns:msink="http://schemas.microsoft.com/ink/2010/main" type="writingRegion" rotatedBoundingBox="17229,4455 17939,4455 17939,5054 17229,5054"/>
        </emma:interpretation>
      </emma:emma>
    </inkml:annotationXML>
    <inkml:traceGroup>
      <inkml:annotationXML>
        <emma:emma xmlns:emma="http://www.w3.org/2003/04/emma" version="1.0">
          <emma:interpretation id="{FFBCBF3D-8B4E-4CDA-9C75-7E5F4FE74147}" emma:medium="tactile" emma:mode="ink">
            <msink:context xmlns:msink="http://schemas.microsoft.com/ink/2010/main" type="paragraph" rotatedBoundingBox="17229,4455 17939,4455 17939,5054 17229,50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7784E3-0221-4A57-87DB-7C9A521422B5}" emma:medium="tactile" emma:mode="ink">
              <msink:context xmlns:msink="http://schemas.microsoft.com/ink/2010/main" type="line" rotatedBoundingBox="17229,4455 17939,4455 17939,5054 17229,5054"/>
            </emma:interpretation>
          </emma:emma>
        </inkml:annotationXML>
        <inkml:traceGroup>
          <inkml:annotationXML>
            <emma:emma xmlns:emma="http://www.w3.org/2003/04/emma" version="1.0">
              <emma:interpretation id="{837D42D9-29D1-461A-B326-57144EE0FF90}" emma:medium="tactile" emma:mode="ink">
                <msink:context xmlns:msink="http://schemas.microsoft.com/ink/2010/main" type="inkWord" rotatedBoundingBox="17229,4455 17939,4455 17939,5054 17229,5054"/>
              </emma:interpretation>
              <emma:one-of disjunction-type="recognition" id="oneOf0">
                <emma:interpretation id="interp0" emma:lang="en-IN" emma:confidence="0">
                  <emma:literal>p.</emma:literal>
                </emma:interpretation>
                <emma:interpretation id="interp1" emma:lang="en-IN" emma:confidence="0">
                  <emma:literal>P -</emma:literal>
                </emma:interpretation>
                <emma:interpretation id="interp2" emma:lang="en-IN" emma:confidence="0">
                  <emma:literal>P _</emma:literal>
                </emma:interpretation>
                <emma:interpretation id="interp3" emma:lang="en-IN" emma:confidence="0">
                  <emma:literal>p -</emma:literal>
                </emma:interpretation>
                <emma:interpretation id="interp4" emma:lang="en-IN" emma:confidence="0">
                  <emma:literal>P `</emma:literal>
                </emma:interpretation>
              </emma:one-of>
            </emma:emma>
          </inkml:annotationXML>
          <inkml:trace contextRef="#ctx0" brushRef="#br0">17286 4621 789,'0'0'729,"-7"-10"-80,7 10-28,-5-12 7,5 12-35,-5-11-14,5 11-60,-4-8-18,4 8-39,0 0-42,-4-13-60,4 13-42,0 0-30,0 0-25,-5-7 0,5 7-54,0 0-209,0 0 0,-1 15 0,1-15 0,-2 21 0,2-6 0,-2 2 0,0 0 0,0 2 0,1 2 0,-1 1 0,0 3 0,0-2 0,0 0 0,1 0 0,0 0 0,0-3 0,-1-1 0,2 0 0,-1-1 0,1-1 0,-1 0 0,1-2 0,0-3 0,0 2 0,0-14 0,-2 23 0,2-23 0,2 18 0,-2-18 0,0 13 0,0-13 0,1 13 0,-1-13 0,0 0-157,1 12-414,-1-12-34,0 0-70,0 0-58,0 0-90,0 0-645,0 0-1090</inkml:trace>
          <inkml:trace contextRef="#ctx0" brushRef="#br0" timeOffset="359.3884">17256 4678 482,'-1'-11'782,"0"-1"-132,1 12-37,1-23-51,0 11-48,3 0-51,1-1-61,0 0-40,1-2-16,1 3-5,3-1-33,2-1-8,3 2-17,1 0-12,1 0-17,3 2-15,0 1-10,3 3-14,-1 0-22,3 4-9,0-2-9,-2 4-152,1 1-23,0 2 0,1 1 0,-3 0 0,-1 2 0,-4 1 0,-1 0 0,-2-1 0,0 3 0,-5 0 0,-1 1 0,-3 0 0,-1 1 0,-4-11 0,-4 21 0,-1-9 0,-3 0 0,-2 0 0,-4 2 0,0-2 0,-3 0 0,1 0 0,-5-2 0,2 2 0,0-5 0,-2 3 0,0-2 0,1 1 0,-1-4 0,2 0 0,2 0 0,-1-2 0,3-1 0,-1 1-99,2-2-517,0-1-131,14 0-129,-19-4-970,19 4-1560</inkml:trace>
          <inkml:trace contextRef="#ctx0" brushRef="#br0" timeOffset="592.1493">17876 4584 353,'16'4'928,"-16"-4"-142,12 4-90,-12-4-78,0 0-41,13 3-89,-13-3-71,0 0-89,11 4-41,-11-4-69,0 0-26,0 0-57,11 1-15,-11-1-35,0 0-7,0 0-37,0 0-35,0 0-101,0 0-49,0 0-77,0 0-93,0 0-62,0 0-55,0 0-78,0 0-92,-11 3-548,11-3-763</inkml:trace>
        </inkml:traceGroup>
      </inkml:traceGroup>
    </inkml:traceGroup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9T21:10:35.946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588EB7F2-4E79-4D32-AC82-9D82D9669E81}" emma:medium="tactile" emma:mode="ink">
          <msink:context xmlns:msink="http://schemas.microsoft.com/ink/2010/main" type="writingRegion" rotatedBoundingBox="26087,5505 24518,6061 23911,4350 25480,3794"/>
        </emma:interpretation>
      </emma:emma>
    </inkml:annotationXML>
    <inkml:traceGroup>
      <inkml:annotationXML>
        <emma:emma xmlns:emma="http://www.w3.org/2003/04/emma" version="1.0">
          <emma:interpretation id="{16096D8B-025C-4380-B218-D56AE447EEA4}" emma:medium="tactile" emma:mode="ink">
            <msink:context xmlns:msink="http://schemas.microsoft.com/ink/2010/main" type="paragraph" rotatedBoundingBox="26087,5505 24666,6009 24506,5560 25927,5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CA827B-6EA0-481E-97D1-E22CE1046B87}" emma:medium="tactile" emma:mode="ink">
              <msink:context xmlns:msink="http://schemas.microsoft.com/ink/2010/main" type="line" rotatedBoundingBox="26087,5505 24666,6009 24506,5560 25927,5055"/>
            </emma:interpretation>
          </emma:emma>
        </inkml:annotationXML>
        <inkml:traceGroup>
          <inkml:annotationXML>
            <emma:emma xmlns:emma="http://www.w3.org/2003/04/emma" version="1.0">
              <emma:interpretation id="{E7AB16E7-FC66-496E-B9A0-AD408306990C}" emma:medium="tactile" emma:mode="ink">
                <msink:context xmlns:msink="http://schemas.microsoft.com/ink/2010/main" type="inkWord" rotatedBoundingBox="25762,5619 25989,5227 26017,5244 25791,5635"/>
              </emma:interpretation>
              <emma:one-of disjunction-type="recognition" id="oneOf0">
                <emma:interpretation id="interp0" emma:lang="en-IN" emma:confidence="0">
                  <emma:literal>/</emma:literal>
                </emma:interpretation>
                <emma:interpretation id="interp1" emma:lang="en-IN" emma:confidence="0">
                  <emma:literal>'</emma:literal>
                </emma:interpretation>
                <emma:interpretation id="interp2" emma:lang="en-IN" emma:confidence="0">
                  <emma:literal>.</emma:literal>
                </emma:interpretation>
                <emma:interpretation id="interp3" emma:lang="en-IN" emma:confidence="0">
                  <emma:literal>,</emma:literal>
                </emma:interpretation>
                <emma:interpretation id="interp4" emma:lang="en-IN" emma:confidence="0">
                  <emma:literal>|</emma:literal>
                </emma:interpretation>
              </emma:one-of>
            </emma:emma>
          </inkml:annotationXML>
          <inkml:trace contextRef="#ctx0" brushRef="#br0">25764 5620 149,'29'-31'221,"0"-2"-74,3-7-55,-7 3-5,-1 1-5,-3-3-17,-1-4-24,-3 2-125,-3-5-168,0 0 80</inkml:trace>
        </inkml:traceGroup>
        <inkml:traceGroup>
          <inkml:annotationXML>
            <emma:emma xmlns:emma="http://www.w3.org/2003/04/emma" version="1.0">
              <emma:interpretation id="{E696A3A9-7F0D-4C7A-9633-8561DF7B6889}" emma:medium="tactile" emma:mode="ink">
                <msink:context xmlns:msink="http://schemas.microsoft.com/ink/2010/main" type="inkWord" rotatedBoundingBox="24561,5715 25322,5249 25419,5408 24658,5874"/>
              </emma:interpretation>
              <emma:one-of disjunction-type="recognition" id="oneOf1">
                <emma:interpretation id="interp5" emma:lang="x-none" emma:confidence="0">
                  <emma:literal>=</emma:literal>
                </emma:interpretation>
                <emma:interpretation id="interp6" emma:lang="x-none" emma:confidence="0">
                  <emma:literal>+</emma:literal>
                </emma:interpretation>
                <emma:interpretation id="interp7" emma:lang="x-none" emma:confidence="0">
                  <emma:literal>~</emma:literal>
                </emma:interpretation>
                <emma:interpretation id="interp8" emma:lang="x-none" emma:confidence="0">
                  <emma:literal>#</emma:literal>
                </emma:interpretation>
                <emma:interpretation id="interp9" emma:lang="x-none" emma:confidence="0">
                  <emma:literal>t</emma:literal>
                </emma:interpretation>
              </emma:one-of>
            </emma:emma>
          </inkml:annotationXML>
        </inkml:traceGroup>
      </inkml:traceGroup>
    </inkml:traceGroup>
    <inkml:traceGroup>
      <inkml:annotationXML>
        <emma:emma xmlns:emma="http://www.w3.org/2003/04/emma" version="1.0">
          <emma:interpretation id="{7A6FAF35-DD21-45F4-A6C9-2CEA12106AB9}" emma:medium="tactile" emma:mode="ink">
            <msink:context xmlns:msink="http://schemas.microsoft.com/ink/2010/main" type="paragraph" rotatedBoundingBox="25263,4206 24683,5346 23983,4990 24563,38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3A9C5D-ECD2-4F53-AB3F-CB7058B041B1}" emma:medium="tactile" emma:mode="ink">
              <msink:context xmlns:msink="http://schemas.microsoft.com/ink/2010/main" type="inkBullet" rotatedBoundingBox="24946,4045 24932,4072 24835,4023 24848,3995"/>
            </emma:interpretation>
            <emma:one-of disjunction-type="recognition" id="oneOf2">
              <emma:interpretation id="interp10" emma:lang="en-IN" emma:confidence="0">
                <emma:literal>•</emma:literal>
              </emma:interpretation>
            </emma:one-of>
          </emma:emma>
        </inkml:annotationXML>
        <inkml:trace contextRef="#ctx0" brushRef="#br0" timeOffset="4.435E7">24946 4045 74,'-16'-6'211,"2"2"-25,-4 1-103,1 1-36,-5-3-237,-2 3 54</inkml:trace>
      </inkml:traceGroup>
      <inkml:traceGroup>
        <inkml:annotationXML>
          <emma:emma xmlns:emma="http://www.w3.org/2003/04/emma" version="1.0">
            <emma:interpretation id="{9392226C-ABD5-47C3-A7F4-CA07E95875F0}" emma:medium="tactile" emma:mode="ink">
              <msink:context xmlns:msink="http://schemas.microsoft.com/ink/2010/main" type="line" rotatedBoundingBox="24968,4785 24683,5346 23983,4990 24269,4429"/>
            </emma:interpretation>
          </emma:emma>
        </inkml:annotationXML>
        <inkml:traceGroup>
          <inkml:annotationXML>
            <emma:emma xmlns:emma="http://www.w3.org/2003/04/emma" version="1.0">
              <emma:interpretation id="{C5BD668B-5C49-47CC-B5C4-98DEACDE2167}" emma:medium="tactile" emma:mode="ink">
                <msink:context xmlns:msink="http://schemas.microsoft.com/ink/2010/main" type="inkWord" rotatedBoundingBox="24968,4785 24683,5346 23983,4990 24269,4429"/>
              </emma:interpretation>
              <emma:one-of disjunction-type="recognition" id="oneOf3">
                <emma:interpretation id="interp11" emma:lang="en-IN" emma:confidence="0">
                  <emma:literal>a</emma:literal>
                </emma:interpretation>
                <emma:interpretation id="interp12" emma:lang="en-IN" emma:confidence="0">
                  <emma:literal>o</emma:literal>
                </emma:interpretation>
                <emma:interpretation id="interp13" emma:lang="en-IN" emma:confidence="0">
                  <emma:literal>.</emma:literal>
                </emma:interpretation>
                <emma:interpretation id="interp14" emma:lang="en-IN" emma:confidence="0">
                  <emma:literal>A</emma:literal>
                </emma:interpretation>
                <emma:interpretation id="interp15" emma:lang="en-IN" emma:confidence="0">
                  <emma:literal>N</emma:literal>
                </emma:interpretation>
              </emma:one-of>
            </emma:emma>
          </inkml:annotationXML>
          <inkml:trace contextRef="#ctx0" brushRef="#br0" timeOffset="4.40738E7">24180 4659 89,'-8'-7'827,"8"7"-169,0 0-35,-6-10-84,6 10-15,0 0-56,1-12-4,-1 12-59,5-9-11,3 4-49,-2-3 10,3 1-38,4 1-4,1-2-40,5 0-7,1 2-18,3-1-18,3 2-16,-3 0-22,1 2-12,1-1-29,-3 4-35,1-1-116,-1 2 0,-1 0 0,-1 4 0,-1-2 0,2 4 0,-2 0 0,-2 3 0,-4-1 0,-2 0 0,-3 4 0,-1-1 0,-3 3 0,-4 0 0,-2 1 0,-7 2 0,-2 3 0,-4 1 0,-2 2 0,-7 2 0,-3 1 0,-1-2 0,0-2 0,0 2 0,0-4 0,-1 1 0,1-2 0,5-3 0,2-1 0,1 0 0,3-4 0,0 2 0,4-5 0,3-1 0,-1 1 0,3-2 0,0-1 0,1 1 0,7-7 0,-11 9 0,11-9 0,0 0 0,0 0 0,4 12 0,-4-12 0,18 1 0,-18-1 0,27-1 0,-8-1 0,3-1 0,2 0 0,3-1 0,1 0 0,5-1 0,0 0 0,1 0 0,0-1 0,0 2 0,-1-2 0,-4 0 0,-2 4 0,0-3 0,-2 1 0,-2 1 0,-1-2 0,-2 2 0,-2 1 0,-2-2 0,-2 3 0,-3-1 0,0-1 0,-11 3 0,20-4 0,-20 4 0,15-2 0,-15 2 0,13-1 0,-13 1 0,0 0 0,13-2 0,-13 2 0,0 0 0,13-3 0,-13 3 0,0 0 0,0 0 0,11-2 0,-11 2 0,0 0 0,0 0 0,0 0 0,0 0 0,0 0 0,0-15 0,0 15 0,0 0-557,-8-11-392,8 11-213,-7-4-583,7 4-1432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30T09:29:41.803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E7C2E460-5EAC-450B-A5F2-5983B2302508}" emma:medium="tactile" emma:mode="ink">
          <msink:context xmlns:msink="http://schemas.microsoft.com/ink/2010/main" type="inkDrawing" rotatedBoundingBox="13092,6005 20811,5008 22384,17189 14665,18186" semanticType="callout" shapeName="Other">
            <msink:sourceLink direction="with" ref="{F33AEAC7-A1A7-4819-9411-1563CD349A8E}"/>
          </msink:context>
        </emma:interpretation>
      </emma:emma>
    </inkml:annotationXML>
    <inkml:trace contextRef="#ctx0" brushRef="#br0">15364 8370 54,'0'0'420,"0"0"-124,0 0-69,0 0-46,0 0-40,0 0-32,6-6-22,-6 6-14,0 0-3,0 0-13,0 0-7,9-8-3,-9 8-12,0 0 15,0 0-1,8-5-2,-8 5-5,0 0-25,0 0 47,13-2 8,-13 2 7,14 0-3,-14 0-5,13 2-10,-13-2-12,22 0-6,-22 0-7,29 1-3,-13-1-4,5 0-4,-1 0-11,3 3-2,0-3-2,4-3 0,2 3-4,1 0-25,-1-1 28,2 1-25,5-2 22,2 0-18,-1 0 13,1 0-29,2-1 32,8-1-21,-1 0-18,1 1 11,0 0-1,1 0 5,1 0 3,1 1 2,-1-1-3,2 1 1,-1 0 2,-1 1-16,1 1-13,2 0-33,-3 0 35,1 0-38,0 0 34,-1 1-4,-1-1 5,-5 0 6,7 2 6,0-4-4,-1 4-9,0-4 0,0 2 5,-2-1 10,-4-1 17,4 1 26,2 1-5,-8 0-9,9-1-2,0-2 1,1 3 5,-1-3-1,0 0-4,-1 2-4,1-2 2,-2 2 9,0 0-16,1 0 8,-6 0-6,4-2-5,-4 3 2,-2 0-10,6-3-23,-6 3 30,-1 0-29,-1 0 21,1 0-1,-2-1 7,-2 0 12,3 1 9,-4-3 5,-4 3 14,-2-1-3,1 0 0,-3 0 8,0 0-1,-6 1 10,0 0 1,-1 0 9,-3-2 9,0 1 7,-5 0-3,1 1-2,-14 0 1,23-1-17,-23 1-4,15-2-25,-15 2-24,13-2-31,-13 2-33,0 0-52,0 0-30,0 0-145,0 0-149,0 0 74</inkml:trace>
    <inkml:trace contextRef="#ctx0" brushRef="#br0" timeOffset="728.5507">15600 8303 327,'0'0'317,"0"0"-48,0 0-29,0 0-30,0 0-33,0 0-28,0 0-19,0 0-13,12 4-16,-12-4-10,15 0-14,-15 0-19,18 0-2,-5 1-15,-13-1-10,26 2-1,-11-2 8,4 0 9,0 1 7,1 1 5,3-2-4,0 1 5,4 0-7,1-1-25,3 0 12,3 3-22,4-3 18,1 2 5,2-2 2,4 0-7,7-2 3,2 2-2,2-3 0,2 3-9,2 0-2,0 0-7,4-1-23,0 1 12,12 0-18,-9 0 13,10 0 1,0-1-2,1 1-1,-13 0-4,12 0 3,-11 0-3,0 1-7,-1-1-11,1 0-19,-1 0 25,1-1-28,1 1 26,-3 0-3,-1-2 4,-2 1 5,-1 1 1,-1-2 4,-4 1-4,0 1 17,-3-1 0,-2-1 7,-8 1 10,-2 1 23,-2-2 16,-6 1 13,-1-1 7,-2 2 8,-1-1 21,-6 1 0,1-1 25,-3-1-3,0 2-7,-5 0-18,-1 0 1,0-1 6,-14 1-14,23 0 15,-23 0-19,17-1-5,-17 1-11,15 0-19,-15 0-9,0 0-15,17 0-6,-17 0-9,0 0-4,15 0-24,-15 0-40,0 0-64,0 0-41,14 0-67,-14 0-42,0 0-63,0 0-92,0 0-186,0 0-334,0 0-509</inkml:trace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FA7A5-CA7A-416D-965C-58864CE18E84}" type="datetimeFigureOut">
              <a:rPr lang="en-IN" smtClean="0"/>
              <a:t>30-04-2021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F2D4AB-0D58-4745-A0B1-9FD9D42799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511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F2D4AB-0D58-4745-A0B1-9FD9D427998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665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FC857-5807-4D8D-8D08-4732486E5B4A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99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E6E9-6616-4D35-95F4-D340E58D3122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7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6E79-E4FB-4BE6-B27C-D63C483ABDFE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155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91BC1-AB2F-48C1-994F-896A9A3A63E1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22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8578F-9255-46D5-AEAA-14EDBC5ED13B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84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0F594-05EC-477C-B4CE-49C987506117}" type="datetime1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75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83E6-9DAA-4F6F-ACFA-287614F12BD3}" type="datetime1">
              <a:rPr lang="en-IN" smtClean="0"/>
              <a:t>30-04-2021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873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A8B08-A0E6-495B-8CB9-480F7AC38157}" type="datetime1">
              <a:rPr lang="en-IN" smtClean="0"/>
              <a:t>30-04-2021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2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5A31-6949-4534-9E09-E51827376562}" type="datetime1">
              <a:rPr lang="en-IN" smtClean="0"/>
              <a:t>30-04-2021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73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497F-1DBF-4D1A-BD2A-E0F8943B70C2}" type="datetime1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24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E2E90-6284-4DE9-B2B2-EF9169003EC2}" type="datetime1">
              <a:rPr lang="en-IN" smtClean="0"/>
              <a:t>30-04-2021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85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4CB97-26B8-4EE2-B7FE-165638613C7F}" type="datetime1">
              <a:rPr lang="en-IN" smtClean="0"/>
              <a:t>30-04-2021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469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emf"/><Relationship Id="rId5" Type="http://schemas.openxmlformats.org/officeDocument/2006/relationships/customXml" Target="../ink/ink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8.emf"/><Relationship Id="rId18" Type="http://schemas.openxmlformats.org/officeDocument/2006/relationships/customXml" Target="../ink/ink113.xml"/><Relationship Id="rId26" Type="http://schemas.openxmlformats.org/officeDocument/2006/relationships/customXml" Target="../ink/ink117.xml"/><Relationship Id="rId39" Type="http://schemas.openxmlformats.org/officeDocument/2006/relationships/image" Target="../media/image83.emf"/><Relationship Id="rId21" Type="http://schemas.openxmlformats.org/officeDocument/2006/relationships/image" Target="../media/image73.emf"/><Relationship Id="rId34" Type="http://schemas.openxmlformats.org/officeDocument/2006/relationships/customXml" Target="../ink/ink121.xml"/><Relationship Id="rId7" Type="http://schemas.openxmlformats.org/officeDocument/2006/relationships/image" Target="../media/image65.emf"/><Relationship Id="rId12" Type="http://schemas.openxmlformats.org/officeDocument/2006/relationships/customXml" Target="../ink/ink110.xml"/><Relationship Id="rId17" Type="http://schemas.openxmlformats.org/officeDocument/2006/relationships/image" Target="../media/image71.emf"/><Relationship Id="rId25" Type="http://schemas.openxmlformats.org/officeDocument/2006/relationships/image" Target="../media/image75.emf"/><Relationship Id="rId33" Type="http://schemas.openxmlformats.org/officeDocument/2006/relationships/image" Target="../media/image79.emf"/><Relationship Id="rId38" Type="http://schemas.openxmlformats.org/officeDocument/2006/relationships/customXml" Target="../ink/ink123.xml"/><Relationship Id="rId2" Type="http://schemas.openxmlformats.org/officeDocument/2006/relationships/customXml" Target="../ink/ink105.xml"/><Relationship Id="rId16" Type="http://schemas.openxmlformats.org/officeDocument/2006/relationships/customXml" Target="../ink/ink112.xml"/><Relationship Id="rId20" Type="http://schemas.openxmlformats.org/officeDocument/2006/relationships/customXml" Target="../ink/ink114.xml"/><Relationship Id="rId29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.xml"/><Relationship Id="rId11" Type="http://schemas.openxmlformats.org/officeDocument/2006/relationships/image" Target="../media/image67.emf"/><Relationship Id="rId24" Type="http://schemas.openxmlformats.org/officeDocument/2006/relationships/customXml" Target="../ink/ink116.xml"/><Relationship Id="rId32" Type="http://schemas.openxmlformats.org/officeDocument/2006/relationships/customXml" Target="../ink/ink120.xml"/><Relationship Id="rId37" Type="http://schemas.openxmlformats.org/officeDocument/2006/relationships/image" Target="../media/image82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23" Type="http://schemas.openxmlformats.org/officeDocument/2006/relationships/image" Target="../media/image74.emf"/><Relationship Id="rId28" Type="http://schemas.openxmlformats.org/officeDocument/2006/relationships/customXml" Target="../ink/ink118.xml"/><Relationship Id="rId36" Type="http://schemas.openxmlformats.org/officeDocument/2006/relationships/customXml" Target="../ink/ink122.xml"/><Relationship Id="rId10" Type="http://schemas.openxmlformats.org/officeDocument/2006/relationships/customXml" Target="../ink/ink109.xml"/><Relationship Id="rId19" Type="http://schemas.openxmlformats.org/officeDocument/2006/relationships/image" Target="../media/image72.emf"/><Relationship Id="rId31" Type="http://schemas.openxmlformats.org/officeDocument/2006/relationships/image" Target="../media/image78.emf"/><Relationship Id="rId4" Type="http://schemas.openxmlformats.org/officeDocument/2006/relationships/customXml" Target="../ink/ink106.xml"/><Relationship Id="rId9" Type="http://schemas.openxmlformats.org/officeDocument/2006/relationships/image" Target="../media/image66.emf"/><Relationship Id="rId14" Type="http://schemas.openxmlformats.org/officeDocument/2006/relationships/customXml" Target="../ink/ink111.xml"/><Relationship Id="rId22" Type="http://schemas.openxmlformats.org/officeDocument/2006/relationships/customXml" Target="../ink/ink115.xml"/><Relationship Id="rId27" Type="http://schemas.openxmlformats.org/officeDocument/2006/relationships/image" Target="../media/image76.emf"/><Relationship Id="rId30" Type="http://schemas.openxmlformats.org/officeDocument/2006/relationships/customXml" Target="../ink/ink119.xml"/><Relationship Id="rId35" Type="http://schemas.openxmlformats.org/officeDocument/2006/relationships/image" Target="../media/image81.emf"/><Relationship Id="rId8" Type="http://schemas.openxmlformats.org/officeDocument/2006/relationships/customXml" Target="../ink/ink108.xml"/><Relationship Id="rId3" Type="http://schemas.openxmlformats.org/officeDocument/2006/relationships/image" Target="../media/image6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8.emf"/><Relationship Id="rId3" Type="http://schemas.openxmlformats.org/officeDocument/2006/relationships/image" Target="../media/image310.emf"/><Relationship Id="rId7" Type="http://schemas.openxmlformats.org/officeDocument/2006/relationships/image" Target="../media/image5.emf"/><Relationship Id="rId12" Type="http://schemas.openxmlformats.org/officeDocument/2006/relationships/customXml" Target="../ink/ink10.xml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11" Type="http://schemas.openxmlformats.org/officeDocument/2006/relationships/image" Target="../media/image7.emf"/><Relationship Id="rId5" Type="http://schemas.openxmlformats.org/officeDocument/2006/relationships/image" Target="../media/image4.emf"/><Relationship Id="rId15" Type="http://schemas.openxmlformats.org/officeDocument/2006/relationships/image" Target="../media/image9.emf"/><Relationship Id="rId10" Type="http://schemas.openxmlformats.org/officeDocument/2006/relationships/customXml" Target="../ink/ink9.xml"/><Relationship Id="rId4" Type="http://schemas.openxmlformats.org/officeDocument/2006/relationships/customXml" Target="../ink/ink6.xml"/><Relationship Id="rId9" Type="http://schemas.openxmlformats.org/officeDocument/2006/relationships/image" Target="../media/image6.emf"/><Relationship Id="rId14" Type="http://schemas.openxmlformats.org/officeDocument/2006/relationships/customXml" Target="../ink/ink11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4.xml"/><Relationship Id="rId21" Type="http://schemas.openxmlformats.org/officeDocument/2006/relationships/image" Target="../media/image18.emf"/><Relationship Id="rId34" Type="http://schemas.openxmlformats.org/officeDocument/2006/relationships/customXml" Target="../ink/ink28.xml"/><Relationship Id="rId42" Type="http://schemas.openxmlformats.org/officeDocument/2006/relationships/customXml" Target="../ink/ink32.xml"/><Relationship Id="rId47" Type="http://schemas.openxmlformats.org/officeDocument/2006/relationships/image" Target="../media/image31.emf"/><Relationship Id="rId50" Type="http://schemas.openxmlformats.org/officeDocument/2006/relationships/customXml" Target="../ink/ink36.xml"/><Relationship Id="rId55" Type="http://schemas.openxmlformats.org/officeDocument/2006/relationships/image" Target="../media/image35.emf"/><Relationship Id="rId63" Type="http://schemas.openxmlformats.org/officeDocument/2006/relationships/image" Target="../media/image39.emf"/><Relationship Id="rId7" Type="http://schemas.openxmlformats.org/officeDocument/2006/relationships/image" Target="../media/image11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29" Type="http://schemas.openxmlformats.org/officeDocument/2006/relationships/image" Target="../media/image22.emf"/><Relationship Id="rId11" Type="http://schemas.openxmlformats.org/officeDocument/2006/relationships/image" Target="../media/image13.emf"/><Relationship Id="rId24" Type="http://schemas.openxmlformats.org/officeDocument/2006/relationships/customXml" Target="../ink/ink23.xml"/><Relationship Id="rId32" Type="http://schemas.openxmlformats.org/officeDocument/2006/relationships/customXml" Target="../ink/ink27.xml"/><Relationship Id="rId37" Type="http://schemas.openxmlformats.org/officeDocument/2006/relationships/image" Target="../media/image26.emf"/><Relationship Id="rId40" Type="http://schemas.openxmlformats.org/officeDocument/2006/relationships/customXml" Target="../ink/ink31.xml"/><Relationship Id="rId45" Type="http://schemas.openxmlformats.org/officeDocument/2006/relationships/image" Target="../media/image30.emf"/><Relationship Id="rId53" Type="http://schemas.openxmlformats.org/officeDocument/2006/relationships/image" Target="../media/image34.emf"/><Relationship Id="rId58" Type="http://schemas.openxmlformats.org/officeDocument/2006/relationships/customXml" Target="../ink/ink40.xml"/><Relationship Id="rId5" Type="http://schemas.openxmlformats.org/officeDocument/2006/relationships/image" Target="../media/image10.emf"/><Relationship Id="rId61" Type="http://schemas.openxmlformats.org/officeDocument/2006/relationships/image" Target="../media/image38.emf"/><Relationship Id="rId19" Type="http://schemas.openxmlformats.org/officeDocument/2006/relationships/image" Target="../media/image17.emf"/><Relationship Id="rId14" Type="http://schemas.openxmlformats.org/officeDocument/2006/relationships/customXml" Target="../ink/ink18.xml"/><Relationship Id="rId22" Type="http://schemas.openxmlformats.org/officeDocument/2006/relationships/customXml" Target="../ink/ink22.xml"/><Relationship Id="rId27" Type="http://schemas.openxmlformats.org/officeDocument/2006/relationships/image" Target="../media/image21.emf"/><Relationship Id="rId30" Type="http://schemas.openxmlformats.org/officeDocument/2006/relationships/customXml" Target="../ink/ink26.xml"/><Relationship Id="rId35" Type="http://schemas.openxmlformats.org/officeDocument/2006/relationships/image" Target="../media/image25.emf"/><Relationship Id="rId43" Type="http://schemas.openxmlformats.org/officeDocument/2006/relationships/image" Target="../media/image29.emf"/><Relationship Id="rId48" Type="http://schemas.openxmlformats.org/officeDocument/2006/relationships/customXml" Target="../ink/ink35.xml"/><Relationship Id="rId56" Type="http://schemas.openxmlformats.org/officeDocument/2006/relationships/customXml" Target="../ink/ink39.xml"/><Relationship Id="rId64" Type="http://schemas.openxmlformats.org/officeDocument/2006/relationships/customXml" Target="../ink/ink43.xml"/><Relationship Id="rId8" Type="http://schemas.openxmlformats.org/officeDocument/2006/relationships/customXml" Target="../ink/ink15.xml"/><Relationship Id="rId51" Type="http://schemas.openxmlformats.org/officeDocument/2006/relationships/image" Target="../media/image33.emf"/><Relationship Id="rId3" Type="http://schemas.openxmlformats.org/officeDocument/2006/relationships/image" Target="../media/image70.emf"/><Relationship Id="rId12" Type="http://schemas.openxmlformats.org/officeDocument/2006/relationships/customXml" Target="../ink/ink17.xml"/><Relationship Id="rId17" Type="http://schemas.openxmlformats.org/officeDocument/2006/relationships/image" Target="../media/image16.emf"/><Relationship Id="rId25" Type="http://schemas.openxmlformats.org/officeDocument/2006/relationships/image" Target="../media/image20.emf"/><Relationship Id="rId33" Type="http://schemas.openxmlformats.org/officeDocument/2006/relationships/image" Target="../media/image24.emf"/><Relationship Id="rId38" Type="http://schemas.openxmlformats.org/officeDocument/2006/relationships/customXml" Target="../ink/ink30.xml"/><Relationship Id="rId46" Type="http://schemas.openxmlformats.org/officeDocument/2006/relationships/customXml" Target="../ink/ink34.xml"/><Relationship Id="rId59" Type="http://schemas.openxmlformats.org/officeDocument/2006/relationships/image" Target="../media/image37.emf"/><Relationship Id="rId20" Type="http://schemas.openxmlformats.org/officeDocument/2006/relationships/customXml" Target="../ink/ink21.xml"/><Relationship Id="rId41" Type="http://schemas.openxmlformats.org/officeDocument/2006/relationships/image" Target="../media/image28.emf"/><Relationship Id="rId54" Type="http://schemas.openxmlformats.org/officeDocument/2006/relationships/customXml" Target="../ink/ink38.xml"/><Relationship Id="rId62" Type="http://schemas.openxmlformats.org/officeDocument/2006/relationships/customXml" Target="../ink/ink4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5" Type="http://schemas.openxmlformats.org/officeDocument/2006/relationships/image" Target="../media/image15.emf"/><Relationship Id="rId23" Type="http://schemas.openxmlformats.org/officeDocument/2006/relationships/image" Target="../media/image19.emf"/><Relationship Id="rId28" Type="http://schemas.openxmlformats.org/officeDocument/2006/relationships/customXml" Target="../ink/ink25.xml"/><Relationship Id="rId36" Type="http://schemas.openxmlformats.org/officeDocument/2006/relationships/customXml" Target="../ink/ink29.xml"/><Relationship Id="rId49" Type="http://schemas.openxmlformats.org/officeDocument/2006/relationships/image" Target="../media/image32.emf"/><Relationship Id="rId57" Type="http://schemas.openxmlformats.org/officeDocument/2006/relationships/image" Target="../media/image36.emf"/><Relationship Id="rId10" Type="http://schemas.openxmlformats.org/officeDocument/2006/relationships/customXml" Target="../ink/ink16.xml"/><Relationship Id="rId31" Type="http://schemas.openxmlformats.org/officeDocument/2006/relationships/image" Target="../media/image23.emf"/><Relationship Id="rId44" Type="http://schemas.openxmlformats.org/officeDocument/2006/relationships/customXml" Target="../ink/ink33.xml"/><Relationship Id="rId52" Type="http://schemas.openxmlformats.org/officeDocument/2006/relationships/customXml" Target="../ink/ink37.xml"/><Relationship Id="rId60" Type="http://schemas.openxmlformats.org/officeDocument/2006/relationships/customXml" Target="../ink/ink41.xml"/><Relationship Id="rId65" Type="http://schemas.openxmlformats.org/officeDocument/2006/relationships/image" Target="../media/image40.emf"/><Relationship Id="rId4" Type="http://schemas.openxmlformats.org/officeDocument/2006/relationships/customXml" Target="../ink/ink13.xml"/><Relationship Id="rId9" Type="http://schemas.openxmlformats.org/officeDocument/2006/relationships/image" Target="../media/image12.emf"/><Relationship Id="rId13" Type="http://schemas.openxmlformats.org/officeDocument/2006/relationships/image" Target="../media/image14.emf"/><Relationship Id="rId18" Type="http://schemas.openxmlformats.org/officeDocument/2006/relationships/customXml" Target="../ink/ink20.xml"/><Relationship Id="rId39" Type="http://schemas.openxmlformats.org/officeDocument/2006/relationships/image" Target="../media/image27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.xml"/><Relationship Id="rId13" Type="http://schemas.openxmlformats.org/officeDocument/2006/relationships/image" Target="../media/image44.emf"/><Relationship Id="rId18" Type="http://schemas.openxmlformats.org/officeDocument/2006/relationships/customXml" Target="../ink/ink52.xml"/><Relationship Id="rId26" Type="http://schemas.openxmlformats.org/officeDocument/2006/relationships/customXml" Target="../ink/ink56.xml"/><Relationship Id="rId3" Type="http://schemas.openxmlformats.org/officeDocument/2006/relationships/image" Target="../media/image80.emf"/><Relationship Id="rId21" Type="http://schemas.openxmlformats.org/officeDocument/2006/relationships/image" Target="../media/image48.emf"/><Relationship Id="rId7" Type="http://schemas.openxmlformats.org/officeDocument/2006/relationships/image" Target="../media/image41.emf"/><Relationship Id="rId12" Type="http://schemas.openxmlformats.org/officeDocument/2006/relationships/customXml" Target="../ink/ink49.xml"/><Relationship Id="rId17" Type="http://schemas.openxmlformats.org/officeDocument/2006/relationships/image" Target="../media/image46.emf"/><Relationship Id="rId25" Type="http://schemas.openxmlformats.org/officeDocument/2006/relationships/image" Target="../media/image50.emf"/><Relationship Id="rId2" Type="http://schemas.openxmlformats.org/officeDocument/2006/relationships/customXml" Target="../ink/ink44.xml"/><Relationship Id="rId16" Type="http://schemas.openxmlformats.org/officeDocument/2006/relationships/customXml" Target="../ink/ink51.xml"/><Relationship Id="rId20" Type="http://schemas.openxmlformats.org/officeDocument/2006/relationships/customXml" Target="../ink/ink5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6.xml"/><Relationship Id="rId11" Type="http://schemas.openxmlformats.org/officeDocument/2006/relationships/image" Target="../media/image43.emf"/><Relationship Id="rId24" Type="http://schemas.openxmlformats.org/officeDocument/2006/relationships/customXml" Target="../ink/ink55.xml"/><Relationship Id="rId5" Type="http://schemas.openxmlformats.org/officeDocument/2006/relationships/image" Target="../media/image90.emf"/><Relationship Id="rId15" Type="http://schemas.openxmlformats.org/officeDocument/2006/relationships/image" Target="../media/image45.emf"/><Relationship Id="rId23" Type="http://schemas.openxmlformats.org/officeDocument/2006/relationships/image" Target="../media/image49.emf"/><Relationship Id="rId10" Type="http://schemas.openxmlformats.org/officeDocument/2006/relationships/customXml" Target="../ink/ink48.xml"/><Relationship Id="rId19" Type="http://schemas.openxmlformats.org/officeDocument/2006/relationships/image" Target="../media/image47.emf"/><Relationship Id="rId4" Type="http://schemas.openxmlformats.org/officeDocument/2006/relationships/customXml" Target="../ink/ink45.xml"/><Relationship Id="rId9" Type="http://schemas.openxmlformats.org/officeDocument/2006/relationships/image" Target="../media/image42.emf"/><Relationship Id="rId14" Type="http://schemas.openxmlformats.org/officeDocument/2006/relationships/customXml" Target="../ink/ink50.xml"/><Relationship Id="rId22" Type="http://schemas.openxmlformats.org/officeDocument/2006/relationships/customXml" Target="../ink/ink54.xml"/><Relationship Id="rId27" Type="http://schemas.openxmlformats.org/officeDocument/2006/relationships/image" Target="../media/image51.emf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0.emf"/><Relationship Id="rId18" Type="http://schemas.openxmlformats.org/officeDocument/2006/relationships/customXml" Target="../ink/ink65.xml"/><Relationship Id="rId26" Type="http://schemas.openxmlformats.org/officeDocument/2006/relationships/customXml" Target="../ink/ink69.xml"/><Relationship Id="rId39" Type="http://schemas.openxmlformats.org/officeDocument/2006/relationships/image" Target="../media/image52.emf"/><Relationship Id="rId21" Type="http://schemas.openxmlformats.org/officeDocument/2006/relationships/image" Target="../media/image200.emf"/><Relationship Id="rId34" Type="http://schemas.openxmlformats.org/officeDocument/2006/relationships/customXml" Target="../ink/ink73.xml"/><Relationship Id="rId7" Type="http://schemas.openxmlformats.org/officeDocument/2006/relationships/image" Target="../media/image130.emf"/><Relationship Id="rId12" Type="http://schemas.openxmlformats.org/officeDocument/2006/relationships/customXml" Target="../ink/ink62.xml"/><Relationship Id="rId17" Type="http://schemas.openxmlformats.org/officeDocument/2006/relationships/image" Target="../media/image180.emf"/><Relationship Id="rId25" Type="http://schemas.openxmlformats.org/officeDocument/2006/relationships/image" Target="../media/image220.emf"/><Relationship Id="rId33" Type="http://schemas.openxmlformats.org/officeDocument/2006/relationships/image" Target="../media/image260.emf"/><Relationship Id="rId38" Type="http://schemas.openxmlformats.org/officeDocument/2006/relationships/customXml" Target="../ink/ink75.xml"/><Relationship Id="rId2" Type="http://schemas.openxmlformats.org/officeDocument/2006/relationships/customXml" Target="../ink/ink57.xml"/><Relationship Id="rId16" Type="http://schemas.openxmlformats.org/officeDocument/2006/relationships/customXml" Target="../ink/ink64.xml"/><Relationship Id="rId20" Type="http://schemas.openxmlformats.org/officeDocument/2006/relationships/customXml" Target="../ink/ink66.xml"/><Relationship Id="rId29" Type="http://schemas.openxmlformats.org/officeDocument/2006/relationships/image" Target="../media/image24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.xml"/><Relationship Id="rId11" Type="http://schemas.openxmlformats.org/officeDocument/2006/relationships/image" Target="../media/image150.emf"/><Relationship Id="rId24" Type="http://schemas.openxmlformats.org/officeDocument/2006/relationships/customXml" Target="../ink/ink68.xml"/><Relationship Id="rId32" Type="http://schemas.openxmlformats.org/officeDocument/2006/relationships/customXml" Target="../ink/ink72.xml"/><Relationship Id="rId37" Type="http://schemas.openxmlformats.org/officeDocument/2006/relationships/image" Target="../media/image280.emf"/><Relationship Id="rId5" Type="http://schemas.openxmlformats.org/officeDocument/2006/relationships/image" Target="../media/image121.emf"/><Relationship Id="rId15" Type="http://schemas.openxmlformats.org/officeDocument/2006/relationships/image" Target="../media/image170.emf"/><Relationship Id="rId23" Type="http://schemas.openxmlformats.org/officeDocument/2006/relationships/image" Target="../media/image211.emf"/><Relationship Id="rId28" Type="http://schemas.openxmlformats.org/officeDocument/2006/relationships/customXml" Target="../ink/ink70.xml"/><Relationship Id="rId36" Type="http://schemas.openxmlformats.org/officeDocument/2006/relationships/customXml" Target="../ink/ink74.xml"/><Relationship Id="rId10" Type="http://schemas.openxmlformats.org/officeDocument/2006/relationships/customXml" Target="../ink/ink61.xml"/><Relationship Id="rId19" Type="http://schemas.openxmlformats.org/officeDocument/2006/relationships/image" Target="../media/image190.emf"/><Relationship Id="rId31" Type="http://schemas.openxmlformats.org/officeDocument/2006/relationships/image" Target="../media/image250.emf"/><Relationship Id="rId4" Type="http://schemas.openxmlformats.org/officeDocument/2006/relationships/customXml" Target="../ink/ink58.xml"/><Relationship Id="rId9" Type="http://schemas.openxmlformats.org/officeDocument/2006/relationships/image" Target="../media/image140.emf"/><Relationship Id="rId14" Type="http://schemas.openxmlformats.org/officeDocument/2006/relationships/customXml" Target="../ink/ink63.xml"/><Relationship Id="rId22" Type="http://schemas.openxmlformats.org/officeDocument/2006/relationships/customXml" Target="../ink/ink67.xml"/><Relationship Id="rId27" Type="http://schemas.openxmlformats.org/officeDocument/2006/relationships/image" Target="../media/image230.emf"/><Relationship Id="rId30" Type="http://schemas.openxmlformats.org/officeDocument/2006/relationships/customXml" Target="../ink/ink71.xml"/><Relationship Id="rId35" Type="http://schemas.openxmlformats.org/officeDocument/2006/relationships/image" Target="../media/image270.emf"/><Relationship Id="rId8" Type="http://schemas.openxmlformats.org/officeDocument/2006/relationships/customXml" Target="../ink/ink60.xml"/><Relationship Id="rId3" Type="http://schemas.openxmlformats.org/officeDocument/2006/relationships/image" Target="../media/image110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79.xml"/><Relationship Id="rId13" Type="http://schemas.openxmlformats.org/officeDocument/2006/relationships/image" Target="../media/image330.emf"/><Relationship Id="rId18" Type="http://schemas.openxmlformats.org/officeDocument/2006/relationships/customXml" Target="../ink/ink84.xml"/><Relationship Id="rId26" Type="http://schemas.openxmlformats.org/officeDocument/2006/relationships/customXml" Target="../ink/ink88.xml"/><Relationship Id="rId3" Type="http://schemas.openxmlformats.org/officeDocument/2006/relationships/image" Target="../media/image120.emf"/><Relationship Id="rId21" Type="http://schemas.openxmlformats.org/officeDocument/2006/relationships/image" Target="../media/image370.emf"/><Relationship Id="rId7" Type="http://schemas.openxmlformats.org/officeDocument/2006/relationships/image" Target="../media/image300.emf"/><Relationship Id="rId12" Type="http://schemas.openxmlformats.org/officeDocument/2006/relationships/customXml" Target="../ink/ink81.xml"/><Relationship Id="rId17" Type="http://schemas.openxmlformats.org/officeDocument/2006/relationships/image" Target="../media/image350.emf"/><Relationship Id="rId25" Type="http://schemas.openxmlformats.org/officeDocument/2006/relationships/image" Target="../media/image390.emf"/><Relationship Id="rId2" Type="http://schemas.openxmlformats.org/officeDocument/2006/relationships/customXml" Target="../ink/ink76.xml"/><Relationship Id="rId16" Type="http://schemas.openxmlformats.org/officeDocument/2006/relationships/customXml" Target="../ink/ink83.xml"/><Relationship Id="rId20" Type="http://schemas.openxmlformats.org/officeDocument/2006/relationships/customXml" Target="../ink/ink85.xml"/><Relationship Id="rId29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8.xml"/><Relationship Id="rId11" Type="http://schemas.openxmlformats.org/officeDocument/2006/relationships/image" Target="../media/image320.emf"/><Relationship Id="rId24" Type="http://schemas.openxmlformats.org/officeDocument/2006/relationships/customXml" Target="../ink/ink87.xml"/><Relationship Id="rId5" Type="http://schemas.openxmlformats.org/officeDocument/2006/relationships/image" Target="../media/image290.emf"/><Relationship Id="rId15" Type="http://schemas.openxmlformats.org/officeDocument/2006/relationships/image" Target="../media/image340.emf"/><Relationship Id="rId23" Type="http://schemas.openxmlformats.org/officeDocument/2006/relationships/image" Target="../media/image380.emf"/><Relationship Id="rId28" Type="http://schemas.openxmlformats.org/officeDocument/2006/relationships/customXml" Target="../ink/ink89.xml"/><Relationship Id="rId10" Type="http://schemas.openxmlformats.org/officeDocument/2006/relationships/customXml" Target="../ink/ink80.xml"/><Relationship Id="rId19" Type="http://schemas.openxmlformats.org/officeDocument/2006/relationships/image" Target="../media/image360.emf"/><Relationship Id="rId4" Type="http://schemas.openxmlformats.org/officeDocument/2006/relationships/customXml" Target="../ink/ink77.xml"/><Relationship Id="rId9" Type="http://schemas.openxmlformats.org/officeDocument/2006/relationships/image" Target="../media/image311.emf"/><Relationship Id="rId14" Type="http://schemas.openxmlformats.org/officeDocument/2006/relationships/customXml" Target="../ink/ink82.xml"/><Relationship Id="rId22" Type="http://schemas.openxmlformats.org/officeDocument/2006/relationships/customXml" Target="../ink/ink86.xml"/><Relationship Id="rId27" Type="http://schemas.openxmlformats.org/officeDocument/2006/relationships/image" Target="../media/image5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3.xml"/><Relationship Id="rId13" Type="http://schemas.openxmlformats.org/officeDocument/2006/relationships/image" Target="../media/image56.emf"/><Relationship Id="rId18" Type="http://schemas.openxmlformats.org/officeDocument/2006/relationships/customXml" Target="../ink/ink98.xml"/><Relationship Id="rId3" Type="http://schemas.openxmlformats.org/officeDocument/2006/relationships/image" Target="../media/image400.emf"/><Relationship Id="rId21" Type="http://schemas.openxmlformats.org/officeDocument/2006/relationships/image" Target="../media/image60.emf"/><Relationship Id="rId7" Type="http://schemas.openxmlformats.org/officeDocument/2006/relationships/image" Target="../media/image420.emf"/><Relationship Id="rId12" Type="http://schemas.openxmlformats.org/officeDocument/2006/relationships/customXml" Target="../ink/ink95.xml"/><Relationship Id="rId17" Type="http://schemas.openxmlformats.org/officeDocument/2006/relationships/image" Target="../media/image58.emf"/><Relationship Id="rId2" Type="http://schemas.openxmlformats.org/officeDocument/2006/relationships/customXml" Target="../ink/ink90.xml"/><Relationship Id="rId16" Type="http://schemas.openxmlformats.org/officeDocument/2006/relationships/customXml" Target="../ink/ink97.xml"/><Relationship Id="rId20" Type="http://schemas.openxmlformats.org/officeDocument/2006/relationships/customXml" Target="../ink/ink9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2.xml"/><Relationship Id="rId11" Type="http://schemas.openxmlformats.org/officeDocument/2006/relationships/image" Target="../media/image55.emf"/><Relationship Id="rId5" Type="http://schemas.openxmlformats.org/officeDocument/2006/relationships/image" Target="../media/image410.emf"/><Relationship Id="rId15" Type="http://schemas.openxmlformats.org/officeDocument/2006/relationships/image" Target="../media/image57.emf"/><Relationship Id="rId23" Type="http://schemas.openxmlformats.org/officeDocument/2006/relationships/image" Target="../media/image61.emf"/><Relationship Id="rId10" Type="http://schemas.openxmlformats.org/officeDocument/2006/relationships/customXml" Target="../ink/ink94.xml"/><Relationship Id="rId19" Type="http://schemas.openxmlformats.org/officeDocument/2006/relationships/image" Target="../media/image59.emf"/><Relationship Id="rId4" Type="http://schemas.openxmlformats.org/officeDocument/2006/relationships/customXml" Target="../ink/ink91.xml"/><Relationship Id="rId9" Type="http://schemas.openxmlformats.org/officeDocument/2006/relationships/image" Target="../media/image540.emf"/><Relationship Id="rId14" Type="http://schemas.openxmlformats.org/officeDocument/2006/relationships/customXml" Target="../ink/ink96.xml"/><Relationship Id="rId22" Type="http://schemas.openxmlformats.org/officeDocument/2006/relationships/customXml" Target="../ink/ink10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4.xml"/><Relationship Id="rId3" Type="http://schemas.openxmlformats.org/officeDocument/2006/relationships/image" Target="../media/image400.emf"/><Relationship Id="rId7" Type="http://schemas.openxmlformats.org/officeDocument/2006/relationships/image" Target="../media/image430.emf"/><Relationship Id="rId2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3.xml"/><Relationship Id="rId5" Type="http://schemas.openxmlformats.org/officeDocument/2006/relationships/image" Target="../media/image410.emf"/><Relationship Id="rId4" Type="http://schemas.openxmlformats.org/officeDocument/2006/relationships/customXml" Target="../ink/ink102.xml"/><Relationship Id="rId9" Type="http://schemas.openxmlformats.org/officeDocument/2006/relationships/image" Target="../media/image6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</a:t>
            </a:fld>
            <a:endParaRPr lang="en-IN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00622" y="189761"/>
            <a:ext cx="10515600" cy="862426"/>
          </a:xfrm>
        </p:spPr>
        <p:txBody>
          <a:bodyPr/>
          <a:lstStyle/>
          <a:p>
            <a:pPr algn="ctr"/>
            <a:r>
              <a:rPr lang="en-IN" b="1" dirty="0" smtClean="0"/>
              <a:t>CSC402   </a:t>
            </a:r>
            <a:r>
              <a:rPr lang="en-IN" dirty="0"/>
              <a:t>	</a:t>
            </a:r>
            <a:r>
              <a:rPr lang="en-IN" dirty="0" smtClean="0"/>
              <a:t>     </a:t>
            </a:r>
            <a:r>
              <a:rPr lang="en-IN" b="1" dirty="0" smtClean="0"/>
              <a:t>Analysis </a:t>
            </a:r>
            <a:r>
              <a:rPr lang="en-IN" b="1" dirty="0"/>
              <a:t>of Algorithms </a:t>
            </a:r>
            <a:r>
              <a:rPr lang="en-IN" dirty="0"/>
              <a:t>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2" name="Ink 41"/>
              <p14:cNvContentPartPr/>
              <p14:nvPr/>
            </p14:nvContentPartPr>
            <p14:xfrm>
              <a:off x="237240" y="1065240"/>
              <a:ext cx="11427120" cy="579096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0680" y="1049400"/>
                <a:ext cx="11446920" cy="58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1005840" y="2422800"/>
              <a:ext cx="9127800" cy="4323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1080" y="2412000"/>
                <a:ext cx="9148320" cy="433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651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10</a:t>
            </a:fld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63880" y="188280"/>
              <a:ext cx="11739960" cy="5964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8400" y="172800"/>
                <a:ext cx="11772000" cy="599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214219" y="952814"/>
              <a:ext cx="24840" cy="2026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6219" y="935894"/>
                <a:ext cx="6012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977699" y="936254"/>
              <a:ext cx="367200" cy="9072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3659" y="920774"/>
                <a:ext cx="3884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1432379" y="1058294"/>
              <a:ext cx="44640" cy="1116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14739" y="1052534"/>
                <a:ext cx="68040" cy="13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/>
              <p14:cNvContentPartPr/>
              <p14:nvPr/>
            </p14:nvContentPartPr>
            <p14:xfrm>
              <a:off x="1351379" y="967214"/>
              <a:ext cx="120240" cy="9504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38059" y="949214"/>
                <a:ext cx="1512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" name="Ink 9"/>
              <p14:cNvContentPartPr/>
              <p14:nvPr/>
            </p14:nvContentPartPr>
            <p14:xfrm>
              <a:off x="1556939" y="1027694"/>
              <a:ext cx="280440" cy="12132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53699" y="1010054"/>
                <a:ext cx="30240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1" name="Ink 10"/>
              <p14:cNvContentPartPr/>
              <p14:nvPr/>
            </p14:nvContentPartPr>
            <p14:xfrm>
              <a:off x="1930259" y="963974"/>
              <a:ext cx="174240" cy="1504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24139" y="947054"/>
                <a:ext cx="184680" cy="18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2" name="Ink 11"/>
              <p14:cNvContentPartPr/>
              <p14:nvPr/>
            </p14:nvContentPartPr>
            <p14:xfrm>
              <a:off x="2603099" y="943094"/>
              <a:ext cx="373680" cy="20808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85099" y="928694"/>
                <a:ext cx="40860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3" name="Ink 12"/>
              <p14:cNvContentPartPr/>
              <p14:nvPr/>
            </p14:nvContentPartPr>
            <p14:xfrm>
              <a:off x="2993339" y="1042814"/>
              <a:ext cx="314280" cy="9000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88659" y="1026614"/>
                <a:ext cx="33120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" name="Ink 13"/>
              <p14:cNvContentPartPr/>
              <p14:nvPr/>
            </p14:nvContentPartPr>
            <p14:xfrm>
              <a:off x="3365579" y="1028774"/>
              <a:ext cx="101880" cy="31392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60179" y="1014374"/>
                <a:ext cx="12024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5" name="Ink 14"/>
              <p14:cNvContentPartPr/>
              <p14:nvPr/>
            </p14:nvContentPartPr>
            <p14:xfrm>
              <a:off x="3408779" y="1032014"/>
              <a:ext cx="117360" cy="11160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404099" y="1017254"/>
                <a:ext cx="138240" cy="1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6" name="Ink 15"/>
              <p14:cNvContentPartPr/>
              <p14:nvPr/>
            </p14:nvContentPartPr>
            <p14:xfrm>
              <a:off x="3583019" y="971894"/>
              <a:ext cx="33840" cy="17100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4019" y="953174"/>
                <a:ext cx="5508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7" name="Ink 16"/>
              <p14:cNvContentPartPr/>
              <p14:nvPr/>
            </p14:nvContentPartPr>
            <p14:xfrm>
              <a:off x="3701459" y="1020494"/>
              <a:ext cx="132840" cy="12960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690299" y="1005014"/>
                <a:ext cx="14832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8" name="Ink 17"/>
              <p14:cNvContentPartPr/>
              <p14:nvPr/>
            </p14:nvContentPartPr>
            <p14:xfrm>
              <a:off x="3896579" y="1031654"/>
              <a:ext cx="185400" cy="72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88659" y="1020854"/>
                <a:ext cx="2005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9" name="Ink 18"/>
              <p14:cNvContentPartPr/>
              <p14:nvPr/>
            </p14:nvContentPartPr>
            <p14:xfrm>
              <a:off x="3973619" y="997814"/>
              <a:ext cx="113400" cy="1663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960659" y="987734"/>
                <a:ext cx="13392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0" name="Ink 19"/>
              <p14:cNvContentPartPr/>
              <p14:nvPr/>
            </p14:nvContentPartPr>
            <p14:xfrm>
              <a:off x="4231739" y="1023734"/>
              <a:ext cx="41040" cy="1177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18419" y="1014014"/>
                <a:ext cx="5904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1" name="Ink 20"/>
              <p14:cNvContentPartPr/>
              <p14:nvPr/>
            </p14:nvContentPartPr>
            <p14:xfrm>
              <a:off x="4189619" y="896654"/>
              <a:ext cx="88920" cy="13284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175939" y="880094"/>
                <a:ext cx="11952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22" name="Ink 21"/>
              <p14:cNvContentPartPr/>
              <p14:nvPr/>
            </p14:nvContentPartPr>
            <p14:xfrm>
              <a:off x="4467899" y="884414"/>
              <a:ext cx="33480" cy="21204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450619" y="868934"/>
                <a:ext cx="622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23" name="Ink 22"/>
              <p14:cNvContentPartPr/>
              <p14:nvPr/>
            </p14:nvContentPartPr>
            <p14:xfrm>
              <a:off x="4435139" y="877934"/>
              <a:ext cx="516600" cy="57528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426139" y="873614"/>
                <a:ext cx="538560" cy="59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904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4800" y="0"/>
              <a:ext cx="11785680" cy="6848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120" y="-11520"/>
                <a:ext cx="11815920" cy="687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25360" y="545400"/>
              <a:ext cx="10858680" cy="61635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6360" y="534600"/>
                <a:ext cx="10872360" cy="617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717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042600" y="0"/>
              <a:ext cx="153000" cy="6840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27120" y="-15120"/>
                <a:ext cx="183600" cy="68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13840" y="2518560"/>
              <a:ext cx="1159560" cy="45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9080" y="2504880"/>
                <a:ext cx="118692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40040" y="75960"/>
              <a:ext cx="5688000" cy="4410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9960" y="61200"/>
                <a:ext cx="5714640" cy="443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6393796" y="303480"/>
              <a:ext cx="5602844" cy="6554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378676" y="288720"/>
                <a:ext cx="5634525" cy="65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" name="Ink 2"/>
              <p14:cNvContentPartPr/>
              <p14:nvPr/>
            </p14:nvContentPartPr>
            <p14:xfrm>
              <a:off x="1073880" y="1828440"/>
              <a:ext cx="10837440" cy="4481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57320" y="1821600"/>
                <a:ext cx="10870560" cy="449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/>
              <p14:cNvContentPartPr/>
              <p14:nvPr/>
            </p14:nvContentPartPr>
            <p14:xfrm>
              <a:off x="7424579" y="3112454"/>
              <a:ext cx="117000" cy="2757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16659" y="3093014"/>
                <a:ext cx="14580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Ink 8"/>
              <p14:cNvContentPartPr/>
              <p14:nvPr/>
            </p14:nvContentPartPr>
            <p14:xfrm>
              <a:off x="7509899" y="2991134"/>
              <a:ext cx="37440" cy="34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498379" y="2970974"/>
                <a:ext cx="69120" cy="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09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397440" y="0"/>
              <a:ext cx="5552280" cy="68486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000" y="-10800"/>
                <a:ext cx="10465560" cy="68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6347520" y="117360"/>
              <a:ext cx="1375200" cy="2019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34560" y="104040"/>
                <a:ext cx="1396800" cy="23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" name="Ink 9"/>
              <p14:cNvContentPartPr/>
              <p14:nvPr/>
            </p14:nvContentPartPr>
            <p14:xfrm>
              <a:off x="7079760" y="452160"/>
              <a:ext cx="99720" cy="2552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66440" y="439920"/>
                <a:ext cx="12384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7588080" y="722160"/>
              <a:ext cx="4240080" cy="5367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81600" y="711360"/>
                <a:ext cx="4258800" cy="5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6372360" y="813240"/>
              <a:ext cx="488880" cy="2910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58320" y="800640"/>
                <a:ext cx="519480" cy="29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/>
              <p14:cNvContentPartPr/>
              <p14:nvPr/>
            </p14:nvContentPartPr>
            <p14:xfrm>
              <a:off x="270360" y="163080"/>
              <a:ext cx="4776480" cy="266328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5600" y="147600"/>
                <a:ext cx="4805640" cy="269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/>
              <p14:cNvContentPartPr/>
              <p14:nvPr/>
            </p14:nvContentPartPr>
            <p14:xfrm>
              <a:off x="140040" y="1402200"/>
              <a:ext cx="74160" cy="3517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6000" y="1388520"/>
                <a:ext cx="93960" cy="3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/>
              <p14:cNvContentPartPr/>
              <p14:nvPr/>
            </p14:nvContentPartPr>
            <p14:xfrm>
              <a:off x="7143480" y="816120"/>
              <a:ext cx="429840" cy="12960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130520" y="804600"/>
                <a:ext cx="446400" cy="132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/>
              <p14:cNvContentPartPr/>
              <p14:nvPr/>
            </p14:nvContentPartPr>
            <p14:xfrm>
              <a:off x="4532760" y="2092680"/>
              <a:ext cx="1796400" cy="3996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17280" y="2081160"/>
                <a:ext cx="182844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/>
              <p14:cNvContentPartPr/>
              <p14:nvPr/>
            </p14:nvContentPartPr>
            <p14:xfrm>
              <a:off x="823680" y="2266560"/>
              <a:ext cx="327600" cy="268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10720" y="2255040"/>
                <a:ext cx="35532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" name="Ink 18"/>
              <p14:cNvContentPartPr/>
              <p14:nvPr/>
            </p14:nvContentPartPr>
            <p14:xfrm>
              <a:off x="3318480" y="2804400"/>
              <a:ext cx="2973240" cy="37152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305160" y="2790360"/>
                <a:ext cx="300204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/>
              <p14:cNvContentPartPr/>
              <p14:nvPr/>
            </p14:nvContentPartPr>
            <p14:xfrm>
              <a:off x="1046880" y="2856600"/>
              <a:ext cx="648360" cy="1022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35360" y="2840040"/>
                <a:ext cx="67644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" name="Ink 20"/>
              <p14:cNvContentPartPr/>
              <p14:nvPr/>
            </p14:nvContentPartPr>
            <p14:xfrm>
              <a:off x="940680" y="2964240"/>
              <a:ext cx="1654200" cy="2520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29880" y="2957400"/>
                <a:ext cx="16790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" name="Ink 21"/>
              <p14:cNvContentPartPr/>
              <p14:nvPr/>
            </p14:nvContentPartPr>
            <p14:xfrm>
              <a:off x="5463360" y="4094280"/>
              <a:ext cx="4046760" cy="15084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446800" y="4077720"/>
                <a:ext cx="4072320" cy="152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3" name="Ink 22"/>
              <p14:cNvContentPartPr/>
              <p14:nvPr/>
            </p14:nvContentPartPr>
            <p14:xfrm>
              <a:off x="249480" y="3252960"/>
              <a:ext cx="2878560" cy="3906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37960" y="3241800"/>
                <a:ext cx="290664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4" name="Ink 23"/>
              <p14:cNvContentPartPr/>
              <p14:nvPr/>
            </p14:nvContentPartPr>
            <p14:xfrm>
              <a:off x="731880" y="3636360"/>
              <a:ext cx="531360" cy="5554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8560" y="3623400"/>
                <a:ext cx="55836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5" name="Ink 24"/>
              <p14:cNvContentPartPr/>
              <p14:nvPr/>
            </p14:nvContentPartPr>
            <p14:xfrm>
              <a:off x="1795320" y="3953880"/>
              <a:ext cx="3412800" cy="13021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781640" y="3945240"/>
                <a:ext cx="3442680" cy="13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6" name="Ink 25"/>
              <p14:cNvContentPartPr/>
              <p14:nvPr/>
            </p14:nvContentPartPr>
            <p14:xfrm>
              <a:off x="4120200" y="4443480"/>
              <a:ext cx="712440" cy="11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11920" y="4432320"/>
                <a:ext cx="73116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7" name="Ink 26"/>
              <p14:cNvContentPartPr/>
              <p14:nvPr/>
            </p14:nvContentPartPr>
            <p14:xfrm>
              <a:off x="176400" y="3984480"/>
              <a:ext cx="385200" cy="251352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2720" y="3972600"/>
                <a:ext cx="405720" cy="252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8" name="Ink 27"/>
              <p14:cNvContentPartPr/>
              <p14:nvPr/>
            </p14:nvContentPartPr>
            <p14:xfrm>
              <a:off x="2118240" y="4463280"/>
              <a:ext cx="963000" cy="568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108160" y="4451400"/>
                <a:ext cx="98640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9" name="Ink 28"/>
              <p14:cNvContentPartPr/>
              <p14:nvPr/>
            </p14:nvContentPartPr>
            <p14:xfrm>
              <a:off x="1219680" y="4500360"/>
              <a:ext cx="125640" cy="300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204920" y="4486320"/>
                <a:ext cx="15084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0" name="Ink 29"/>
              <p14:cNvContentPartPr/>
              <p14:nvPr/>
            </p14:nvContentPartPr>
            <p14:xfrm>
              <a:off x="6147360" y="5716800"/>
              <a:ext cx="4163040" cy="6969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131520" y="5702040"/>
                <a:ext cx="4189680" cy="72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1" name="Ink 30"/>
              <p14:cNvContentPartPr/>
              <p14:nvPr/>
            </p14:nvContentPartPr>
            <p14:xfrm>
              <a:off x="1775520" y="5442120"/>
              <a:ext cx="2629800" cy="6163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71920" y="5433120"/>
                <a:ext cx="2644560" cy="6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2" name="Ink 31"/>
              <p14:cNvContentPartPr/>
              <p14:nvPr/>
            </p14:nvContentPartPr>
            <p14:xfrm>
              <a:off x="1935720" y="5538960"/>
              <a:ext cx="1838160" cy="4172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923120" y="5529600"/>
                <a:ext cx="186372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3" name="Ink 32"/>
              <p14:cNvContentPartPr/>
              <p14:nvPr/>
            </p14:nvContentPartPr>
            <p14:xfrm>
              <a:off x="5149080" y="3913920"/>
              <a:ext cx="327960" cy="2149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145480" y="3899520"/>
                <a:ext cx="347760" cy="218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4" name="Ink 33"/>
              <p14:cNvContentPartPr/>
              <p14:nvPr/>
            </p14:nvContentPartPr>
            <p14:xfrm>
              <a:off x="1095120" y="6193440"/>
              <a:ext cx="1384200" cy="40392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91520" y="6179760"/>
                <a:ext cx="1392840" cy="4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1" name="Ink 50"/>
              <p14:cNvContentPartPr/>
              <p14:nvPr/>
            </p14:nvContentPartPr>
            <p14:xfrm>
              <a:off x="11075040" y="1194120"/>
              <a:ext cx="740880" cy="27180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1063880" y="1181520"/>
                <a:ext cx="76428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2" name="Ink 51"/>
              <p14:cNvContentPartPr/>
              <p14:nvPr/>
            </p14:nvContentPartPr>
            <p14:xfrm>
              <a:off x="8720640" y="1502280"/>
              <a:ext cx="3288179" cy="3870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706960" y="1486440"/>
                <a:ext cx="3319138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3" name="Ink 52"/>
              <p14:cNvContentPartPr/>
              <p14:nvPr/>
            </p14:nvContentPartPr>
            <p14:xfrm>
              <a:off x="10438139" y="2147294"/>
              <a:ext cx="1334880" cy="3596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418699" y="2127134"/>
                <a:ext cx="1374480" cy="4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4" name="Ink 53"/>
              <p14:cNvContentPartPr/>
              <p14:nvPr/>
            </p14:nvContentPartPr>
            <p14:xfrm>
              <a:off x="7705080" y="2409120"/>
              <a:ext cx="785520" cy="7056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694280" y="2394000"/>
                <a:ext cx="811080" cy="7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9" name="Ink 58"/>
              <p14:cNvContentPartPr/>
              <p14:nvPr/>
            </p14:nvContentPartPr>
            <p14:xfrm>
              <a:off x="8848440" y="3429000"/>
              <a:ext cx="3013139" cy="624134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831880" y="3413883"/>
                <a:ext cx="3050578" cy="6601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0" name="Ink 59"/>
              <p14:cNvContentPartPr/>
              <p14:nvPr/>
            </p14:nvContentPartPr>
            <p14:xfrm>
              <a:off x="10066979" y="4296494"/>
              <a:ext cx="1716120" cy="82008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050779" y="4278494"/>
                <a:ext cx="1751760" cy="84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96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2753164"/>
              </p:ext>
            </p:extLst>
          </p:nvPr>
        </p:nvGraphicFramePr>
        <p:xfrm>
          <a:off x="1491087" y="1749974"/>
          <a:ext cx="9443082" cy="11864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58462"/>
                <a:gridCol w="858462"/>
                <a:gridCol w="858462"/>
                <a:gridCol w="858462"/>
                <a:gridCol w="858462"/>
                <a:gridCol w="858462"/>
                <a:gridCol w="858462"/>
                <a:gridCol w="858462"/>
                <a:gridCol w="858462"/>
                <a:gridCol w="858462"/>
                <a:gridCol w="858462"/>
              </a:tblGrid>
              <a:tr h="59320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593204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13840" y="224640"/>
              <a:ext cx="3147480" cy="445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880" y="209880"/>
                <a:ext cx="316692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95040" y="780120"/>
              <a:ext cx="1333800" cy="532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60" y="776520"/>
                <a:ext cx="135684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1823400" y="956160"/>
              <a:ext cx="6128640" cy="49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20160" y="948600"/>
                <a:ext cx="6141600" cy="5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19480" y="239400"/>
              <a:ext cx="11051219" cy="52628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3280" y="227520"/>
                <a:ext cx="11085059" cy="528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7" name="Ink 36"/>
              <p14:cNvContentPartPr/>
              <p14:nvPr/>
            </p14:nvContentPartPr>
            <p14:xfrm>
              <a:off x="6061320" y="4403160"/>
              <a:ext cx="307019" cy="8470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49442" y="4397040"/>
                <a:ext cx="335093" cy="85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8" name="Ink 57"/>
              <p14:cNvContentPartPr/>
              <p14:nvPr/>
            </p14:nvContentPartPr>
            <p14:xfrm>
              <a:off x="3350520" y="3957734"/>
              <a:ext cx="921539" cy="1176226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336841" y="3945493"/>
                <a:ext cx="949977" cy="11920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9" name="Ink 78"/>
              <p14:cNvContentPartPr/>
              <p14:nvPr/>
            </p14:nvContentPartPr>
            <p14:xfrm>
              <a:off x="4204440" y="4313774"/>
              <a:ext cx="241560" cy="689866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91840" y="4308733"/>
                <a:ext cx="270720" cy="6985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4" name="Ink 83"/>
              <p14:cNvContentPartPr/>
              <p14:nvPr/>
            </p14:nvContentPartPr>
            <p14:xfrm>
              <a:off x="6324779" y="3700334"/>
              <a:ext cx="1569600" cy="79092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315779" y="3692054"/>
                <a:ext cx="1586880" cy="80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8" name="Ink 87"/>
              <p14:cNvContentPartPr/>
              <p14:nvPr/>
            </p14:nvContentPartPr>
            <p14:xfrm>
              <a:off x="7694219" y="3769454"/>
              <a:ext cx="1042200" cy="72756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84499" y="3759734"/>
                <a:ext cx="1061640" cy="74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9" name="Ink 118"/>
              <p14:cNvContentPartPr/>
              <p14:nvPr/>
            </p14:nvContentPartPr>
            <p14:xfrm>
              <a:off x="11504819" y="4537334"/>
              <a:ext cx="99720" cy="12708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1490779" y="4517894"/>
                <a:ext cx="13284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0" name="Ink 119"/>
              <p14:cNvContentPartPr/>
              <p14:nvPr/>
            </p14:nvContentPartPr>
            <p14:xfrm>
              <a:off x="11645219" y="4395134"/>
              <a:ext cx="238680" cy="2412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625419" y="4376774"/>
                <a:ext cx="26856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1" name="Ink 120"/>
              <p14:cNvContentPartPr/>
              <p14:nvPr/>
            </p14:nvContentPartPr>
            <p14:xfrm>
              <a:off x="11742059" y="4533734"/>
              <a:ext cx="140400" cy="496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729819" y="4527614"/>
                <a:ext cx="15696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2" name="Ink 121"/>
              <p14:cNvContentPartPr/>
              <p14:nvPr/>
            </p14:nvContentPartPr>
            <p14:xfrm>
              <a:off x="11927459" y="4463894"/>
              <a:ext cx="131400" cy="12024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908379" y="4446974"/>
                <a:ext cx="167760" cy="15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586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5960" y="0"/>
              <a:ext cx="11876040" cy="6841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400" y="-16560"/>
                <a:ext cx="11909160" cy="68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8878680" y="1893960"/>
              <a:ext cx="85680" cy="365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62120" y="1877400"/>
                <a:ext cx="11844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019920" y="2194560"/>
              <a:ext cx="5874840" cy="4656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3360" y="2178000"/>
                <a:ext cx="5904720" cy="46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483520" y="5293080"/>
              <a:ext cx="142560" cy="226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68760" y="5280480"/>
                <a:ext cx="16488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10228017" y="2477040"/>
              <a:ext cx="57240" cy="124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08937" y="2460120"/>
                <a:ext cx="8064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10235937" y="2416200"/>
              <a:ext cx="88920" cy="406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225137" y="2397120"/>
                <a:ext cx="11844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10410177" y="2513760"/>
              <a:ext cx="143280" cy="2232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391817" y="2495400"/>
                <a:ext cx="17820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622937" y="2457960"/>
              <a:ext cx="26640" cy="1504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05297" y="2440320"/>
                <a:ext cx="6336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10518897" y="2550840"/>
              <a:ext cx="144360" cy="27972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509177" y="2537880"/>
                <a:ext cx="17064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10524297" y="2321520"/>
              <a:ext cx="53640" cy="331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512057" y="2301720"/>
                <a:ext cx="8532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10768017" y="2531040"/>
              <a:ext cx="17280" cy="18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749657" y="2515560"/>
                <a:ext cx="4788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10892577" y="2526720"/>
              <a:ext cx="23760" cy="10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887897" y="2518080"/>
                <a:ext cx="35280" cy="1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" name="Ink 15"/>
              <p14:cNvContentPartPr/>
              <p14:nvPr/>
            </p14:nvContentPartPr>
            <p14:xfrm>
              <a:off x="11013537" y="2519880"/>
              <a:ext cx="8280" cy="7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002017" y="2508360"/>
                <a:ext cx="3096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/>
              <p14:cNvContentPartPr/>
              <p14:nvPr/>
            </p14:nvContentPartPr>
            <p14:xfrm>
              <a:off x="11208657" y="2465160"/>
              <a:ext cx="59400" cy="1242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196777" y="2448960"/>
                <a:ext cx="7884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/>
              <p14:cNvContentPartPr/>
              <p14:nvPr/>
            </p14:nvContentPartPr>
            <p14:xfrm>
              <a:off x="11168337" y="2382720"/>
              <a:ext cx="69840" cy="496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158977" y="2363640"/>
                <a:ext cx="9792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11350137" y="2484600"/>
              <a:ext cx="110160" cy="194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1332137" y="2469480"/>
                <a:ext cx="1396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/>
              <p14:cNvContentPartPr/>
              <p14:nvPr/>
            </p14:nvContentPartPr>
            <p14:xfrm>
              <a:off x="11524737" y="2417640"/>
              <a:ext cx="30600" cy="1861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511777" y="2398200"/>
                <a:ext cx="626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/>
              <p14:cNvContentPartPr/>
              <p14:nvPr/>
            </p14:nvContentPartPr>
            <p14:xfrm>
              <a:off x="9884217" y="5940960"/>
              <a:ext cx="318960" cy="1569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864417" y="5924040"/>
                <a:ext cx="35532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" name="Ink 2"/>
              <p14:cNvContentPartPr/>
              <p14:nvPr/>
            </p14:nvContentPartPr>
            <p14:xfrm>
              <a:off x="4220640" y="464040"/>
              <a:ext cx="7553880" cy="5591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07320" y="450720"/>
                <a:ext cx="7581600" cy="562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802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130440" y="0"/>
              <a:ext cx="164880" cy="6844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" y="-14040"/>
                <a:ext cx="12001680" cy="687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3600" y="135360"/>
              <a:ext cx="6133680" cy="5607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760" y="118800"/>
                <a:ext cx="6166080" cy="56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2064240" y="5249880"/>
              <a:ext cx="3489840" cy="1048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47680" y="5236920"/>
                <a:ext cx="3522960" cy="10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1392480" y="5331240"/>
              <a:ext cx="293760" cy="930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77720" y="5316840"/>
                <a:ext cx="323280" cy="9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13200" y="6086520"/>
              <a:ext cx="267480" cy="2149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4920" y="6072480"/>
                <a:ext cx="28836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6859080" y="447120"/>
              <a:ext cx="275760" cy="1550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45040" y="431640"/>
                <a:ext cx="306360" cy="158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6973920" y="381960"/>
              <a:ext cx="4641480" cy="579924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57360" y="370080"/>
                <a:ext cx="4668120" cy="58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6929280" y="4140000"/>
              <a:ext cx="608760" cy="23468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12720" y="4123440"/>
                <a:ext cx="641880" cy="23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8937720" y="4089600"/>
              <a:ext cx="49680" cy="48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29800" y="4074120"/>
                <a:ext cx="7308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8975520" y="4174920"/>
              <a:ext cx="29880" cy="11592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958960" y="4160160"/>
                <a:ext cx="5112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" name="Ink 13"/>
              <p14:cNvContentPartPr/>
              <p14:nvPr/>
            </p14:nvContentPartPr>
            <p14:xfrm>
              <a:off x="7005240" y="6379200"/>
              <a:ext cx="49680" cy="3160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993360" y="6364080"/>
                <a:ext cx="7812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5" name="Ink 14"/>
              <p14:cNvContentPartPr/>
              <p14:nvPr/>
            </p14:nvContentPartPr>
            <p14:xfrm>
              <a:off x="3476520" y="2815200"/>
              <a:ext cx="8224920" cy="21002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63920" y="2803320"/>
                <a:ext cx="8254080" cy="21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" name="Ink 2"/>
              <p14:cNvContentPartPr/>
              <p14:nvPr/>
            </p14:nvContentPartPr>
            <p14:xfrm>
              <a:off x="7576200" y="954360"/>
              <a:ext cx="3941280" cy="48736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19320" y="-15480"/>
                <a:ext cx="10817640" cy="64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6" name="Ink 15"/>
              <p14:cNvContentPartPr/>
              <p14:nvPr/>
            </p14:nvContentPartPr>
            <p14:xfrm>
              <a:off x="1755360" y="35280"/>
              <a:ext cx="10186560" cy="658548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38440" y="21960"/>
                <a:ext cx="10214640" cy="661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321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8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960377"/>
              </p:ext>
            </p:extLst>
          </p:nvPr>
        </p:nvGraphicFramePr>
        <p:xfrm>
          <a:off x="1159507" y="2419071"/>
          <a:ext cx="9116569" cy="5908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8779"/>
                <a:gridCol w="828779"/>
                <a:gridCol w="828779"/>
                <a:gridCol w="828779"/>
                <a:gridCol w="828779"/>
                <a:gridCol w="828779"/>
                <a:gridCol w="828779"/>
                <a:gridCol w="828779"/>
                <a:gridCol w="828779"/>
                <a:gridCol w="828779"/>
                <a:gridCol w="828779"/>
              </a:tblGrid>
              <a:tr h="59081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966874"/>
              </p:ext>
            </p:extLst>
          </p:nvPr>
        </p:nvGraphicFramePr>
        <p:xfrm>
          <a:off x="6824678" y="841827"/>
          <a:ext cx="2486337" cy="5654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8779"/>
                <a:gridCol w="828779"/>
                <a:gridCol w="828779"/>
              </a:tblGrid>
              <a:tr h="56546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3261126"/>
              </p:ext>
            </p:extLst>
          </p:nvPr>
        </p:nvGraphicFramePr>
        <p:xfrm>
          <a:off x="6824167" y="1411248"/>
          <a:ext cx="2486337" cy="5908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8779"/>
                <a:gridCol w="828779"/>
                <a:gridCol w="828779"/>
              </a:tblGrid>
              <a:tr h="59081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47320" y="159120"/>
              <a:ext cx="308160" cy="315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920" y="142560"/>
                <a:ext cx="32904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0427400" y="258840"/>
              <a:ext cx="7560" cy="3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23440" y="252720"/>
                <a:ext cx="17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7163640" y="672840"/>
              <a:ext cx="146520" cy="1310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3760" y="114120"/>
                <a:ext cx="10037160" cy="58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" name="Ink 1"/>
              <p14:cNvContentPartPr/>
              <p14:nvPr/>
            </p14:nvContentPartPr>
            <p14:xfrm>
              <a:off x="8051400" y="1628280"/>
              <a:ext cx="47880" cy="21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57240" y="1445400"/>
                <a:ext cx="10051560" cy="51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" name="Ink 4"/>
              <p14:cNvContentPartPr/>
              <p14:nvPr/>
            </p14:nvContentPartPr>
            <p14:xfrm>
              <a:off x="1300320" y="130680"/>
              <a:ext cx="8751600" cy="5200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83760" y="114120"/>
                <a:ext cx="8778960" cy="522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" name="Ink 5"/>
              <p14:cNvContentPartPr/>
              <p14:nvPr/>
            </p14:nvContentPartPr>
            <p14:xfrm>
              <a:off x="6006600" y="682200"/>
              <a:ext cx="5301000" cy="5868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90400" y="665640"/>
                <a:ext cx="5330520" cy="61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" name="Ink 6"/>
              <p14:cNvContentPartPr/>
              <p14:nvPr/>
            </p14:nvContentPartPr>
            <p14:xfrm>
              <a:off x="10449000" y="1391760"/>
              <a:ext cx="523440" cy="196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434240" y="1378440"/>
                <a:ext cx="55404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" name="Ink 7"/>
              <p14:cNvContentPartPr/>
              <p14:nvPr/>
            </p14:nvContentPartPr>
            <p14:xfrm>
              <a:off x="6202440" y="1603800"/>
              <a:ext cx="255960" cy="2160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185880" y="1587240"/>
                <a:ext cx="28584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" name="Ink 14"/>
              <p14:cNvContentPartPr/>
              <p14:nvPr/>
            </p14:nvContentPartPr>
            <p14:xfrm>
              <a:off x="8699760" y="1448280"/>
              <a:ext cx="656640" cy="575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84280" y="1445400"/>
                <a:ext cx="675000" cy="58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" name="Ink 20"/>
              <p14:cNvContentPartPr/>
              <p14:nvPr/>
            </p14:nvContentPartPr>
            <p14:xfrm>
              <a:off x="5531040" y="2975400"/>
              <a:ext cx="1207800" cy="3816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526000" y="2969280"/>
                <a:ext cx="12189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/>
              <p14:cNvContentPartPr/>
              <p14:nvPr/>
            </p14:nvContentPartPr>
            <p14:xfrm>
              <a:off x="48600" y="1647720"/>
              <a:ext cx="11937960" cy="422172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040" y="1631160"/>
                <a:ext cx="11971080" cy="425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610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9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743341"/>
              </p:ext>
            </p:extLst>
          </p:nvPr>
        </p:nvGraphicFramePr>
        <p:xfrm>
          <a:off x="1159507" y="2419071"/>
          <a:ext cx="9116565" cy="5908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  <a:gridCol w="607771"/>
              </a:tblGrid>
              <a:tr h="59081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922228"/>
              </p:ext>
            </p:extLst>
          </p:nvPr>
        </p:nvGraphicFramePr>
        <p:xfrm>
          <a:off x="6824678" y="870857"/>
          <a:ext cx="2725720" cy="50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5144"/>
                <a:gridCol w="545144"/>
                <a:gridCol w="545144"/>
                <a:gridCol w="545144"/>
                <a:gridCol w="545144"/>
              </a:tblGrid>
              <a:tr h="5080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83540"/>
              </p:ext>
            </p:extLst>
          </p:nvPr>
        </p:nvGraphicFramePr>
        <p:xfrm>
          <a:off x="6824167" y="1411248"/>
          <a:ext cx="2725720" cy="5307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5144"/>
                <a:gridCol w="545144"/>
                <a:gridCol w="545144"/>
                <a:gridCol w="545144"/>
                <a:gridCol w="545144"/>
              </a:tblGrid>
              <a:tr h="530783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47320" y="159120"/>
              <a:ext cx="308160" cy="3153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920" y="142560"/>
                <a:ext cx="32904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10427400" y="258840"/>
              <a:ext cx="7560" cy="3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23440" y="252720"/>
                <a:ext cx="17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1090080" y="97200"/>
              <a:ext cx="9072720" cy="2972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73520" y="80640"/>
                <a:ext cx="9094680" cy="29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24720" y="980280"/>
              <a:ext cx="11603160" cy="4965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07800" y="964800"/>
                <a:ext cx="11634480" cy="499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297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D6E3DAFFA634399F43219E6E13476" ma:contentTypeVersion="12" ma:contentTypeDescription="Create a new document." ma:contentTypeScope="" ma:versionID="020f814d85ef60f6f68769d23cbecdbc">
  <xsd:schema xmlns:xsd="http://www.w3.org/2001/XMLSchema" xmlns:xs="http://www.w3.org/2001/XMLSchema" xmlns:p="http://schemas.microsoft.com/office/2006/metadata/properties" xmlns:ns2="5fb7722c-9859-4d2f-b323-ff4ef04582c5" xmlns:ns3="6e7a5210-3617-43c3-9dd2-779176d406c1" targetNamespace="http://schemas.microsoft.com/office/2006/metadata/properties" ma:root="true" ma:fieldsID="f397a2dc4c262984008521165a0ea10f" ns2:_="" ns3:_="">
    <xsd:import namespace="5fb7722c-9859-4d2f-b323-ff4ef04582c5"/>
    <xsd:import namespace="6e7a5210-3617-43c3-9dd2-779176d406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b7722c-9859-4d2f-b323-ff4ef04582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a5210-3617-43c3-9dd2-779176d406c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7330E4-FA23-4AAF-B2A9-F219203B3640}"/>
</file>

<file path=customXml/itemProps2.xml><?xml version="1.0" encoding="utf-8"?>
<ds:datastoreItem xmlns:ds="http://schemas.openxmlformats.org/officeDocument/2006/customXml" ds:itemID="{6D0FA2D0-FAC1-4E48-8303-8FBB6FC09DCC}"/>
</file>

<file path=customXml/itemProps3.xml><?xml version="1.0" encoding="utf-8"?>
<ds:datastoreItem xmlns:ds="http://schemas.openxmlformats.org/officeDocument/2006/customXml" ds:itemID="{2D5EBD23-E12F-4F99-89F8-03F09EFCB6D6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4730</TotalTime>
  <Words>12</Words>
  <Application>Microsoft Office PowerPoint</Application>
  <PresentationFormat>Widescreen</PresentationFormat>
  <Paragraphs>12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CSC402         Analysis of Algorithms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203</cp:revision>
  <dcterms:created xsi:type="dcterms:W3CDTF">2021-02-06T15:07:15Z</dcterms:created>
  <dcterms:modified xsi:type="dcterms:W3CDTF">2021-04-30T10:28:14Z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0x010100678D6E3DAFFA634399F43219E6E13476</vt:lpwstr>
  </property>
</Properties>
</file>

<file path=docProps/thumbnail.jpeg>
</file>